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0" r:id="rId13"/>
    <p:sldId id="281" r:id="rId14"/>
    <p:sldId id="280" r:id="rId15"/>
    <p:sldId id="263" r:id="rId16"/>
    <p:sldId id="27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6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FD1CE"/>
    <a:srgbClr val="FFFFFF"/>
    <a:srgbClr val="7A86CC"/>
    <a:srgbClr val="8479CC"/>
    <a:srgbClr val="C182D1"/>
    <a:srgbClr val="65B6F7"/>
    <a:srgbClr val="46C1F6"/>
    <a:srgbClr val="82DEEA"/>
    <a:srgbClr val="4CB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3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02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77C8-26C0-4B7D-AD72-7ABE31249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F5FDC-8E8F-464B-87D8-6B1B32A0C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19362-731B-4E69-BFBB-321F2A11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F09B-305A-4547-B4B8-4205BD536836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27F9F-46F5-480B-96E8-E64CE30B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39C6E-30A5-4322-84E3-D10A6445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B7B-B178-4EF4-843B-B6AC93A3AD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607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1D3F-AFAD-40D1-AF98-DC4E3930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C7F7A-5AC8-4601-8A49-F75BFE1B0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81359-BBD8-4DC0-A4BD-21D0F2C8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F09B-305A-4547-B4B8-4205BD536836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1AF4A-B7D0-4EF1-AC0A-B3838263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DC284-C417-4560-AF06-B76121C5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B7B-B178-4EF4-843B-B6AC93A3AD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342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1FAC3-B9C1-42A8-B137-3FC2393B2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63E56-4497-4720-99D3-9B28FA86D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E0BD7-8EBD-4300-B046-F1427662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F09B-305A-4547-B4B8-4205BD536836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A2ED1-E29A-4478-9960-8E978E1B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FA5C6-E307-447F-8CA2-EF011588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B7B-B178-4EF4-843B-B6AC93A3AD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252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DB99-C2D2-4904-9C16-5FF98FDE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F158-6057-4129-96FE-38E2F40B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20B1B-4C99-4949-B1BE-8C3D8EFF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F09B-305A-4547-B4B8-4205BD536836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86468-4264-4ABA-A99D-07CF0D7D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6552C-0AAD-4B1B-8123-06FDBFF6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B7B-B178-4EF4-843B-B6AC93A3AD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50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DA67-EB63-406D-BEEC-6D402B66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4EFF9-1794-44C0-A45E-753BE27FF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BCC1C-BDB1-4FB7-8407-A14BEAC8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F09B-305A-4547-B4B8-4205BD536836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155BB-A5A4-4D83-8049-7405884D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D68CD-CDDE-4420-9876-A409AE8C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B7B-B178-4EF4-843B-B6AC93A3AD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004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1AC9-E8A3-4C18-8299-F0938E98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8336-FD96-478F-8B00-F71245FD8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1F07B-DF35-4352-91C1-C0BE65F14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7A851-CFA7-43D7-9DEB-F0B03C41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F09B-305A-4547-B4B8-4205BD536836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7ACFF-41B7-4584-B166-EE6ABBF2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7DA4F-24FF-4439-8ADC-DE45477F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B7B-B178-4EF4-843B-B6AC93A3AD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544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F675-BE73-49B8-8D22-EFAAA0BF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A3DDC-37AA-4EF4-A2BF-DE4936F5C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D6CCF-EAF2-4A41-8133-8C08DF1A0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D9D18-90BF-4F54-95C7-13021B2CD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CE766-129F-47E2-AC7B-2B79A531C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6128E-78CF-4EFF-B2DF-6500D5D6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F09B-305A-4547-B4B8-4205BD536836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BE9A2-5047-4D40-B622-CC72B188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267D0-990A-4F80-97D4-C817C0A5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B7B-B178-4EF4-843B-B6AC93A3AD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245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52E8-7960-4EF1-BDAC-5CC2A537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4B501-B030-43DA-8A74-F5F76EFD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F09B-305A-4547-B4B8-4205BD536836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2021B-3807-4F5A-B6FC-AE83D708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B7EB1-5829-447C-8DDB-8ACF7E9B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B7B-B178-4EF4-843B-B6AC93A3AD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651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99AA6-3DF5-43B3-9A77-88702518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F09B-305A-4547-B4B8-4205BD536836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FEBBF-38EF-444B-A835-0D86761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A18EC-4484-4856-B691-6CB3669E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B7B-B178-4EF4-843B-B6AC93A3AD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108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1440-61F9-477D-95AB-9DC5E389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14944-1CC8-4452-A595-D12B2DD90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478BF-5AA6-46CC-B175-9E74BE047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6C3B2-3559-412A-B2FF-5DBCE216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F09B-305A-4547-B4B8-4205BD536836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065A5-02D8-47F6-A9A8-2757B5FA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8BE27-DBBF-409F-9B53-EB92EC23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B7B-B178-4EF4-843B-B6AC93A3AD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612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C364-D3E9-43F3-9852-B993134D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CFAF2B-76E4-4CAE-B17F-D4D7E4624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0CBED-EF11-4EE0-94D6-C69201EBB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AEDDA-1373-4982-9759-EA2407B3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F09B-305A-4547-B4B8-4205BD536836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A327D-E797-40BC-B35B-E4854104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CA91D-4168-40FA-A3D0-3305D9CA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B7B-B178-4EF4-843B-B6AC93A3AD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345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2FC21-4AE3-4333-BFFF-4B5F11B3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47680-6380-4D82-A354-2294DDE4F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1E428-AD57-46E1-B86C-8A4E08820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BF09B-305A-4547-B4B8-4205BD536836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2129-CA51-41F3-B357-939589043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29DF2-F69E-4CE9-88EB-207ACAC57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8CB7B-B178-4EF4-843B-B6AC93A3AD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235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AF2F140-3365-4468-9820-96C085BD2636}"/>
              </a:ext>
            </a:extLst>
          </p:cNvPr>
          <p:cNvSpPr/>
          <p:nvPr/>
        </p:nvSpPr>
        <p:spPr>
          <a:xfrm>
            <a:off x="6431189" y="1377066"/>
            <a:ext cx="4137212" cy="1936699"/>
          </a:xfrm>
          <a:custGeom>
            <a:avLst/>
            <a:gdLst>
              <a:gd name="connsiteX0" fmla="*/ 399758 w 4826833"/>
              <a:gd name="connsiteY0" fmla="*/ 0 h 2259522"/>
              <a:gd name="connsiteX1" fmla="*/ 4427075 w 4826833"/>
              <a:gd name="connsiteY1" fmla="*/ 0 h 2259522"/>
              <a:gd name="connsiteX2" fmla="*/ 4826833 w 4826833"/>
              <a:gd name="connsiteY2" fmla="*/ 399758 h 2259522"/>
              <a:gd name="connsiteX3" fmla="*/ 4826833 w 4826833"/>
              <a:gd name="connsiteY3" fmla="*/ 2259522 h 2259522"/>
              <a:gd name="connsiteX4" fmla="*/ 0 w 4826833"/>
              <a:gd name="connsiteY4" fmla="*/ 2259522 h 2259522"/>
              <a:gd name="connsiteX5" fmla="*/ 0 w 4826833"/>
              <a:gd name="connsiteY5" fmla="*/ 399758 h 2259522"/>
              <a:gd name="connsiteX6" fmla="*/ 399758 w 4826833"/>
              <a:gd name="connsiteY6" fmla="*/ 0 h 225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26833" h="2259522">
                <a:moveTo>
                  <a:pt x="399758" y="0"/>
                </a:moveTo>
                <a:lnTo>
                  <a:pt x="4427075" y="0"/>
                </a:lnTo>
                <a:cubicBezTo>
                  <a:pt x="4647855" y="0"/>
                  <a:pt x="4826833" y="178978"/>
                  <a:pt x="4826833" y="399758"/>
                </a:cubicBezTo>
                <a:lnTo>
                  <a:pt x="4826833" y="2259522"/>
                </a:lnTo>
                <a:lnTo>
                  <a:pt x="0" y="2259522"/>
                </a:lnTo>
                <a:lnTo>
                  <a:pt x="0" y="399758"/>
                </a:lnTo>
                <a:cubicBezTo>
                  <a:pt x="0" y="178978"/>
                  <a:pt x="178978" y="0"/>
                  <a:pt x="399758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D20857-5E0F-4F04-95F3-0FF2F9A9736B}"/>
              </a:ext>
            </a:extLst>
          </p:cNvPr>
          <p:cNvGrpSpPr/>
          <p:nvPr/>
        </p:nvGrpSpPr>
        <p:grpSpPr>
          <a:xfrm>
            <a:off x="4161204" y="1602730"/>
            <a:ext cx="1545576" cy="1516953"/>
            <a:chOff x="4161204" y="1602730"/>
            <a:chExt cx="1545576" cy="1516953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1AF92B1-9360-4814-8F4B-77C130301411}"/>
                </a:ext>
              </a:extLst>
            </p:cNvPr>
            <p:cNvSpPr/>
            <p:nvPr/>
          </p:nvSpPr>
          <p:spPr>
            <a:xfrm>
              <a:off x="4161204" y="1602730"/>
              <a:ext cx="1545576" cy="1516953"/>
            </a:xfrm>
            <a:prstGeom prst="roundRect">
              <a:avLst>
                <a:gd name="adj" fmla="val 35804"/>
              </a:avLst>
            </a:prstGeom>
            <a:solidFill>
              <a:srgbClr val="0E72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97EAD71-F246-46ED-B615-518C985D9AA7}"/>
                </a:ext>
              </a:extLst>
            </p:cNvPr>
            <p:cNvSpPr/>
            <p:nvPr/>
          </p:nvSpPr>
          <p:spPr>
            <a:xfrm>
              <a:off x="4628066" y="2024160"/>
              <a:ext cx="623100" cy="60826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C54B010-9468-41D2-A9D7-A4CFFFDA8636}"/>
              </a:ext>
            </a:extLst>
          </p:cNvPr>
          <p:cNvSpPr/>
          <p:nvPr/>
        </p:nvSpPr>
        <p:spPr>
          <a:xfrm>
            <a:off x="4906700" y="2191059"/>
            <a:ext cx="65832" cy="274460"/>
          </a:xfrm>
          <a:prstGeom prst="roundRect">
            <a:avLst/>
          </a:prstGeom>
          <a:solidFill>
            <a:srgbClr val="0E7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4D348C0-29EA-414C-A59D-7ED23A1DA0F5}"/>
              </a:ext>
            </a:extLst>
          </p:cNvPr>
          <p:cNvSpPr/>
          <p:nvPr/>
        </p:nvSpPr>
        <p:spPr>
          <a:xfrm>
            <a:off x="4806095" y="2295374"/>
            <a:ext cx="267043" cy="65832"/>
          </a:xfrm>
          <a:prstGeom prst="roundRect">
            <a:avLst/>
          </a:prstGeom>
          <a:solidFill>
            <a:srgbClr val="0E7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31559BF-B9DE-48DE-A9AA-D4E27F61841E}"/>
              </a:ext>
            </a:extLst>
          </p:cNvPr>
          <p:cNvSpPr/>
          <p:nvPr/>
        </p:nvSpPr>
        <p:spPr>
          <a:xfrm>
            <a:off x="1643126" y="1581232"/>
            <a:ext cx="1528369" cy="1528369"/>
          </a:xfrm>
          <a:prstGeom prst="roundRect">
            <a:avLst>
              <a:gd name="adj" fmla="val 35535"/>
            </a:avLst>
          </a:prstGeom>
          <a:solidFill>
            <a:srgbClr val="F26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C0DDCD-BB07-4B74-9A66-CC3C82F65962}"/>
              </a:ext>
            </a:extLst>
          </p:cNvPr>
          <p:cNvSpPr/>
          <p:nvPr/>
        </p:nvSpPr>
        <p:spPr>
          <a:xfrm>
            <a:off x="1982974" y="2085398"/>
            <a:ext cx="635330" cy="5200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8744A-6666-41AE-9A0E-7F1643F564B3}"/>
              </a:ext>
            </a:extLst>
          </p:cNvPr>
          <p:cNvSpPr/>
          <p:nvPr/>
        </p:nvSpPr>
        <p:spPr>
          <a:xfrm rot="16200000">
            <a:off x="2497904" y="2234128"/>
            <a:ext cx="520040" cy="222577"/>
          </a:xfrm>
          <a:custGeom>
            <a:avLst/>
            <a:gdLst>
              <a:gd name="connsiteX0" fmla="*/ 107251 w 365760"/>
              <a:gd name="connsiteY0" fmla="*/ 0 h 166163"/>
              <a:gd name="connsiteX1" fmla="*/ 258510 w 365760"/>
              <a:gd name="connsiteY1" fmla="*/ 0 h 166163"/>
              <a:gd name="connsiteX2" fmla="*/ 365760 w 365760"/>
              <a:gd name="connsiteY2" fmla="*/ 166163 h 166163"/>
              <a:gd name="connsiteX3" fmla="*/ 0 w 365760"/>
              <a:gd name="connsiteY3" fmla="*/ 166163 h 166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166163">
                <a:moveTo>
                  <a:pt x="107251" y="0"/>
                </a:moveTo>
                <a:lnTo>
                  <a:pt x="258510" y="0"/>
                </a:lnTo>
                <a:lnTo>
                  <a:pt x="365760" y="166163"/>
                </a:lnTo>
                <a:lnTo>
                  <a:pt x="0" y="166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DFB243-388A-4EC9-84A7-06A1FE4DC4AA}"/>
              </a:ext>
            </a:extLst>
          </p:cNvPr>
          <p:cNvSpPr/>
          <p:nvPr/>
        </p:nvSpPr>
        <p:spPr>
          <a:xfrm>
            <a:off x="1623599" y="4221304"/>
            <a:ext cx="1528369" cy="1528369"/>
          </a:xfrm>
          <a:prstGeom prst="roundRect">
            <a:avLst>
              <a:gd name="adj" fmla="val 35535"/>
            </a:avLst>
          </a:prstGeom>
          <a:solidFill>
            <a:srgbClr val="0E7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12D7B4C-C214-4442-8178-D0F380DBFADA}"/>
              </a:ext>
            </a:extLst>
          </p:cNvPr>
          <p:cNvSpPr/>
          <p:nvPr/>
        </p:nvSpPr>
        <p:spPr>
          <a:xfrm>
            <a:off x="2070550" y="4682693"/>
            <a:ext cx="640754" cy="6055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E72ED"/>
                </a:solidFill>
              </a:rPr>
              <a:t>19</a:t>
            </a:r>
            <a:endParaRPr lang="en-ID" sz="2000" dirty="0">
              <a:solidFill>
                <a:srgbClr val="0E72ED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66B2CC5-7ED3-4ADA-93D2-3515FAA86845}"/>
              </a:ext>
            </a:extLst>
          </p:cNvPr>
          <p:cNvSpPr/>
          <p:nvPr/>
        </p:nvSpPr>
        <p:spPr>
          <a:xfrm>
            <a:off x="2229410" y="4719495"/>
            <a:ext cx="86541" cy="92451"/>
          </a:xfrm>
          <a:prstGeom prst="ellipse">
            <a:avLst/>
          </a:prstGeom>
          <a:solidFill>
            <a:srgbClr val="0E7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3FC77D-F5E9-47EA-8637-CAD2D14D04DA}"/>
              </a:ext>
            </a:extLst>
          </p:cNvPr>
          <p:cNvSpPr/>
          <p:nvPr/>
        </p:nvSpPr>
        <p:spPr>
          <a:xfrm>
            <a:off x="2511517" y="4716454"/>
            <a:ext cx="86541" cy="92451"/>
          </a:xfrm>
          <a:prstGeom prst="ellipse">
            <a:avLst/>
          </a:prstGeom>
          <a:solidFill>
            <a:srgbClr val="0E7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56F497-2FE8-4CB4-A334-6CA75BBFFE01}"/>
              </a:ext>
            </a:extLst>
          </p:cNvPr>
          <p:cNvCxnSpPr>
            <a:cxnSpLocks/>
          </p:cNvCxnSpPr>
          <p:nvPr/>
        </p:nvCxnSpPr>
        <p:spPr>
          <a:xfrm>
            <a:off x="2272681" y="4604489"/>
            <a:ext cx="0" cy="1851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2B93A0-E58A-426D-AE4E-DC0F92742788}"/>
              </a:ext>
            </a:extLst>
          </p:cNvPr>
          <p:cNvCxnSpPr>
            <a:cxnSpLocks/>
          </p:cNvCxnSpPr>
          <p:nvPr/>
        </p:nvCxnSpPr>
        <p:spPr>
          <a:xfrm>
            <a:off x="2554787" y="4610182"/>
            <a:ext cx="0" cy="1851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152F7CB-B6BE-4B08-95FE-7854C38369F1}"/>
              </a:ext>
            </a:extLst>
          </p:cNvPr>
          <p:cNvSpPr/>
          <p:nvPr/>
        </p:nvSpPr>
        <p:spPr>
          <a:xfrm>
            <a:off x="4161204" y="4221304"/>
            <a:ext cx="1528369" cy="1528369"/>
          </a:xfrm>
          <a:prstGeom prst="roundRect">
            <a:avLst>
              <a:gd name="adj" fmla="val 35535"/>
            </a:avLst>
          </a:prstGeom>
          <a:solidFill>
            <a:srgbClr val="0E7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BAD4B47-5062-4D3F-BF31-2265EB163654}"/>
              </a:ext>
            </a:extLst>
          </p:cNvPr>
          <p:cNvSpPr/>
          <p:nvPr/>
        </p:nvSpPr>
        <p:spPr>
          <a:xfrm>
            <a:off x="4575830" y="4726542"/>
            <a:ext cx="699117" cy="578835"/>
          </a:xfrm>
          <a:prstGeom prst="roundRect">
            <a:avLst>
              <a:gd name="adj" fmla="val 246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552F0EA-7D1C-4E4E-840D-71CC8AAEFD2F}"/>
              </a:ext>
            </a:extLst>
          </p:cNvPr>
          <p:cNvGrpSpPr/>
          <p:nvPr/>
        </p:nvGrpSpPr>
        <p:grpSpPr>
          <a:xfrm>
            <a:off x="4832159" y="4877992"/>
            <a:ext cx="161842" cy="272002"/>
            <a:chOff x="7500331" y="4182620"/>
            <a:chExt cx="112396" cy="188900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E9624B94-9F3F-4340-AB5D-0C8D0818F8AE}"/>
                </a:ext>
              </a:extLst>
            </p:cNvPr>
            <p:cNvSpPr/>
            <p:nvPr/>
          </p:nvSpPr>
          <p:spPr>
            <a:xfrm rot="2647907">
              <a:off x="7500331" y="4201971"/>
              <a:ext cx="45719" cy="103182"/>
            </a:xfrm>
            <a:prstGeom prst="roundRect">
              <a:avLst/>
            </a:prstGeom>
            <a:solidFill>
              <a:srgbClr val="0E72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7545B0B-EC2B-43F7-AC6D-B017441AA26C}"/>
                </a:ext>
              </a:extLst>
            </p:cNvPr>
            <p:cNvSpPr/>
            <p:nvPr/>
          </p:nvSpPr>
          <p:spPr>
            <a:xfrm rot="18918181">
              <a:off x="7567008" y="4182620"/>
              <a:ext cx="45719" cy="126031"/>
            </a:xfrm>
            <a:prstGeom prst="roundRect">
              <a:avLst/>
            </a:prstGeom>
            <a:solidFill>
              <a:srgbClr val="0E72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3E59094-63E8-4989-8E2F-E0162704543B}"/>
                </a:ext>
              </a:extLst>
            </p:cNvPr>
            <p:cNvSpPr/>
            <p:nvPr/>
          </p:nvSpPr>
          <p:spPr>
            <a:xfrm>
              <a:off x="7531855" y="4231789"/>
              <a:ext cx="45719" cy="139731"/>
            </a:xfrm>
            <a:prstGeom prst="roundRect">
              <a:avLst/>
            </a:prstGeom>
            <a:solidFill>
              <a:srgbClr val="0E72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43D67ED-4B15-4707-A3EF-981ECF4171F7}"/>
              </a:ext>
            </a:extLst>
          </p:cNvPr>
          <p:cNvSpPr/>
          <p:nvPr/>
        </p:nvSpPr>
        <p:spPr>
          <a:xfrm>
            <a:off x="6431189" y="1370757"/>
            <a:ext cx="4137212" cy="4801959"/>
          </a:xfrm>
          <a:prstGeom prst="roundRect">
            <a:avLst>
              <a:gd name="adj" fmla="val 828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088B523-B325-4119-B456-D33DF9C59F5D}"/>
              </a:ext>
            </a:extLst>
          </p:cNvPr>
          <p:cNvSpPr/>
          <p:nvPr/>
        </p:nvSpPr>
        <p:spPr>
          <a:xfrm>
            <a:off x="11449050" y="238125"/>
            <a:ext cx="476250" cy="4762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093B7B1-5108-48BB-B486-F579CD892C30}"/>
              </a:ext>
            </a:extLst>
          </p:cNvPr>
          <p:cNvSpPr/>
          <p:nvPr/>
        </p:nvSpPr>
        <p:spPr>
          <a:xfrm>
            <a:off x="8499795" y="236569"/>
            <a:ext cx="2590801" cy="476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search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D18EB13-B505-429F-A97B-98C537B6AF21}"/>
              </a:ext>
            </a:extLst>
          </p:cNvPr>
          <p:cNvSpPr/>
          <p:nvPr/>
        </p:nvSpPr>
        <p:spPr>
          <a:xfrm>
            <a:off x="8638786" y="307746"/>
            <a:ext cx="166529" cy="169917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FF4BC03-0FEC-4D0A-86F7-96594A5575B1}"/>
              </a:ext>
            </a:extLst>
          </p:cNvPr>
          <p:cNvSpPr/>
          <p:nvPr/>
        </p:nvSpPr>
        <p:spPr>
          <a:xfrm rot="18464711">
            <a:off x="8844042" y="413937"/>
            <a:ext cx="28886" cy="190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3A652701-8F75-4942-A160-30101C5345B0}"/>
              </a:ext>
            </a:extLst>
          </p:cNvPr>
          <p:cNvSpPr/>
          <p:nvPr/>
        </p:nvSpPr>
        <p:spPr>
          <a:xfrm>
            <a:off x="1961613" y="251764"/>
            <a:ext cx="386875" cy="196384"/>
          </a:xfrm>
          <a:prstGeom prst="triangle">
            <a:avLst/>
          </a:prstGeom>
          <a:solidFill>
            <a:srgbClr val="0E7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D5300B3-FE40-40FF-8D0D-90A201AB26E0}"/>
              </a:ext>
            </a:extLst>
          </p:cNvPr>
          <p:cNvSpPr/>
          <p:nvPr/>
        </p:nvSpPr>
        <p:spPr>
          <a:xfrm>
            <a:off x="1961613" y="448148"/>
            <a:ext cx="386875" cy="238069"/>
          </a:xfrm>
          <a:custGeom>
            <a:avLst/>
            <a:gdLst>
              <a:gd name="connsiteX0" fmla="*/ 0 w 3127696"/>
              <a:gd name="connsiteY0" fmla="*/ 0 h 1924669"/>
              <a:gd name="connsiteX1" fmla="*/ 3127696 w 3127696"/>
              <a:gd name="connsiteY1" fmla="*/ 0 h 1924669"/>
              <a:gd name="connsiteX2" fmla="*/ 3127696 w 3127696"/>
              <a:gd name="connsiteY2" fmla="*/ 1491688 h 1924669"/>
              <a:gd name="connsiteX3" fmla="*/ 2688998 w 3127696"/>
              <a:gd name="connsiteY3" fmla="*/ 1924669 h 1924669"/>
              <a:gd name="connsiteX4" fmla="*/ 2000096 w 3127696"/>
              <a:gd name="connsiteY4" fmla="*/ 1924669 h 1924669"/>
              <a:gd name="connsiteX5" fmla="*/ 2009071 w 3127696"/>
              <a:gd name="connsiteY5" fmla="*/ 1911357 h 1924669"/>
              <a:gd name="connsiteX6" fmla="*/ 2021048 w 3127696"/>
              <a:gd name="connsiteY6" fmla="*/ 1852035 h 1924669"/>
              <a:gd name="connsiteX7" fmla="*/ 2021048 w 3127696"/>
              <a:gd name="connsiteY7" fmla="*/ 823341 h 1924669"/>
              <a:gd name="connsiteX8" fmla="*/ 1868645 w 3127696"/>
              <a:gd name="connsiteY8" fmla="*/ 670938 h 1924669"/>
              <a:gd name="connsiteX9" fmla="*/ 1259051 w 3127696"/>
              <a:gd name="connsiteY9" fmla="*/ 670938 h 1924669"/>
              <a:gd name="connsiteX10" fmla="*/ 1106648 w 3127696"/>
              <a:gd name="connsiteY10" fmla="*/ 823341 h 1924669"/>
              <a:gd name="connsiteX11" fmla="*/ 1106648 w 3127696"/>
              <a:gd name="connsiteY11" fmla="*/ 1852035 h 1924669"/>
              <a:gd name="connsiteX12" fmla="*/ 1118625 w 3127696"/>
              <a:gd name="connsiteY12" fmla="*/ 1911357 h 1924669"/>
              <a:gd name="connsiteX13" fmla="*/ 1127600 w 3127696"/>
              <a:gd name="connsiteY13" fmla="*/ 1924669 h 1924669"/>
              <a:gd name="connsiteX14" fmla="*/ 438698 w 3127696"/>
              <a:gd name="connsiteY14" fmla="*/ 1924669 h 1924669"/>
              <a:gd name="connsiteX15" fmla="*/ 0 w 3127696"/>
              <a:gd name="connsiteY15" fmla="*/ 1491688 h 192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27696" h="1924669">
                <a:moveTo>
                  <a:pt x="0" y="0"/>
                </a:moveTo>
                <a:lnTo>
                  <a:pt x="3127696" y="0"/>
                </a:lnTo>
                <a:lnTo>
                  <a:pt x="3127696" y="1491688"/>
                </a:lnTo>
                <a:cubicBezTo>
                  <a:pt x="3127696" y="1730816"/>
                  <a:pt x="2931284" y="1924669"/>
                  <a:pt x="2688998" y="1924669"/>
                </a:cubicBezTo>
                <a:lnTo>
                  <a:pt x="2000096" y="1924669"/>
                </a:lnTo>
                <a:lnTo>
                  <a:pt x="2009071" y="1911357"/>
                </a:lnTo>
                <a:cubicBezTo>
                  <a:pt x="2016783" y="1893124"/>
                  <a:pt x="2021048" y="1873078"/>
                  <a:pt x="2021048" y="1852035"/>
                </a:cubicBezTo>
                <a:lnTo>
                  <a:pt x="2021048" y="823341"/>
                </a:lnTo>
                <a:cubicBezTo>
                  <a:pt x="2021048" y="739171"/>
                  <a:pt x="1952815" y="670938"/>
                  <a:pt x="1868645" y="670938"/>
                </a:cubicBezTo>
                <a:lnTo>
                  <a:pt x="1259051" y="670938"/>
                </a:lnTo>
                <a:cubicBezTo>
                  <a:pt x="1174881" y="670938"/>
                  <a:pt x="1106648" y="739171"/>
                  <a:pt x="1106648" y="823341"/>
                </a:cubicBezTo>
                <a:lnTo>
                  <a:pt x="1106648" y="1852035"/>
                </a:lnTo>
                <a:cubicBezTo>
                  <a:pt x="1106648" y="1873078"/>
                  <a:pt x="1110913" y="1893124"/>
                  <a:pt x="1118625" y="1911357"/>
                </a:cubicBezTo>
                <a:lnTo>
                  <a:pt x="1127600" y="1924669"/>
                </a:lnTo>
                <a:lnTo>
                  <a:pt x="438698" y="1924669"/>
                </a:lnTo>
                <a:cubicBezTo>
                  <a:pt x="196412" y="1924669"/>
                  <a:pt x="0" y="1730816"/>
                  <a:pt x="0" y="1491688"/>
                </a:cubicBezTo>
                <a:close/>
              </a:path>
            </a:pathLst>
          </a:custGeom>
          <a:solidFill>
            <a:srgbClr val="0E7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42C9EBB4-F6EC-4354-AF80-46E076AB547F}"/>
              </a:ext>
            </a:extLst>
          </p:cNvPr>
          <p:cNvSpPr/>
          <p:nvPr/>
        </p:nvSpPr>
        <p:spPr>
          <a:xfrm rot="10800000">
            <a:off x="3629980" y="363534"/>
            <a:ext cx="358672" cy="386920"/>
          </a:xfrm>
          <a:custGeom>
            <a:avLst/>
            <a:gdLst>
              <a:gd name="connsiteX0" fmla="*/ 1708529 w 1885950"/>
              <a:gd name="connsiteY0" fmla="*/ 1549110 h 1549110"/>
              <a:gd name="connsiteX1" fmla="*/ 177421 w 1885950"/>
              <a:gd name="connsiteY1" fmla="*/ 1549110 h 1549110"/>
              <a:gd name="connsiteX2" fmla="*/ 0 w 1885950"/>
              <a:gd name="connsiteY2" fmla="*/ 1371689 h 1549110"/>
              <a:gd name="connsiteX3" fmla="*/ 0 w 1885950"/>
              <a:gd name="connsiteY3" fmla="*/ 662025 h 1549110"/>
              <a:gd name="connsiteX4" fmla="*/ 177421 w 1885950"/>
              <a:gd name="connsiteY4" fmla="*/ 484604 h 1549110"/>
              <a:gd name="connsiteX5" fmla="*/ 989677 w 1885950"/>
              <a:gd name="connsiteY5" fmla="*/ 484604 h 1549110"/>
              <a:gd name="connsiteX6" fmla="*/ 1268342 w 1885950"/>
              <a:gd name="connsiteY6" fmla="*/ 0 h 1549110"/>
              <a:gd name="connsiteX7" fmla="*/ 1547007 w 1885950"/>
              <a:gd name="connsiteY7" fmla="*/ 484604 h 1549110"/>
              <a:gd name="connsiteX8" fmla="*/ 1708529 w 1885950"/>
              <a:gd name="connsiteY8" fmla="*/ 484604 h 1549110"/>
              <a:gd name="connsiteX9" fmla="*/ 1885950 w 1885950"/>
              <a:gd name="connsiteY9" fmla="*/ 662025 h 1549110"/>
              <a:gd name="connsiteX10" fmla="*/ 1885950 w 1885950"/>
              <a:gd name="connsiteY10" fmla="*/ 1371689 h 1549110"/>
              <a:gd name="connsiteX11" fmla="*/ 1708529 w 1885950"/>
              <a:gd name="connsiteY11" fmla="*/ 1549110 h 154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85950" h="1549110">
                <a:moveTo>
                  <a:pt x="1708529" y="1549110"/>
                </a:moveTo>
                <a:lnTo>
                  <a:pt x="177421" y="1549110"/>
                </a:lnTo>
                <a:cubicBezTo>
                  <a:pt x="79434" y="1549110"/>
                  <a:pt x="0" y="1469676"/>
                  <a:pt x="0" y="1371689"/>
                </a:cubicBezTo>
                <a:lnTo>
                  <a:pt x="0" y="662025"/>
                </a:lnTo>
                <a:cubicBezTo>
                  <a:pt x="0" y="564038"/>
                  <a:pt x="79434" y="484604"/>
                  <a:pt x="177421" y="484604"/>
                </a:cubicBezTo>
                <a:lnTo>
                  <a:pt x="989677" y="484604"/>
                </a:lnTo>
                <a:lnTo>
                  <a:pt x="1268342" y="0"/>
                </a:lnTo>
                <a:lnTo>
                  <a:pt x="1547007" y="484604"/>
                </a:lnTo>
                <a:lnTo>
                  <a:pt x="1708529" y="484604"/>
                </a:lnTo>
                <a:cubicBezTo>
                  <a:pt x="1806516" y="484604"/>
                  <a:pt x="1885950" y="564038"/>
                  <a:pt x="1885950" y="662025"/>
                </a:cubicBezTo>
                <a:lnTo>
                  <a:pt x="1885950" y="1371689"/>
                </a:lnTo>
                <a:cubicBezTo>
                  <a:pt x="1885950" y="1469676"/>
                  <a:pt x="1806516" y="1549110"/>
                  <a:pt x="1708529" y="1549110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CB16543-74C0-46CB-BF21-0C427730A8DB}"/>
              </a:ext>
            </a:extLst>
          </p:cNvPr>
          <p:cNvGrpSpPr/>
          <p:nvPr/>
        </p:nvGrpSpPr>
        <p:grpSpPr>
          <a:xfrm>
            <a:off x="5314097" y="332556"/>
            <a:ext cx="358672" cy="358672"/>
            <a:chOff x="9296400" y="-5121385"/>
            <a:chExt cx="4533900" cy="453390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A31DF8C-82EC-4F19-8BB8-64DCBC5D30D4}"/>
                </a:ext>
              </a:extLst>
            </p:cNvPr>
            <p:cNvSpPr/>
            <p:nvPr/>
          </p:nvSpPr>
          <p:spPr>
            <a:xfrm>
              <a:off x="9296400" y="-5121385"/>
              <a:ext cx="4533900" cy="453390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FFA08DB-479D-4D14-BE0B-CBBC49589C6A}"/>
                </a:ext>
              </a:extLst>
            </p:cNvPr>
            <p:cNvCxnSpPr/>
            <p:nvPr/>
          </p:nvCxnSpPr>
          <p:spPr>
            <a:xfrm>
              <a:off x="11601450" y="-4629150"/>
              <a:ext cx="0" cy="165735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478599E-7C89-44E8-A028-7F08E9F5D3A8}"/>
              </a:ext>
            </a:extLst>
          </p:cNvPr>
          <p:cNvCxnSpPr/>
          <p:nvPr/>
        </p:nvCxnSpPr>
        <p:spPr>
          <a:xfrm>
            <a:off x="5497954" y="502607"/>
            <a:ext cx="91929" cy="7233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A7438BE-D4CF-4B5E-93FE-D32C1CEDF138}"/>
              </a:ext>
            </a:extLst>
          </p:cNvPr>
          <p:cNvSpPr/>
          <p:nvPr/>
        </p:nvSpPr>
        <p:spPr>
          <a:xfrm>
            <a:off x="6998214" y="363534"/>
            <a:ext cx="358673" cy="358673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40A3330-D073-41D7-9EA2-D9041E70BF7F}"/>
              </a:ext>
            </a:extLst>
          </p:cNvPr>
          <p:cNvSpPr/>
          <p:nvPr/>
        </p:nvSpPr>
        <p:spPr>
          <a:xfrm>
            <a:off x="7121251" y="415447"/>
            <a:ext cx="103812" cy="103812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8CEAA884-04A2-4D50-99E0-D758777BC85C}"/>
              </a:ext>
            </a:extLst>
          </p:cNvPr>
          <p:cNvSpPr/>
          <p:nvPr/>
        </p:nvSpPr>
        <p:spPr>
          <a:xfrm>
            <a:off x="7047720" y="550131"/>
            <a:ext cx="259661" cy="96092"/>
          </a:xfrm>
          <a:custGeom>
            <a:avLst/>
            <a:gdLst>
              <a:gd name="connsiteX0" fmla="*/ 2073277 w 4146554"/>
              <a:gd name="connsiteY0" fmla="*/ 0 h 1110903"/>
              <a:gd name="connsiteX1" fmla="*/ 4135850 w 4146554"/>
              <a:gd name="connsiteY1" fmla="*/ 997321 h 1110903"/>
              <a:gd name="connsiteX2" fmla="*/ 4146554 w 4146554"/>
              <a:gd name="connsiteY2" fmla="*/ 1110903 h 1110903"/>
              <a:gd name="connsiteX3" fmla="*/ 0 w 4146554"/>
              <a:gd name="connsiteY3" fmla="*/ 1110903 h 1110903"/>
              <a:gd name="connsiteX4" fmla="*/ 10704 w 4146554"/>
              <a:gd name="connsiteY4" fmla="*/ 997321 h 1110903"/>
              <a:gd name="connsiteX5" fmla="*/ 2073277 w 4146554"/>
              <a:gd name="connsiteY5" fmla="*/ 0 h 1110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6554" h="1110903">
                <a:moveTo>
                  <a:pt x="2073277" y="0"/>
                </a:moveTo>
                <a:cubicBezTo>
                  <a:pt x="3146751" y="0"/>
                  <a:pt x="4029677" y="437141"/>
                  <a:pt x="4135850" y="997321"/>
                </a:cubicBezTo>
                <a:lnTo>
                  <a:pt x="4146554" y="1110903"/>
                </a:lnTo>
                <a:lnTo>
                  <a:pt x="0" y="1110903"/>
                </a:lnTo>
                <a:lnTo>
                  <a:pt x="10704" y="997321"/>
                </a:lnTo>
                <a:cubicBezTo>
                  <a:pt x="116877" y="437141"/>
                  <a:pt x="999803" y="0"/>
                  <a:pt x="2073277" y="0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3AB62EF-9DC4-437E-BF6A-10491F1187D0}"/>
              </a:ext>
            </a:extLst>
          </p:cNvPr>
          <p:cNvSpPr/>
          <p:nvPr/>
        </p:nvSpPr>
        <p:spPr>
          <a:xfrm>
            <a:off x="11823901" y="189906"/>
            <a:ext cx="202798" cy="2027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D7DD8F7-AA88-400A-BCA0-A91012E8928B}"/>
              </a:ext>
            </a:extLst>
          </p:cNvPr>
          <p:cNvSpPr txBox="1"/>
          <p:nvPr/>
        </p:nvSpPr>
        <p:spPr>
          <a:xfrm>
            <a:off x="7411395" y="1807208"/>
            <a:ext cx="22379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>
                    <a:lumMod val="50000"/>
                  </a:schemeClr>
                </a:solidFill>
              </a:rPr>
              <a:t>08.00</a:t>
            </a:r>
            <a:endParaRPr lang="en-ID" sz="6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DCE32FB-F950-499D-A1EB-68631D3916D6}"/>
              </a:ext>
            </a:extLst>
          </p:cNvPr>
          <p:cNvSpPr txBox="1"/>
          <p:nvPr/>
        </p:nvSpPr>
        <p:spPr>
          <a:xfrm>
            <a:off x="7380803" y="2705347"/>
            <a:ext cx="223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Monday, 14 -  06 - 21</a:t>
            </a:r>
            <a:endParaRPr lang="en-ID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D18C329-EBDB-4657-BF1D-81521353DBF8}"/>
              </a:ext>
            </a:extLst>
          </p:cNvPr>
          <p:cNvSpPr txBox="1"/>
          <p:nvPr/>
        </p:nvSpPr>
        <p:spPr>
          <a:xfrm>
            <a:off x="6806812" y="4144084"/>
            <a:ext cx="3447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NON BINARY TREE</a:t>
            </a:r>
            <a:endParaRPr lang="en-ID" sz="3200" dirty="0">
              <a:solidFill>
                <a:schemeClr val="bg1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2A88A0-A0B3-4C3F-833D-2C146C55F660}"/>
              </a:ext>
            </a:extLst>
          </p:cNvPr>
          <p:cNvSpPr txBox="1"/>
          <p:nvPr/>
        </p:nvSpPr>
        <p:spPr>
          <a:xfrm>
            <a:off x="1747333" y="3296120"/>
            <a:ext cx="152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meeting</a:t>
            </a:r>
            <a:endParaRPr lang="en-ID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C8502EF-7569-4F4D-B0D3-2361E56C23A9}"/>
              </a:ext>
            </a:extLst>
          </p:cNvPr>
          <p:cNvSpPr txBox="1"/>
          <p:nvPr/>
        </p:nvSpPr>
        <p:spPr>
          <a:xfrm>
            <a:off x="4701581" y="3278161"/>
            <a:ext cx="7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</a:t>
            </a:r>
            <a:endParaRPr lang="en-ID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273DC02-0BEF-42C8-AF6C-6D1E384DAB5A}"/>
              </a:ext>
            </a:extLst>
          </p:cNvPr>
          <p:cNvSpPr txBox="1"/>
          <p:nvPr/>
        </p:nvSpPr>
        <p:spPr>
          <a:xfrm>
            <a:off x="1906576" y="5822184"/>
            <a:ext cx="120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</a:t>
            </a:r>
            <a:endParaRPr lang="en-ID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F2EA091-41A3-4FD6-9878-9BB49FA16567}"/>
              </a:ext>
            </a:extLst>
          </p:cNvPr>
          <p:cNvSpPr txBox="1"/>
          <p:nvPr/>
        </p:nvSpPr>
        <p:spPr>
          <a:xfrm>
            <a:off x="4211236" y="5866795"/>
            <a:ext cx="146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 screen</a:t>
            </a:r>
            <a:endParaRPr lang="en-ID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18F70E7-60A3-4D02-91C0-BF33886E33D0}"/>
              </a:ext>
            </a:extLst>
          </p:cNvPr>
          <p:cNvSpPr/>
          <p:nvPr/>
        </p:nvSpPr>
        <p:spPr>
          <a:xfrm rot="19402764">
            <a:off x="8835771" y="6930295"/>
            <a:ext cx="413888" cy="518248"/>
          </a:xfrm>
          <a:custGeom>
            <a:avLst/>
            <a:gdLst>
              <a:gd name="connsiteX0" fmla="*/ 206944 w 413887"/>
              <a:gd name="connsiteY0" fmla="*/ 0 h 697955"/>
              <a:gd name="connsiteX1" fmla="*/ 413887 w 413887"/>
              <a:gd name="connsiteY1" fmla="*/ 587141 h 697955"/>
              <a:gd name="connsiteX2" fmla="*/ 305354 w 413887"/>
              <a:gd name="connsiteY2" fmla="*/ 587141 h 697955"/>
              <a:gd name="connsiteX3" fmla="*/ 305354 w 413887"/>
              <a:gd name="connsiteY3" fmla="*/ 697955 h 697955"/>
              <a:gd name="connsiteX4" fmla="*/ 108532 w 413887"/>
              <a:gd name="connsiteY4" fmla="*/ 697955 h 697955"/>
              <a:gd name="connsiteX5" fmla="*/ 108532 w 413887"/>
              <a:gd name="connsiteY5" fmla="*/ 587141 h 697955"/>
              <a:gd name="connsiteX6" fmla="*/ 0 w 413887"/>
              <a:gd name="connsiteY6" fmla="*/ 587141 h 69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887" h="697955">
                <a:moveTo>
                  <a:pt x="206944" y="0"/>
                </a:moveTo>
                <a:lnTo>
                  <a:pt x="413887" y="587141"/>
                </a:lnTo>
                <a:lnTo>
                  <a:pt x="305354" y="587141"/>
                </a:lnTo>
                <a:lnTo>
                  <a:pt x="305354" y="697955"/>
                </a:lnTo>
                <a:lnTo>
                  <a:pt x="108532" y="697955"/>
                </a:lnTo>
                <a:lnTo>
                  <a:pt x="108532" y="587141"/>
                </a:lnTo>
                <a:lnTo>
                  <a:pt x="0" y="58714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FDB247-168B-433A-BFE9-288E448FB7BF}"/>
              </a:ext>
            </a:extLst>
          </p:cNvPr>
          <p:cNvSpPr txBox="1"/>
          <p:nvPr/>
        </p:nvSpPr>
        <p:spPr>
          <a:xfrm>
            <a:off x="68630" y="6488668"/>
            <a:ext cx="26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Template by @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jycelinn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on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tiktok</a:t>
            </a:r>
            <a:endParaRPr lang="en-ID" dirty="0">
              <a:solidFill>
                <a:schemeClr val="bg1">
                  <a:lumMod val="75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0857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-0.30899 -0.664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6" y="-3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72B7C33-D1A5-4848-B510-9F2F46694215}"/>
              </a:ext>
            </a:extLst>
          </p:cNvPr>
          <p:cNvSpPr/>
          <p:nvPr/>
        </p:nvSpPr>
        <p:spPr>
          <a:xfrm>
            <a:off x="0" y="5491635"/>
            <a:ext cx="1930930" cy="380189"/>
          </a:xfrm>
          <a:prstGeom prst="rect">
            <a:avLst/>
          </a:prstGeom>
          <a:solidFill>
            <a:schemeClr val="bg1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E97B97A-7A94-4B3C-9BC0-6F7515492C59}"/>
              </a:ext>
            </a:extLst>
          </p:cNvPr>
          <p:cNvGrpSpPr/>
          <p:nvPr/>
        </p:nvGrpSpPr>
        <p:grpSpPr>
          <a:xfrm>
            <a:off x="1497754" y="6265319"/>
            <a:ext cx="337673" cy="198145"/>
            <a:chOff x="1982974" y="2085397"/>
            <a:chExt cx="886238" cy="52004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88CD1F6-3979-47DE-83BA-5435E7602A7C}"/>
                </a:ext>
              </a:extLst>
            </p:cNvPr>
            <p:cNvSpPr/>
            <p:nvPr/>
          </p:nvSpPr>
          <p:spPr>
            <a:xfrm>
              <a:off x="1982974" y="2085398"/>
              <a:ext cx="635330" cy="520040"/>
            </a:xfrm>
            <a:prstGeom prst="roundRect">
              <a:avLst/>
            </a:pr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DD92ED1-45DB-4FDA-92E9-CCE868196E57}"/>
                </a:ext>
              </a:extLst>
            </p:cNvPr>
            <p:cNvSpPr/>
            <p:nvPr/>
          </p:nvSpPr>
          <p:spPr>
            <a:xfrm rot="16200000">
              <a:off x="2497904" y="2234128"/>
              <a:ext cx="520040" cy="222577"/>
            </a:xfrm>
            <a:custGeom>
              <a:avLst/>
              <a:gdLst>
                <a:gd name="connsiteX0" fmla="*/ 107251 w 365760"/>
                <a:gd name="connsiteY0" fmla="*/ 0 h 166163"/>
                <a:gd name="connsiteX1" fmla="*/ 258510 w 365760"/>
                <a:gd name="connsiteY1" fmla="*/ 0 h 166163"/>
                <a:gd name="connsiteX2" fmla="*/ 365760 w 365760"/>
                <a:gd name="connsiteY2" fmla="*/ 166163 h 166163"/>
                <a:gd name="connsiteX3" fmla="*/ 0 w 365760"/>
                <a:gd name="connsiteY3" fmla="*/ 166163 h 16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" h="166163">
                  <a:moveTo>
                    <a:pt x="107251" y="0"/>
                  </a:moveTo>
                  <a:lnTo>
                    <a:pt x="258510" y="0"/>
                  </a:lnTo>
                  <a:lnTo>
                    <a:pt x="365760" y="166163"/>
                  </a:lnTo>
                  <a:lnTo>
                    <a:pt x="0" y="166163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2F9204-E99F-4E46-B8F4-B815BB9B8D69}"/>
              </a:ext>
            </a:extLst>
          </p:cNvPr>
          <p:cNvGrpSpPr/>
          <p:nvPr/>
        </p:nvGrpSpPr>
        <p:grpSpPr>
          <a:xfrm>
            <a:off x="588206" y="6304807"/>
            <a:ext cx="81731" cy="52745"/>
            <a:chOff x="990600" y="1323975"/>
            <a:chExt cx="1638300" cy="1057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1E2C6FF-F460-4E6D-B66B-7D7B3ACE3740}"/>
                </a:ext>
              </a:extLst>
            </p:cNvPr>
            <p:cNvCxnSpPr/>
            <p:nvPr/>
          </p:nvCxnSpPr>
          <p:spPr>
            <a:xfrm flipV="1">
              <a:off x="990600" y="1323975"/>
              <a:ext cx="876300" cy="1057275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50BB43-C7DB-489E-9631-A1EB77AD1B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1" y="1323976"/>
              <a:ext cx="761999" cy="1057274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FE7816-04BA-4585-86F9-858D3CA4EEC9}"/>
              </a:ext>
            </a:extLst>
          </p:cNvPr>
          <p:cNvGrpSpPr/>
          <p:nvPr/>
        </p:nvGrpSpPr>
        <p:grpSpPr>
          <a:xfrm>
            <a:off x="2005340" y="6311646"/>
            <a:ext cx="81731" cy="52745"/>
            <a:chOff x="990600" y="1323975"/>
            <a:chExt cx="1638300" cy="105727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4063498-65D9-415C-A0B2-8A19AEA292C7}"/>
                </a:ext>
              </a:extLst>
            </p:cNvPr>
            <p:cNvCxnSpPr/>
            <p:nvPr/>
          </p:nvCxnSpPr>
          <p:spPr>
            <a:xfrm flipV="1">
              <a:off x="990600" y="1323975"/>
              <a:ext cx="876300" cy="1057275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186A02B-E72C-4810-90AC-74F65A0224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1" y="1323976"/>
              <a:ext cx="761999" cy="1057274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B5D859-4119-4D4C-8C45-19ADCCCE43B3}"/>
              </a:ext>
            </a:extLst>
          </p:cNvPr>
          <p:cNvGrpSpPr/>
          <p:nvPr/>
        </p:nvGrpSpPr>
        <p:grpSpPr>
          <a:xfrm>
            <a:off x="322794" y="6210856"/>
            <a:ext cx="337956" cy="324948"/>
            <a:chOff x="243986" y="6052375"/>
            <a:chExt cx="427210" cy="41076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0994D4-FF00-433C-A81A-136E7FF17B7B}"/>
                </a:ext>
              </a:extLst>
            </p:cNvPr>
            <p:cNvGrpSpPr/>
            <p:nvPr/>
          </p:nvGrpSpPr>
          <p:grpSpPr>
            <a:xfrm>
              <a:off x="336277" y="6052376"/>
              <a:ext cx="212509" cy="410766"/>
              <a:chOff x="254216" y="6181330"/>
              <a:chExt cx="212509" cy="41076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4B72DC7-566B-456F-BA1B-06DD18CCDBFC}"/>
                  </a:ext>
                </a:extLst>
              </p:cNvPr>
              <p:cNvSpPr/>
              <p:nvPr/>
            </p:nvSpPr>
            <p:spPr>
              <a:xfrm>
                <a:off x="254216" y="6427591"/>
                <a:ext cx="212509" cy="114846"/>
              </a:xfrm>
              <a:custGeom>
                <a:avLst/>
                <a:gdLst>
                  <a:gd name="connsiteX0" fmla="*/ 0 w 1593217"/>
                  <a:gd name="connsiteY0" fmla="*/ 0 h 764153"/>
                  <a:gd name="connsiteX1" fmla="*/ 1593217 w 1593217"/>
                  <a:gd name="connsiteY1" fmla="*/ 0 h 764153"/>
                  <a:gd name="connsiteX2" fmla="*/ 1580597 w 1593217"/>
                  <a:gd name="connsiteY2" fmla="*/ 125184 h 764153"/>
                  <a:gd name="connsiteX3" fmla="*/ 796608 w 1593217"/>
                  <a:gd name="connsiteY3" fmla="*/ 764153 h 764153"/>
                  <a:gd name="connsiteX4" fmla="*/ 12619 w 1593217"/>
                  <a:gd name="connsiteY4" fmla="*/ 125184 h 764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217" h="764153">
                    <a:moveTo>
                      <a:pt x="0" y="0"/>
                    </a:moveTo>
                    <a:lnTo>
                      <a:pt x="1593217" y="0"/>
                    </a:lnTo>
                    <a:lnTo>
                      <a:pt x="1580597" y="125184"/>
                    </a:lnTo>
                    <a:cubicBezTo>
                      <a:pt x="1505977" y="489843"/>
                      <a:pt x="1183327" y="764153"/>
                      <a:pt x="796608" y="764153"/>
                    </a:cubicBezTo>
                    <a:cubicBezTo>
                      <a:pt x="409890" y="764153"/>
                      <a:pt x="87240" y="489843"/>
                      <a:pt x="12619" y="125184"/>
                    </a:cubicBezTo>
                    <a:close/>
                  </a:path>
                </a:pathLst>
              </a:custGeom>
              <a:noFill/>
              <a:ln w="31750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3BBAF59-E11C-4CD2-B19E-AE22FA5BCD1B}"/>
                  </a:ext>
                </a:extLst>
              </p:cNvPr>
              <p:cNvSpPr/>
              <p:nvPr/>
            </p:nvSpPr>
            <p:spPr>
              <a:xfrm>
                <a:off x="295016" y="6181330"/>
                <a:ext cx="144249" cy="303682"/>
              </a:xfrm>
              <a:prstGeom prst="roundRect">
                <a:avLst>
                  <a:gd name="adj" fmla="val 50000"/>
                </a:avLst>
              </a:prstGeom>
              <a:solidFill>
                <a:srgbClr val="A8A8A8"/>
              </a:solidFill>
              <a:ln w="31750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EB3BFDB-3D9E-4421-B0B6-C72C28391FEA}"/>
                  </a:ext>
                </a:extLst>
              </p:cNvPr>
              <p:cNvCxnSpPr/>
              <p:nvPr/>
            </p:nvCxnSpPr>
            <p:spPr>
              <a:xfrm>
                <a:off x="360306" y="6542433"/>
                <a:ext cx="0" cy="49663"/>
              </a:xfrm>
              <a:prstGeom prst="line">
                <a:avLst/>
              </a:prstGeom>
              <a:ln w="317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F07999A-5F04-492A-A261-31058FCB2384}"/>
                  </a:ext>
                </a:extLst>
              </p:cNvPr>
              <p:cNvCxnSpPr/>
              <p:nvPr/>
            </p:nvCxnSpPr>
            <p:spPr>
              <a:xfrm>
                <a:off x="303982" y="6592096"/>
                <a:ext cx="111768" cy="0"/>
              </a:xfrm>
              <a:prstGeom prst="line">
                <a:avLst/>
              </a:prstGeom>
              <a:ln w="317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9D2FFF5-B2BB-4092-84B9-044A7D0A5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86" y="6052375"/>
              <a:ext cx="427210" cy="385936"/>
            </a:xfrm>
            <a:prstGeom prst="line">
              <a:avLst/>
            </a:prstGeom>
            <a:ln w="25400">
              <a:solidFill>
                <a:srgbClr val="FF5D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6077A4-FD08-4E7B-922F-B19FF63A88D7}"/>
              </a:ext>
            </a:extLst>
          </p:cNvPr>
          <p:cNvCxnSpPr>
            <a:cxnSpLocks/>
          </p:cNvCxnSpPr>
          <p:nvPr/>
        </p:nvCxnSpPr>
        <p:spPr>
          <a:xfrm flipV="1">
            <a:off x="1467518" y="6237314"/>
            <a:ext cx="337956" cy="305305"/>
          </a:xfrm>
          <a:prstGeom prst="line">
            <a:avLst/>
          </a:prstGeom>
          <a:ln w="25400">
            <a:solidFill>
              <a:srgbClr val="FF5D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718E2F-3098-46F1-A0FA-72DE519D4CCC}"/>
              </a:ext>
            </a:extLst>
          </p:cNvPr>
          <p:cNvSpPr txBox="1"/>
          <p:nvPr/>
        </p:nvSpPr>
        <p:spPr>
          <a:xfrm>
            <a:off x="104675" y="6545209"/>
            <a:ext cx="875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Unmute </a:t>
            </a:r>
            <a:endParaRPr lang="en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F78E2E-59E7-472A-87D0-C09D6D218ECE}"/>
              </a:ext>
            </a:extLst>
          </p:cNvPr>
          <p:cNvSpPr txBox="1"/>
          <p:nvPr/>
        </p:nvSpPr>
        <p:spPr>
          <a:xfrm>
            <a:off x="1271676" y="6535804"/>
            <a:ext cx="1324549" cy="30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Start Video </a:t>
            </a:r>
            <a:endParaRPr lang="en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E31C6A0-9CA7-46C9-8E8B-9411E390EE74}"/>
              </a:ext>
            </a:extLst>
          </p:cNvPr>
          <p:cNvGrpSpPr/>
          <p:nvPr/>
        </p:nvGrpSpPr>
        <p:grpSpPr>
          <a:xfrm>
            <a:off x="198393" y="5548175"/>
            <a:ext cx="248802" cy="267107"/>
            <a:chOff x="243986" y="6052375"/>
            <a:chExt cx="427210" cy="410767"/>
          </a:xfrm>
          <a:solidFill>
            <a:srgbClr val="FF5D5D"/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FD484EE-4702-4AD1-AFB5-73CFA8EDB8E5}"/>
                </a:ext>
              </a:extLst>
            </p:cNvPr>
            <p:cNvGrpSpPr/>
            <p:nvPr/>
          </p:nvGrpSpPr>
          <p:grpSpPr>
            <a:xfrm>
              <a:off x="336277" y="6052376"/>
              <a:ext cx="212509" cy="410766"/>
              <a:chOff x="254216" y="6181330"/>
              <a:chExt cx="212509" cy="410766"/>
            </a:xfrm>
            <a:grpFill/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CCA8145-D682-4E06-92DC-8A17DDBAD647}"/>
                  </a:ext>
                </a:extLst>
              </p:cNvPr>
              <p:cNvSpPr/>
              <p:nvPr/>
            </p:nvSpPr>
            <p:spPr>
              <a:xfrm>
                <a:off x="254216" y="6427591"/>
                <a:ext cx="212509" cy="114846"/>
              </a:xfrm>
              <a:custGeom>
                <a:avLst/>
                <a:gdLst>
                  <a:gd name="connsiteX0" fmla="*/ 0 w 1593217"/>
                  <a:gd name="connsiteY0" fmla="*/ 0 h 764153"/>
                  <a:gd name="connsiteX1" fmla="*/ 1593217 w 1593217"/>
                  <a:gd name="connsiteY1" fmla="*/ 0 h 764153"/>
                  <a:gd name="connsiteX2" fmla="*/ 1580597 w 1593217"/>
                  <a:gd name="connsiteY2" fmla="*/ 125184 h 764153"/>
                  <a:gd name="connsiteX3" fmla="*/ 796608 w 1593217"/>
                  <a:gd name="connsiteY3" fmla="*/ 764153 h 764153"/>
                  <a:gd name="connsiteX4" fmla="*/ 12619 w 1593217"/>
                  <a:gd name="connsiteY4" fmla="*/ 125184 h 764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217" h="764153">
                    <a:moveTo>
                      <a:pt x="0" y="0"/>
                    </a:moveTo>
                    <a:lnTo>
                      <a:pt x="1593217" y="0"/>
                    </a:lnTo>
                    <a:lnTo>
                      <a:pt x="1580597" y="125184"/>
                    </a:lnTo>
                    <a:cubicBezTo>
                      <a:pt x="1505977" y="489843"/>
                      <a:pt x="1183327" y="764153"/>
                      <a:pt x="796608" y="764153"/>
                    </a:cubicBezTo>
                    <a:cubicBezTo>
                      <a:pt x="409890" y="764153"/>
                      <a:pt x="87240" y="489843"/>
                      <a:pt x="12619" y="125184"/>
                    </a:cubicBezTo>
                    <a:close/>
                  </a:path>
                </a:pathLst>
              </a:custGeom>
              <a:grpFill/>
              <a:ln w="6350">
                <a:solidFill>
                  <a:srgbClr val="FF5D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2A96402C-65DD-4C0E-AA5B-4CC4FF7819C3}"/>
                  </a:ext>
                </a:extLst>
              </p:cNvPr>
              <p:cNvSpPr/>
              <p:nvPr/>
            </p:nvSpPr>
            <p:spPr>
              <a:xfrm>
                <a:off x="295016" y="6181330"/>
                <a:ext cx="144249" cy="303682"/>
              </a:xfrm>
              <a:prstGeom prst="roundRect">
                <a:avLst>
                  <a:gd name="adj" fmla="val 50000"/>
                </a:avLst>
              </a:prstGeom>
              <a:grpFill/>
              <a:ln w="6350">
                <a:solidFill>
                  <a:srgbClr val="FF5D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5445ADE-A834-4280-93F0-D5A1CAA41979}"/>
                  </a:ext>
                </a:extLst>
              </p:cNvPr>
              <p:cNvCxnSpPr/>
              <p:nvPr/>
            </p:nvCxnSpPr>
            <p:spPr>
              <a:xfrm>
                <a:off x="360306" y="6542433"/>
                <a:ext cx="0" cy="49663"/>
              </a:xfrm>
              <a:prstGeom prst="line">
                <a:avLst/>
              </a:prstGeom>
              <a:grpFill/>
              <a:ln w="6350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FC710D2-530F-4A28-B136-2FBE183449A6}"/>
                  </a:ext>
                </a:extLst>
              </p:cNvPr>
              <p:cNvCxnSpPr/>
              <p:nvPr/>
            </p:nvCxnSpPr>
            <p:spPr>
              <a:xfrm>
                <a:off x="303982" y="6592096"/>
                <a:ext cx="111768" cy="0"/>
              </a:xfrm>
              <a:prstGeom prst="line">
                <a:avLst/>
              </a:prstGeom>
              <a:grpFill/>
              <a:ln w="6350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76D0109-AC57-40E1-8E4C-5D36CD44A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86" y="6052375"/>
              <a:ext cx="427210" cy="385936"/>
            </a:xfrm>
            <a:prstGeom prst="line">
              <a:avLst/>
            </a:prstGeom>
            <a:grpFill/>
            <a:ln w="6350">
              <a:solidFill>
                <a:srgbClr val="FF5D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BF4484A-32E9-4D48-9FA3-2D9BDD252DCC}"/>
              </a:ext>
            </a:extLst>
          </p:cNvPr>
          <p:cNvSpPr txBox="1"/>
          <p:nvPr/>
        </p:nvSpPr>
        <p:spPr>
          <a:xfrm>
            <a:off x="479380" y="5502814"/>
            <a:ext cx="199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Istilah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penting</a:t>
            </a:r>
            <a:endParaRPr lang="en-ID" sz="1600" dirty="0">
              <a:solidFill>
                <a:schemeClr val="bg1"/>
              </a:solidFill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9034EF0-8927-481F-8FAF-A64434004902}"/>
              </a:ext>
            </a:extLst>
          </p:cNvPr>
          <p:cNvGrpSpPr/>
          <p:nvPr/>
        </p:nvGrpSpPr>
        <p:grpSpPr>
          <a:xfrm>
            <a:off x="3611726" y="6135155"/>
            <a:ext cx="5481832" cy="458472"/>
            <a:chOff x="3951924" y="6025833"/>
            <a:chExt cx="6824784" cy="570789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DBC7BFC-00E5-43A7-901F-6707D5A0592F}"/>
                </a:ext>
              </a:extLst>
            </p:cNvPr>
            <p:cNvGrpSpPr/>
            <p:nvPr/>
          </p:nvGrpSpPr>
          <p:grpSpPr>
            <a:xfrm>
              <a:off x="3951924" y="6115494"/>
              <a:ext cx="4537848" cy="481128"/>
              <a:chOff x="3734753" y="6097716"/>
              <a:chExt cx="5435775" cy="576331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34D61EA-F841-4CF5-B671-235C93DC96FF}"/>
                  </a:ext>
                </a:extLst>
              </p:cNvPr>
              <p:cNvGrpSpPr/>
              <p:nvPr/>
            </p:nvGrpSpPr>
            <p:grpSpPr>
              <a:xfrm>
                <a:off x="3734753" y="6100709"/>
                <a:ext cx="445682" cy="510698"/>
                <a:chOff x="2043518" y="3429000"/>
                <a:chExt cx="445682" cy="510698"/>
              </a:xfrm>
            </p:grpSpPr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BB07E95E-6D9D-4815-B2A7-05451066F66A}"/>
                    </a:ext>
                  </a:extLst>
                </p:cNvPr>
                <p:cNvSpPr/>
                <p:nvPr/>
              </p:nvSpPr>
              <p:spPr>
                <a:xfrm>
                  <a:off x="2043518" y="3429000"/>
                  <a:ext cx="445682" cy="503054"/>
                </a:xfrm>
                <a:custGeom>
                  <a:avLst/>
                  <a:gdLst>
                    <a:gd name="connsiteX0" fmla="*/ 217082 w 426141"/>
                    <a:gd name="connsiteY0" fmla="*/ 86 h 503054"/>
                    <a:gd name="connsiteX1" fmla="*/ 115482 w 426141"/>
                    <a:gd name="connsiteY1" fmla="*/ 88986 h 503054"/>
                    <a:gd name="connsiteX2" fmla="*/ 34202 w 426141"/>
                    <a:gd name="connsiteY2" fmla="*/ 109306 h 503054"/>
                    <a:gd name="connsiteX3" fmla="*/ 1182 w 426141"/>
                    <a:gd name="connsiteY3" fmla="*/ 139786 h 503054"/>
                    <a:gd name="connsiteX4" fmla="*/ 11342 w 426141"/>
                    <a:gd name="connsiteY4" fmla="*/ 276946 h 503054"/>
                    <a:gd name="connsiteX5" fmla="*/ 49442 w 426141"/>
                    <a:gd name="connsiteY5" fmla="*/ 370926 h 503054"/>
                    <a:gd name="connsiteX6" fmla="*/ 201842 w 426141"/>
                    <a:gd name="connsiteY6" fmla="*/ 503006 h 503054"/>
                    <a:gd name="connsiteX7" fmla="*/ 379642 w 426141"/>
                    <a:gd name="connsiteY7" fmla="*/ 355686 h 503054"/>
                    <a:gd name="connsiteX8" fmla="*/ 425362 w 426141"/>
                    <a:gd name="connsiteY8" fmla="*/ 134706 h 503054"/>
                    <a:gd name="connsiteX9" fmla="*/ 354242 w 426141"/>
                    <a:gd name="connsiteY9" fmla="*/ 106766 h 503054"/>
                    <a:gd name="connsiteX10" fmla="*/ 217082 w 426141"/>
                    <a:gd name="connsiteY10" fmla="*/ 86 h 503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26141" h="503054">
                      <a:moveTo>
                        <a:pt x="217082" y="86"/>
                      </a:moveTo>
                      <a:cubicBezTo>
                        <a:pt x="177289" y="-2877"/>
                        <a:pt x="145962" y="70783"/>
                        <a:pt x="115482" y="88986"/>
                      </a:cubicBezTo>
                      <a:cubicBezTo>
                        <a:pt x="85002" y="107189"/>
                        <a:pt x="53252" y="100839"/>
                        <a:pt x="34202" y="109306"/>
                      </a:cubicBezTo>
                      <a:cubicBezTo>
                        <a:pt x="15152" y="117773"/>
                        <a:pt x="4992" y="111846"/>
                        <a:pt x="1182" y="139786"/>
                      </a:cubicBezTo>
                      <a:cubicBezTo>
                        <a:pt x="-2628" y="167726"/>
                        <a:pt x="3299" y="238423"/>
                        <a:pt x="11342" y="276946"/>
                      </a:cubicBezTo>
                      <a:cubicBezTo>
                        <a:pt x="19385" y="315469"/>
                        <a:pt x="17692" y="333249"/>
                        <a:pt x="49442" y="370926"/>
                      </a:cubicBezTo>
                      <a:cubicBezTo>
                        <a:pt x="81192" y="408603"/>
                        <a:pt x="146809" y="505546"/>
                        <a:pt x="201842" y="503006"/>
                      </a:cubicBezTo>
                      <a:cubicBezTo>
                        <a:pt x="256875" y="500466"/>
                        <a:pt x="342389" y="417069"/>
                        <a:pt x="379642" y="355686"/>
                      </a:cubicBezTo>
                      <a:cubicBezTo>
                        <a:pt x="416895" y="294303"/>
                        <a:pt x="429595" y="176193"/>
                        <a:pt x="425362" y="134706"/>
                      </a:cubicBezTo>
                      <a:cubicBezTo>
                        <a:pt x="421129" y="93219"/>
                        <a:pt x="383875" y="124546"/>
                        <a:pt x="354242" y="106766"/>
                      </a:cubicBezTo>
                      <a:cubicBezTo>
                        <a:pt x="324609" y="88986"/>
                        <a:pt x="256875" y="3049"/>
                        <a:pt x="217082" y="86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25400">
                  <a:solidFill>
                    <a:srgbClr val="A8A8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D24E779B-9E6F-4471-B917-89C61EA43838}"/>
                    </a:ext>
                  </a:extLst>
                </p:cNvPr>
                <p:cNvSpPr/>
                <p:nvPr/>
              </p:nvSpPr>
              <p:spPr>
                <a:xfrm>
                  <a:off x="2261531" y="3429000"/>
                  <a:ext cx="226060" cy="254048"/>
                </a:xfrm>
                <a:custGeom>
                  <a:avLst/>
                  <a:gdLst>
                    <a:gd name="connsiteX0" fmla="*/ 7415 w 226060"/>
                    <a:gd name="connsiteY0" fmla="*/ 0 h 254048"/>
                    <a:gd name="connsiteX1" fmla="*/ 150864 w 226060"/>
                    <a:gd name="connsiteY1" fmla="*/ 106680 h 254048"/>
                    <a:gd name="connsiteX2" fmla="*/ 225245 w 226060"/>
                    <a:gd name="connsiteY2" fmla="*/ 134620 h 254048"/>
                    <a:gd name="connsiteX3" fmla="*/ 217608 w 226060"/>
                    <a:gd name="connsiteY3" fmla="*/ 237649 h 254048"/>
                    <a:gd name="connsiteX4" fmla="*/ 213558 w 226060"/>
                    <a:gd name="connsiteY4" fmla="*/ 254048 h 254048"/>
                    <a:gd name="connsiteX5" fmla="*/ 0 w 226060"/>
                    <a:gd name="connsiteY5" fmla="*/ 254048 h 254048"/>
                    <a:gd name="connsiteX6" fmla="*/ 0 w 226060"/>
                    <a:gd name="connsiteY6" fmla="*/ 2519 h 254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6060" h="254048">
                      <a:moveTo>
                        <a:pt x="7415" y="0"/>
                      </a:moveTo>
                      <a:cubicBezTo>
                        <a:pt x="49032" y="2963"/>
                        <a:pt x="119872" y="88900"/>
                        <a:pt x="150864" y="106680"/>
                      </a:cubicBezTo>
                      <a:cubicBezTo>
                        <a:pt x="181856" y="124460"/>
                        <a:pt x="220818" y="93133"/>
                        <a:pt x="225245" y="134620"/>
                      </a:cubicBezTo>
                      <a:cubicBezTo>
                        <a:pt x="227459" y="155364"/>
                        <a:pt x="225245" y="195263"/>
                        <a:pt x="217608" y="237649"/>
                      </a:cubicBezTo>
                      <a:lnTo>
                        <a:pt x="213558" y="254048"/>
                      </a:lnTo>
                      <a:lnTo>
                        <a:pt x="0" y="254048"/>
                      </a:lnTo>
                      <a:lnTo>
                        <a:pt x="0" y="2519"/>
                      </a:ln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9B53D38F-8CBC-4185-88E5-61529B081D29}"/>
                    </a:ext>
                  </a:extLst>
                </p:cNvPr>
                <p:cNvSpPr/>
                <p:nvPr/>
              </p:nvSpPr>
              <p:spPr>
                <a:xfrm>
                  <a:off x="2060650" y="3675404"/>
                  <a:ext cx="205709" cy="264294"/>
                </a:xfrm>
                <a:custGeom>
                  <a:avLst/>
                  <a:gdLst>
                    <a:gd name="connsiteX0" fmla="*/ 0 w 205709"/>
                    <a:gd name="connsiteY0" fmla="*/ 0 h 264294"/>
                    <a:gd name="connsiteX1" fmla="*/ 205709 w 205709"/>
                    <a:gd name="connsiteY1" fmla="*/ 0 h 264294"/>
                    <a:gd name="connsiteX2" fmla="*/ 205709 w 205709"/>
                    <a:gd name="connsiteY2" fmla="*/ 264201 h 264294"/>
                    <a:gd name="connsiteX3" fmla="*/ 205484 w 205709"/>
                    <a:gd name="connsiteY3" fmla="*/ 264246 h 264294"/>
                    <a:gd name="connsiteX4" fmla="*/ 46095 w 205709"/>
                    <a:gd name="connsiteY4" fmla="*/ 132166 h 264294"/>
                    <a:gd name="connsiteX5" fmla="*/ 6248 w 205709"/>
                    <a:gd name="connsiteY5" fmla="*/ 38186 h 264294"/>
                    <a:gd name="connsiteX6" fmla="*/ 479 w 205709"/>
                    <a:gd name="connsiteY6" fmla="*/ 4432 h 2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5709" h="264294">
                      <a:moveTo>
                        <a:pt x="0" y="0"/>
                      </a:moveTo>
                      <a:lnTo>
                        <a:pt x="205709" y="0"/>
                      </a:lnTo>
                      <a:lnTo>
                        <a:pt x="205709" y="264201"/>
                      </a:lnTo>
                      <a:lnTo>
                        <a:pt x="205484" y="264246"/>
                      </a:lnTo>
                      <a:cubicBezTo>
                        <a:pt x="147927" y="266786"/>
                        <a:pt x="79301" y="169843"/>
                        <a:pt x="46095" y="132166"/>
                      </a:cubicBezTo>
                      <a:cubicBezTo>
                        <a:pt x="12889" y="94489"/>
                        <a:pt x="14660" y="76709"/>
                        <a:pt x="6248" y="38186"/>
                      </a:cubicBezTo>
                      <a:cubicBezTo>
                        <a:pt x="4145" y="28555"/>
                        <a:pt x="2181" y="16914"/>
                        <a:pt x="479" y="4432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18B4E0D-B379-4B9C-8AE5-0F4E7A9D3FA9}"/>
                  </a:ext>
                </a:extLst>
              </p:cNvPr>
              <p:cNvGrpSpPr/>
              <p:nvPr/>
            </p:nvGrpSpPr>
            <p:grpSpPr>
              <a:xfrm>
                <a:off x="5225645" y="6097716"/>
                <a:ext cx="790916" cy="463601"/>
                <a:chOff x="4667928" y="511972"/>
                <a:chExt cx="3475957" cy="2037454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E9A32CB-246D-4404-A971-0334428C6D52}"/>
                    </a:ext>
                  </a:extLst>
                </p:cNvPr>
                <p:cNvSpPr/>
                <p:nvPr/>
              </p:nvSpPr>
              <p:spPr>
                <a:xfrm>
                  <a:off x="5370179" y="511972"/>
                  <a:ext cx="935547" cy="935547"/>
                </a:xfrm>
                <a:prstGeom prst="ellipse">
                  <a:avLst/>
                </a:pr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32A4D87C-9CEA-434F-8FD3-E6B39E591297}"/>
                    </a:ext>
                  </a:extLst>
                </p:cNvPr>
                <p:cNvSpPr/>
                <p:nvPr/>
              </p:nvSpPr>
              <p:spPr>
                <a:xfrm>
                  <a:off x="4667928" y="1683451"/>
                  <a:ext cx="2340048" cy="865975"/>
                </a:xfrm>
                <a:custGeom>
                  <a:avLst/>
                  <a:gdLst>
                    <a:gd name="connsiteX0" fmla="*/ 2073277 w 4146554"/>
                    <a:gd name="connsiteY0" fmla="*/ 0 h 1110903"/>
                    <a:gd name="connsiteX1" fmla="*/ 4135850 w 4146554"/>
                    <a:gd name="connsiteY1" fmla="*/ 997321 h 1110903"/>
                    <a:gd name="connsiteX2" fmla="*/ 4146554 w 4146554"/>
                    <a:gd name="connsiteY2" fmla="*/ 1110903 h 1110903"/>
                    <a:gd name="connsiteX3" fmla="*/ 0 w 4146554"/>
                    <a:gd name="connsiteY3" fmla="*/ 1110903 h 1110903"/>
                    <a:gd name="connsiteX4" fmla="*/ 10704 w 4146554"/>
                    <a:gd name="connsiteY4" fmla="*/ 997321 h 1110903"/>
                    <a:gd name="connsiteX5" fmla="*/ 2073277 w 4146554"/>
                    <a:gd name="connsiteY5" fmla="*/ 0 h 111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46554" h="1110903">
                      <a:moveTo>
                        <a:pt x="2073277" y="0"/>
                      </a:moveTo>
                      <a:cubicBezTo>
                        <a:pt x="3146751" y="0"/>
                        <a:pt x="4029677" y="437141"/>
                        <a:pt x="4135850" y="997321"/>
                      </a:cubicBezTo>
                      <a:lnTo>
                        <a:pt x="4146554" y="1110903"/>
                      </a:lnTo>
                      <a:lnTo>
                        <a:pt x="0" y="1110903"/>
                      </a:lnTo>
                      <a:lnTo>
                        <a:pt x="10704" y="997321"/>
                      </a:lnTo>
                      <a:cubicBezTo>
                        <a:pt x="116877" y="437141"/>
                        <a:pt x="999803" y="0"/>
                        <a:pt x="2073277" y="0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F6183383-415F-4747-9DAA-D4AEAF03E4E7}"/>
                    </a:ext>
                  </a:extLst>
                </p:cNvPr>
                <p:cNvSpPr/>
                <p:nvPr/>
              </p:nvSpPr>
              <p:spPr>
                <a:xfrm>
                  <a:off x="5803837" y="1683450"/>
                  <a:ext cx="2340048" cy="865975"/>
                </a:xfrm>
                <a:custGeom>
                  <a:avLst/>
                  <a:gdLst>
                    <a:gd name="connsiteX0" fmla="*/ 2073277 w 4146554"/>
                    <a:gd name="connsiteY0" fmla="*/ 0 h 1110903"/>
                    <a:gd name="connsiteX1" fmla="*/ 4135850 w 4146554"/>
                    <a:gd name="connsiteY1" fmla="*/ 997321 h 1110903"/>
                    <a:gd name="connsiteX2" fmla="*/ 4146554 w 4146554"/>
                    <a:gd name="connsiteY2" fmla="*/ 1110903 h 1110903"/>
                    <a:gd name="connsiteX3" fmla="*/ 0 w 4146554"/>
                    <a:gd name="connsiteY3" fmla="*/ 1110903 h 1110903"/>
                    <a:gd name="connsiteX4" fmla="*/ 10704 w 4146554"/>
                    <a:gd name="connsiteY4" fmla="*/ 997321 h 1110903"/>
                    <a:gd name="connsiteX5" fmla="*/ 2073277 w 4146554"/>
                    <a:gd name="connsiteY5" fmla="*/ 0 h 111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46554" h="1110903">
                      <a:moveTo>
                        <a:pt x="2073277" y="0"/>
                      </a:moveTo>
                      <a:cubicBezTo>
                        <a:pt x="3146751" y="0"/>
                        <a:pt x="4029677" y="437141"/>
                        <a:pt x="4135850" y="997321"/>
                      </a:cubicBezTo>
                      <a:lnTo>
                        <a:pt x="4146554" y="1110903"/>
                      </a:lnTo>
                      <a:lnTo>
                        <a:pt x="0" y="1110903"/>
                      </a:lnTo>
                      <a:lnTo>
                        <a:pt x="10704" y="997321"/>
                      </a:lnTo>
                      <a:cubicBezTo>
                        <a:pt x="116877" y="437141"/>
                        <a:pt x="999803" y="0"/>
                        <a:pt x="2073277" y="0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C6E59342-50ED-41BA-813D-614805EFC319}"/>
                    </a:ext>
                  </a:extLst>
                </p:cNvPr>
                <p:cNvSpPr/>
                <p:nvPr/>
              </p:nvSpPr>
              <p:spPr>
                <a:xfrm>
                  <a:off x="6532111" y="648246"/>
                  <a:ext cx="799273" cy="799273"/>
                </a:xfrm>
                <a:prstGeom prst="ellipse">
                  <a:avLst/>
                </a:pr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E269527-C289-4C67-A825-1CB6C4EA0101}"/>
                  </a:ext>
                </a:extLst>
              </p:cNvPr>
              <p:cNvSpPr/>
              <p:nvPr/>
            </p:nvSpPr>
            <p:spPr>
              <a:xfrm rot="10800000">
                <a:off x="7065195" y="6099661"/>
                <a:ext cx="532452" cy="574386"/>
              </a:xfrm>
              <a:custGeom>
                <a:avLst/>
                <a:gdLst>
                  <a:gd name="connsiteX0" fmla="*/ 1708529 w 1885950"/>
                  <a:gd name="connsiteY0" fmla="*/ 1549110 h 1549110"/>
                  <a:gd name="connsiteX1" fmla="*/ 177421 w 1885950"/>
                  <a:gd name="connsiteY1" fmla="*/ 1549110 h 1549110"/>
                  <a:gd name="connsiteX2" fmla="*/ 0 w 1885950"/>
                  <a:gd name="connsiteY2" fmla="*/ 1371689 h 1549110"/>
                  <a:gd name="connsiteX3" fmla="*/ 0 w 1885950"/>
                  <a:gd name="connsiteY3" fmla="*/ 662025 h 1549110"/>
                  <a:gd name="connsiteX4" fmla="*/ 177421 w 1885950"/>
                  <a:gd name="connsiteY4" fmla="*/ 484604 h 1549110"/>
                  <a:gd name="connsiteX5" fmla="*/ 989677 w 1885950"/>
                  <a:gd name="connsiteY5" fmla="*/ 484604 h 1549110"/>
                  <a:gd name="connsiteX6" fmla="*/ 1268342 w 1885950"/>
                  <a:gd name="connsiteY6" fmla="*/ 0 h 1549110"/>
                  <a:gd name="connsiteX7" fmla="*/ 1547007 w 1885950"/>
                  <a:gd name="connsiteY7" fmla="*/ 484604 h 1549110"/>
                  <a:gd name="connsiteX8" fmla="*/ 1708529 w 1885950"/>
                  <a:gd name="connsiteY8" fmla="*/ 484604 h 1549110"/>
                  <a:gd name="connsiteX9" fmla="*/ 1885950 w 1885950"/>
                  <a:gd name="connsiteY9" fmla="*/ 662025 h 1549110"/>
                  <a:gd name="connsiteX10" fmla="*/ 1885950 w 1885950"/>
                  <a:gd name="connsiteY10" fmla="*/ 1371689 h 1549110"/>
                  <a:gd name="connsiteX11" fmla="*/ 1708529 w 1885950"/>
                  <a:gd name="connsiteY11" fmla="*/ 1549110 h 154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85950" h="1549110">
                    <a:moveTo>
                      <a:pt x="1708529" y="1549110"/>
                    </a:moveTo>
                    <a:lnTo>
                      <a:pt x="177421" y="1549110"/>
                    </a:lnTo>
                    <a:cubicBezTo>
                      <a:pt x="79434" y="1549110"/>
                      <a:pt x="0" y="1469676"/>
                      <a:pt x="0" y="1371689"/>
                    </a:cubicBezTo>
                    <a:lnTo>
                      <a:pt x="0" y="662025"/>
                    </a:lnTo>
                    <a:cubicBezTo>
                      <a:pt x="0" y="564038"/>
                      <a:pt x="79434" y="484604"/>
                      <a:pt x="177421" y="484604"/>
                    </a:cubicBezTo>
                    <a:lnTo>
                      <a:pt x="989677" y="484604"/>
                    </a:lnTo>
                    <a:lnTo>
                      <a:pt x="1268342" y="0"/>
                    </a:lnTo>
                    <a:lnTo>
                      <a:pt x="1547007" y="484604"/>
                    </a:lnTo>
                    <a:lnTo>
                      <a:pt x="1708529" y="484604"/>
                    </a:lnTo>
                    <a:cubicBezTo>
                      <a:pt x="1806516" y="484604"/>
                      <a:pt x="1885950" y="564038"/>
                      <a:pt x="1885950" y="662025"/>
                    </a:cubicBezTo>
                    <a:lnTo>
                      <a:pt x="1885950" y="1371689"/>
                    </a:lnTo>
                    <a:cubicBezTo>
                      <a:pt x="1885950" y="1469676"/>
                      <a:pt x="1806516" y="1549110"/>
                      <a:pt x="1708529" y="1549110"/>
                    </a:cubicBezTo>
                    <a:close/>
                  </a:path>
                </a:pathLst>
              </a:custGeom>
              <a:solidFill>
                <a:srgbClr val="A8A8A8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 dirty="0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9D93E21-DCFB-4404-9E33-F8AC464821A5}"/>
                  </a:ext>
                </a:extLst>
              </p:cNvPr>
              <p:cNvGrpSpPr/>
              <p:nvPr/>
            </p:nvGrpSpPr>
            <p:grpSpPr>
              <a:xfrm>
                <a:off x="8458806" y="6097716"/>
                <a:ext cx="711722" cy="476227"/>
                <a:chOff x="7400246" y="1717249"/>
                <a:chExt cx="2234711" cy="1495289"/>
              </a:xfrm>
            </p:grpSpPr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E4F5EB35-6772-43FC-A315-B72E556D1907}"/>
                    </a:ext>
                  </a:extLst>
                </p:cNvPr>
                <p:cNvSpPr/>
                <p:nvPr/>
              </p:nvSpPr>
              <p:spPr>
                <a:xfrm>
                  <a:off x="7400246" y="1717249"/>
                  <a:ext cx="2234711" cy="1495289"/>
                </a:xfrm>
                <a:prstGeom prst="roundRect">
                  <a:avLst>
                    <a:gd name="adj" fmla="val 10076"/>
                  </a:avLst>
                </a:prstGeom>
                <a:solidFill>
                  <a:srgbClr val="23D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D7F547BB-F5D1-4EDD-83F9-5B9714D6ABA9}"/>
                    </a:ext>
                  </a:extLst>
                </p:cNvPr>
                <p:cNvGrpSpPr/>
                <p:nvPr/>
              </p:nvGrpSpPr>
              <p:grpSpPr>
                <a:xfrm>
                  <a:off x="8351699" y="2163700"/>
                  <a:ext cx="369649" cy="620143"/>
                  <a:chOff x="7500331" y="4182620"/>
                  <a:chExt cx="112396" cy="188900"/>
                </a:xfrm>
                <a:solidFill>
                  <a:srgbClr val="1A1A1A"/>
                </a:solidFill>
              </p:grpSpPr>
              <p:sp>
                <p:nvSpPr>
                  <p:cNvPr id="78" name="Rectangle: Rounded Corners 77">
                    <a:extLst>
                      <a:ext uri="{FF2B5EF4-FFF2-40B4-BE49-F238E27FC236}">
                        <a16:creationId xmlns:a16="http://schemas.microsoft.com/office/drawing/2014/main" id="{43F53BF7-CEC4-4A05-A5F4-E2B0049313C7}"/>
                      </a:ext>
                    </a:extLst>
                  </p:cNvPr>
                  <p:cNvSpPr/>
                  <p:nvPr/>
                </p:nvSpPr>
                <p:spPr>
                  <a:xfrm rot="2647907">
                    <a:off x="7500331" y="4201971"/>
                    <a:ext cx="45719" cy="10318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77DDA2B6-8B88-4DED-8A79-6DE3A77C043E}"/>
                      </a:ext>
                    </a:extLst>
                  </p:cNvPr>
                  <p:cNvSpPr/>
                  <p:nvPr/>
                </p:nvSpPr>
                <p:spPr>
                  <a:xfrm rot="18918181">
                    <a:off x="7567008" y="4182620"/>
                    <a:ext cx="45719" cy="12603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310C8C61-83F1-4A35-9459-C0CE910D8881}"/>
                      </a:ext>
                    </a:extLst>
                  </p:cNvPr>
                  <p:cNvSpPr/>
                  <p:nvPr/>
                </p:nvSpPr>
                <p:spPr>
                  <a:xfrm>
                    <a:off x="7531855" y="4231789"/>
                    <a:ext cx="45719" cy="13973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</p:grp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30E3211-14B8-4754-B105-811AB1C85CB7}"/>
                </a:ext>
              </a:extLst>
            </p:cNvPr>
            <p:cNvGrpSpPr/>
            <p:nvPr/>
          </p:nvGrpSpPr>
          <p:grpSpPr>
            <a:xfrm>
              <a:off x="9252177" y="6079247"/>
              <a:ext cx="459254" cy="459254"/>
              <a:chOff x="5550644" y="3337560"/>
              <a:chExt cx="1828800" cy="182880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6CEF459C-709D-4B6D-9A2D-537ACBA93A12}"/>
                  </a:ext>
                </a:extLst>
              </p:cNvPr>
              <p:cNvSpPr/>
              <p:nvPr/>
            </p:nvSpPr>
            <p:spPr>
              <a:xfrm>
                <a:off x="5550644" y="3337560"/>
                <a:ext cx="1828800" cy="1828800"/>
              </a:xfrm>
              <a:prstGeom prst="ellipse">
                <a:avLst/>
              </a:prstGeom>
              <a:noFill/>
              <a:ln w="34925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F8C174D-DFC0-4AA6-A210-FA348B0AD50E}"/>
                  </a:ext>
                </a:extLst>
              </p:cNvPr>
              <p:cNvSpPr/>
              <p:nvPr/>
            </p:nvSpPr>
            <p:spPr>
              <a:xfrm>
                <a:off x="5727809" y="3514725"/>
                <a:ext cx="1474470" cy="1474470"/>
              </a:xfrm>
              <a:prstGeom prst="ellipse">
                <a:avLst/>
              </a:prstGeom>
              <a:solidFill>
                <a:srgbClr val="A8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0B92976-6314-4A41-9DF4-3FCECCBD91F5}"/>
                </a:ext>
              </a:extLst>
            </p:cNvPr>
            <p:cNvGrpSpPr/>
            <p:nvPr/>
          </p:nvGrpSpPr>
          <p:grpSpPr>
            <a:xfrm>
              <a:off x="10281453" y="6025833"/>
              <a:ext cx="495255" cy="502556"/>
              <a:chOff x="8489772" y="173821"/>
              <a:chExt cx="2940228" cy="298357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A91EE13-170D-4B92-B82C-C11FA079F4C5}"/>
                  </a:ext>
                </a:extLst>
              </p:cNvPr>
              <p:cNvSpPr/>
              <p:nvPr/>
            </p:nvSpPr>
            <p:spPr>
              <a:xfrm>
                <a:off x="8489772" y="217170"/>
                <a:ext cx="2940228" cy="2940228"/>
              </a:xfrm>
              <a:prstGeom prst="ellipse">
                <a:avLst/>
              </a:prstGeom>
              <a:solidFill>
                <a:srgbClr val="AAAAA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9DDD7C1-E9C6-473F-8492-F0D4C4F27BBB}"/>
                  </a:ext>
                </a:extLst>
              </p:cNvPr>
              <p:cNvSpPr/>
              <p:nvPr/>
            </p:nvSpPr>
            <p:spPr>
              <a:xfrm>
                <a:off x="9481804" y="1223010"/>
                <a:ext cx="240030" cy="240030"/>
              </a:xfrm>
              <a:prstGeom prst="ellipse">
                <a:avLst/>
              </a:prstGeom>
              <a:solidFill>
                <a:srgbClr val="1A1A1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3D7719C-EEAE-4BF4-9C8B-9E09B2E7B769}"/>
                  </a:ext>
                </a:extLst>
              </p:cNvPr>
              <p:cNvSpPr/>
              <p:nvPr/>
            </p:nvSpPr>
            <p:spPr>
              <a:xfrm>
                <a:off x="10305940" y="1223010"/>
                <a:ext cx="240030" cy="240030"/>
              </a:xfrm>
              <a:prstGeom prst="ellipse">
                <a:avLst/>
              </a:prstGeom>
              <a:solidFill>
                <a:srgbClr val="1A1A1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ADA98AD-2ADA-4E90-983A-B6F9E90FDDD8}"/>
                  </a:ext>
                </a:extLst>
              </p:cNvPr>
              <p:cNvSpPr/>
              <p:nvPr/>
            </p:nvSpPr>
            <p:spPr>
              <a:xfrm>
                <a:off x="9187564" y="1807443"/>
                <a:ext cx="1623060" cy="659921"/>
              </a:xfrm>
              <a:custGeom>
                <a:avLst/>
                <a:gdLst>
                  <a:gd name="connsiteX0" fmla="*/ 0 w 1600200"/>
                  <a:gd name="connsiteY0" fmla="*/ 0 h 676024"/>
                  <a:gd name="connsiteX1" fmla="*/ 274320 w 1600200"/>
                  <a:gd name="connsiteY1" fmla="*/ 525780 h 676024"/>
                  <a:gd name="connsiteX2" fmla="*/ 845820 w 1600200"/>
                  <a:gd name="connsiteY2" fmla="*/ 674370 h 676024"/>
                  <a:gd name="connsiteX3" fmla="*/ 1405890 w 1600200"/>
                  <a:gd name="connsiteY3" fmla="*/ 457200 h 676024"/>
                  <a:gd name="connsiteX4" fmla="*/ 1600200 w 1600200"/>
                  <a:gd name="connsiteY4" fmla="*/ 137160 h 676024"/>
                  <a:gd name="connsiteX0" fmla="*/ 0 w 1623060"/>
                  <a:gd name="connsiteY0" fmla="*/ 34290 h 710314"/>
                  <a:gd name="connsiteX1" fmla="*/ 274320 w 1623060"/>
                  <a:gd name="connsiteY1" fmla="*/ 560070 h 710314"/>
                  <a:gd name="connsiteX2" fmla="*/ 845820 w 1623060"/>
                  <a:gd name="connsiteY2" fmla="*/ 708660 h 710314"/>
                  <a:gd name="connsiteX3" fmla="*/ 1405890 w 1623060"/>
                  <a:gd name="connsiteY3" fmla="*/ 491490 h 710314"/>
                  <a:gd name="connsiteX4" fmla="*/ 1623060 w 1623060"/>
                  <a:gd name="connsiteY4" fmla="*/ 0 h 710314"/>
                  <a:gd name="connsiteX0" fmla="*/ 0 w 1623060"/>
                  <a:gd name="connsiteY0" fmla="*/ 34290 h 708687"/>
                  <a:gd name="connsiteX1" fmla="*/ 274320 w 1623060"/>
                  <a:gd name="connsiteY1" fmla="*/ 560070 h 708687"/>
                  <a:gd name="connsiteX2" fmla="*/ 845820 w 1623060"/>
                  <a:gd name="connsiteY2" fmla="*/ 708660 h 708687"/>
                  <a:gd name="connsiteX3" fmla="*/ 1337310 w 1623060"/>
                  <a:gd name="connsiteY3" fmla="*/ 552864 h 708687"/>
                  <a:gd name="connsiteX4" fmla="*/ 1623060 w 1623060"/>
                  <a:gd name="connsiteY4" fmla="*/ 0 h 70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3060" h="708687">
                    <a:moveTo>
                      <a:pt x="0" y="34290"/>
                    </a:moveTo>
                    <a:cubicBezTo>
                      <a:pt x="66675" y="240982"/>
                      <a:pt x="133350" y="447675"/>
                      <a:pt x="274320" y="560070"/>
                    </a:cubicBezTo>
                    <a:cubicBezTo>
                      <a:pt x="415290" y="672465"/>
                      <a:pt x="668655" y="709861"/>
                      <a:pt x="845820" y="708660"/>
                    </a:cubicBezTo>
                    <a:cubicBezTo>
                      <a:pt x="1022985" y="707459"/>
                      <a:pt x="1211580" y="642399"/>
                      <a:pt x="1337310" y="552864"/>
                    </a:cubicBezTo>
                    <a:cubicBezTo>
                      <a:pt x="1463040" y="463329"/>
                      <a:pt x="1588770" y="115252"/>
                      <a:pt x="1623060" y="0"/>
                    </a:cubicBezTo>
                  </a:path>
                </a:pathLst>
              </a:custGeom>
              <a:noFill/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44CAD81-EE90-41F2-B7F9-CEBAAE56B81C}"/>
                  </a:ext>
                </a:extLst>
              </p:cNvPr>
              <p:cNvSpPr/>
              <p:nvPr/>
            </p:nvSpPr>
            <p:spPr>
              <a:xfrm>
                <a:off x="10468188" y="173821"/>
                <a:ext cx="684870" cy="684869"/>
              </a:xfrm>
              <a:custGeom>
                <a:avLst/>
                <a:gdLst>
                  <a:gd name="connsiteX0" fmla="*/ 288378 w 684870"/>
                  <a:gd name="connsiteY0" fmla="*/ 0 h 684869"/>
                  <a:gd name="connsiteX1" fmla="*/ 396494 w 684870"/>
                  <a:gd name="connsiteY1" fmla="*/ 0 h 684869"/>
                  <a:gd name="connsiteX2" fmla="*/ 423524 w 684870"/>
                  <a:gd name="connsiteY2" fmla="*/ 27030 h 684869"/>
                  <a:gd name="connsiteX3" fmla="*/ 423524 w 684870"/>
                  <a:gd name="connsiteY3" fmla="*/ 261347 h 684869"/>
                  <a:gd name="connsiteX4" fmla="*/ 657840 w 684870"/>
                  <a:gd name="connsiteY4" fmla="*/ 261347 h 684869"/>
                  <a:gd name="connsiteX5" fmla="*/ 684870 w 684870"/>
                  <a:gd name="connsiteY5" fmla="*/ 288377 h 684869"/>
                  <a:gd name="connsiteX6" fmla="*/ 684870 w 684870"/>
                  <a:gd name="connsiteY6" fmla="*/ 396493 h 684869"/>
                  <a:gd name="connsiteX7" fmla="*/ 657840 w 684870"/>
                  <a:gd name="connsiteY7" fmla="*/ 423523 h 684869"/>
                  <a:gd name="connsiteX8" fmla="*/ 423524 w 684870"/>
                  <a:gd name="connsiteY8" fmla="*/ 423523 h 684869"/>
                  <a:gd name="connsiteX9" fmla="*/ 423524 w 684870"/>
                  <a:gd name="connsiteY9" fmla="*/ 657839 h 684869"/>
                  <a:gd name="connsiteX10" fmla="*/ 396494 w 684870"/>
                  <a:gd name="connsiteY10" fmla="*/ 684869 h 684869"/>
                  <a:gd name="connsiteX11" fmla="*/ 288378 w 684870"/>
                  <a:gd name="connsiteY11" fmla="*/ 684869 h 684869"/>
                  <a:gd name="connsiteX12" fmla="*/ 261348 w 684870"/>
                  <a:gd name="connsiteY12" fmla="*/ 657839 h 684869"/>
                  <a:gd name="connsiteX13" fmla="*/ 261348 w 684870"/>
                  <a:gd name="connsiteY13" fmla="*/ 423523 h 684869"/>
                  <a:gd name="connsiteX14" fmla="*/ 27030 w 684870"/>
                  <a:gd name="connsiteY14" fmla="*/ 423523 h 684869"/>
                  <a:gd name="connsiteX15" fmla="*/ 0 w 684870"/>
                  <a:gd name="connsiteY15" fmla="*/ 396493 h 684869"/>
                  <a:gd name="connsiteX16" fmla="*/ 0 w 684870"/>
                  <a:gd name="connsiteY16" fmla="*/ 288377 h 684869"/>
                  <a:gd name="connsiteX17" fmla="*/ 27030 w 684870"/>
                  <a:gd name="connsiteY17" fmla="*/ 261347 h 684869"/>
                  <a:gd name="connsiteX18" fmla="*/ 261348 w 684870"/>
                  <a:gd name="connsiteY18" fmla="*/ 261347 h 684869"/>
                  <a:gd name="connsiteX19" fmla="*/ 261348 w 684870"/>
                  <a:gd name="connsiteY19" fmla="*/ 27030 h 684869"/>
                  <a:gd name="connsiteX20" fmla="*/ 288378 w 684870"/>
                  <a:gd name="connsiteY20" fmla="*/ 0 h 684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4870" h="684869">
                    <a:moveTo>
                      <a:pt x="288378" y="0"/>
                    </a:moveTo>
                    <a:lnTo>
                      <a:pt x="396494" y="0"/>
                    </a:lnTo>
                    <a:cubicBezTo>
                      <a:pt x="411422" y="0"/>
                      <a:pt x="423524" y="12102"/>
                      <a:pt x="423524" y="27030"/>
                    </a:cubicBezTo>
                    <a:lnTo>
                      <a:pt x="423524" y="261347"/>
                    </a:lnTo>
                    <a:lnTo>
                      <a:pt x="657840" y="261347"/>
                    </a:lnTo>
                    <a:cubicBezTo>
                      <a:pt x="672768" y="261347"/>
                      <a:pt x="684870" y="273449"/>
                      <a:pt x="684870" y="288377"/>
                    </a:cubicBezTo>
                    <a:lnTo>
                      <a:pt x="684870" y="396493"/>
                    </a:lnTo>
                    <a:cubicBezTo>
                      <a:pt x="684870" y="411421"/>
                      <a:pt x="672768" y="423523"/>
                      <a:pt x="657840" y="423523"/>
                    </a:cubicBezTo>
                    <a:lnTo>
                      <a:pt x="423524" y="423523"/>
                    </a:lnTo>
                    <a:lnTo>
                      <a:pt x="423524" y="657839"/>
                    </a:lnTo>
                    <a:cubicBezTo>
                      <a:pt x="423524" y="672767"/>
                      <a:pt x="411422" y="684869"/>
                      <a:pt x="396494" y="684869"/>
                    </a:cubicBezTo>
                    <a:lnTo>
                      <a:pt x="288378" y="684869"/>
                    </a:lnTo>
                    <a:cubicBezTo>
                      <a:pt x="273450" y="684869"/>
                      <a:pt x="261348" y="672767"/>
                      <a:pt x="261348" y="657839"/>
                    </a:cubicBezTo>
                    <a:lnTo>
                      <a:pt x="261348" y="423523"/>
                    </a:lnTo>
                    <a:lnTo>
                      <a:pt x="27030" y="423523"/>
                    </a:lnTo>
                    <a:cubicBezTo>
                      <a:pt x="12102" y="423523"/>
                      <a:pt x="0" y="411421"/>
                      <a:pt x="0" y="396493"/>
                    </a:cubicBezTo>
                    <a:lnTo>
                      <a:pt x="0" y="288377"/>
                    </a:lnTo>
                    <a:cubicBezTo>
                      <a:pt x="0" y="273449"/>
                      <a:pt x="12102" y="261347"/>
                      <a:pt x="27030" y="261347"/>
                    </a:cubicBezTo>
                    <a:lnTo>
                      <a:pt x="261348" y="261347"/>
                    </a:lnTo>
                    <a:lnTo>
                      <a:pt x="261348" y="27030"/>
                    </a:lnTo>
                    <a:cubicBezTo>
                      <a:pt x="261348" y="12102"/>
                      <a:pt x="273450" y="0"/>
                      <a:pt x="288378" y="0"/>
                    </a:cubicBezTo>
                    <a:close/>
                  </a:path>
                </a:pathLst>
              </a:custGeom>
              <a:solidFill>
                <a:srgbClr val="AAAAA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</p:grpSp>
      </p:grp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7520E608-5CCB-40C4-BB38-2C3338CA0AF8}"/>
              </a:ext>
            </a:extLst>
          </p:cNvPr>
          <p:cNvSpPr/>
          <p:nvPr/>
        </p:nvSpPr>
        <p:spPr>
          <a:xfrm>
            <a:off x="11390733" y="6200695"/>
            <a:ext cx="643077" cy="392933"/>
          </a:xfrm>
          <a:prstGeom prst="roundRect">
            <a:avLst/>
          </a:prstGeom>
          <a:solidFill>
            <a:srgbClr val="B7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D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3669974-BDF9-4AFD-B1B7-9A20715D3D70}"/>
              </a:ext>
            </a:extLst>
          </p:cNvPr>
          <p:cNvSpPr/>
          <p:nvPr/>
        </p:nvSpPr>
        <p:spPr>
          <a:xfrm>
            <a:off x="930548" y="630185"/>
            <a:ext cx="1054281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b="1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Kedalaman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/Depth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dari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suatu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Tree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dinyatakan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dengan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b="1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tingkat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/level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tertinggi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dari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suatu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Node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pada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Tree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tersebut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.</a:t>
            </a:r>
          </a:p>
          <a:p>
            <a:endParaRPr lang="en-ID" sz="24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24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Pada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Tree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diatas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,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depth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dari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tree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tersebut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yaitu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3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,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karena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b="1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kedalaman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b="1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tertinggi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yaitu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3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yang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dipegang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oleh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Node I, J, dan, K.</a:t>
            </a: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DB93740-A0D4-4B23-8FB3-967641006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98" y="1702568"/>
            <a:ext cx="3135138" cy="228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3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72B7C33-D1A5-4848-B510-9F2F46694215}"/>
              </a:ext>
            </a:extLst>
          </p:cNvPr>
          <p:cNvSpPr/>
          <p:nvPr/>
        </p:nvSpPr>
        <p:spPr>
          <a:xfrm>
            <a:off x="0" y="5491635"/>
            <a:ext cx="1930930" cy="380189"/>
          </a:xfrm>
          <a:prstGeom prst="rect">
            <a:avLst/>
          </a:prstGeom>
          <a:solidFill>
            <a:schemeClr val="bg1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E97B97A-7A94-4B3C-9BC0-6F7515492C59}"/>
              </a:ext>
            </a:extLst>
          </p:cNvPr>
          <p:cNvGrpSpPr/>
          <p:nvPr/>
        </p:nvGrpSpPr>
        <p:grpSpPr>
          <a:xfrm>
            <a:off x="1497754" y="6265319"/>
            <a:ext cx="337673" cy="198145"/>
            <a:chOff x="1982974" y="2085397"/>
            <a:chExt cx="886238" cy="52004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88CD1F6-3979-47DE-83BA-5435E7602A7C}"/>
                </a:ext>
              </a:extLst>
            </p:cNvPr>
            <p:cNvSpPr/>
            <p:nvPr/>
          </p:nvSpPr>
          <p:spPr>
            <a:xfrm>
              <a:off x="1982974" y="2085398"/>
              <a:ext cx="635330" cy="520040"/>
            </a:xfrm>
            <a:prstGeom prst="roundRect">
              <a:avLst/>
            </a:pr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DD92ED1-45DB-4FDA-92E9-CCE868196E57}"/>
                </a:ext>
              </a:extLst>
            </p:cNvPr>
            <p:cNvSpPr/>
            <p:nvPr/>
          </p:nvSpPr>
          <p:spPr>
            <a:xfrm rot="16200000">
              <a:off x="2497904" y="2234128"/>
              <a:ext cx="520040" cy="222577"/>
            </a:xfrm>
            <a:custGeom>
              <a:avLst/>
              <a:gdLst>
                <a:gd name="connsiteX0" fmla="*/ 107251 w 365760"/>
                <a:gd name="connsiteY0" fmla="*/ 0 h 166163"/>
                <a:gd name="connsiteX1" fmla="*/ 258510 w 365760"/>
                <a:gd name="connsiteY1" fmla="*/ 0 h 166163"/>
                <a:gd name="connsiteX2" fmla="*/ 365760 w 365760"/>
                <a:gd name="connsiteY2" fmla="*/ 166163 h 166163"/>
                <a:gd name="connsiteX3" fmla="*/ 0 w 365760"/>
                <a:gd name="connsiteY3" fmla="*/ 166163 h 16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" h="166163">
                  <a:moveTo>
                    <a:pt x="107251" y="0"/>
                  </a:moveTo>
                  <a:lnTo>
                    <a:pt x="258510" y="0"/>
                  </a:lnTo>
                  <a:lnTo>
                    <a:pt x="365760" y="166163"/>
                  </a:lnTo>
                  <a:lnTo>
                    <a:pt x="0" y="166163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2F9204-E99F-4E46-B8F4-B815BB9B8D69}"/>
              </a:ext>
            </a:extLst>
          </p:cNvPr>
          <p:cNvGrpSpPr/>
          <p:nvPr/>
        </p:nvGrpSpPr>
        <p:grpSpPr>
          <a:xfrm>
            <a:off x="588206" y="6304807"/>
            <a:ext cx="81731" cy="52745"/>
            <a:chOff x="990600" y="1323975"/>
            <a:chExt cx="1638300" cy="1057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1E2C6FF-F460-4E6D-B66B-7D7B3ACE3740}"/>
                </a:ext>
              </a:extLst>
            </p:cNvPr>
            <p:cNvCxnSpPr/>
            <p:nvPr/>
          </p:nvCxnSpPr>
          <p:spPr>
            <a:xfrm flipV="1">
              <a:off x="990600" y="1323975"/>
              <a:ext cx="876300" cy="1057275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50BB43-C7DB-489E-9631-A1EB77AD1B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1" y="1323976"/>
              <a:ext cx="761999" cy="1057274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FE7816-04BA-4585-86F9-858D3CA4EEC9}"/>
              </a:ext>
            </a:extLst>
          </p:cNvPr>
          <p:cNvGrpSpPr/>
          <p:nvPr/>
        </p:nvGrpSpPr>
        <p:grpSpPr>
          <a:xfrm>
            <a:off x="2005340" y="6311646"/>
            <a:ext cx="81731" cy="52745"/>
            <a:chOff x="990600" y="1323975"/>
            <a:chExt cx="1638300" cy="105727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4063498-65D9-415C-A0B2-8A19AEA292C7}"/>
                </a:ext>
              </a:extLst>
            </p:cNvPr>
            <p:cNvCxnSpPr/>
            <p:nvPr/>
          </p:nvCxnSpPr>
          <p:spPr>
            <a:xfrm flipV="1">
              <a:off x="990600" y="1323975"/>
              <a:ext cx="876300" cy="1057275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186A02B-E72C-4810-90AC-74F65A0224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1" y="1323976"/>
              <a:ext cx="761999" cy="1057274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B5D859-4119-4D4C-8C45-19ADCCCE43B3}"/>
              </a:ext>
            </a:extLst>
          </p:cNvPr>
          <p:cNvGrpSpPr/>
          <p:nvPr/>
        </p:nvGrpSpPr>
        <p:grpSpPr>
          <a:xfrm>
            <a:off x="322794" y="6210856"/>
            <a:ext cx="337956" cy="324948"/>
            <a:chOff x="243986" y="6052375"/>
            <a:chExt cx="427210" cy="41076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0994D4-FF00-433C-A81A-136E7FF17B7B}"/>
                </a:ext>
              </a:extLst>
            </p:cNvPr>
            <p:cNvGrpSpPr/>
            <p:nvPr/>
          </p:nvGrpSpPr>
          <p:grpSpPr>
            <a:xfrm>
              <a:off x="336277" y="6052376"/>
              <a:ext cx="212509" cy="410766"/>
              <a:chOff x="254216" y="6181330"/>
              <a:chExt cx="212509" cy="41076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4B72DC7-566B-456F-BA1B-06DD18CCDBFC}"/>
                  </a:ext>
                </a:extLst>
              </p:cNvPr>
              <p:cNvSpPr/>
              <p:nvPr/>
            </p:nvSpPr>
            <p:spPr>
              <a:xfrm>
                <a:off x="254216" y="6427591"/>
                <a:ext cx="212509" cy="114846"/>
              </a:xfrm>
              <a:custGeom>
                <a:avLst/>
                <a:gdLst>
                  <a:gd name="connsiteX0" fmla="*/ 0 w 1593217"/>
                  <a:gd name="connsiteY0" fmla="*/ 0 h 764153"/>
                  <a:gd name="connsiteX1" fmla="*/ 1593217 w 1593217"/>
                  <a:gd name="connsiteY1" fmla="*/ 0 h 764153"/>
                  <a:gd name="connsiteX2" fmla="*/ 1580597 w 1593217"/>
                  <a:gd name="connsiteY2" fmla="*/ 125184 h 764153"/>
                  <a:gd name="connsiteX3" fmla="*/ 796608 w 1593217"/>
                  <a:gd name="connsiteY3" fmla="*/ 764153 h 764153"/>
                  <a:gd name="connsiteX4" fmla="*/ 12619 w 1593217"/>
                  <a:gd name="connsiteY4" fmla="*/ 125184 h 764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217" h="764153">
                    <a:moveTo>
                      <a:pt x="0" y="0"/>
                    </a:moveTo>
                    <a:lnTo>
                      <a:pt x="1593217" y="0"/>
                    </a:lnTo>
                    <a:lnTo>
                      <a:pt x="1580597" y="125184"/>
                    </a:lnTo>
                    <a:cubicBezTo>
                      <a:pt x="1505977" y="489843"/>
                      <a:pt x="1183327" y="764153"/>
                      <a:pt x="796608" y="764153"/>
                    </a:cubicBezTo>
                    <a:cubicBezTo>
                      <a:pt x="409890" y="764153"/>
                      <a:pt x="87240" y="489843"/>
                      <a:pt x="12619" y="125184"/>
                    </a:cubicBezTo>
                    <a:close/>
                  </a:path>
                </a:pathLst>
              </a:custGeom>
              <a:noFill/>
              <a:ln w="31750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3BBAF59-E11C-4CD2-B19E-AE22FA5BCD1B}"/>
                  </a:ext>
                </a:extLst>
              </p:cNvPr>
              <p:cNvSpPr/>
              <p:nvPr/>
            </p:nvSpPr>
            <p:spPr>
              <a:xfrm>
                <a:off x="295016" y="6181330"/>
                <a:ext cx="144249" cy="303682"/>
              </a:xfrm>
              <a:prstGeom prst="roundRect">
                <a:avLst>
                  <a:gd name="adj" fmla="val 50000"/>
                </a:avLst>
              </a:prstGeom>
              <a:solidFill>
                <a:srgbClr val="A8A8A8"/>
              </a:solidFill>
              <a:ln w="31750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EB3BFDB-3D9E-4421-B0B6-C72C28391FEA}"/>
                  </a:ext>
                </a:extLst>
              </p:cNvPr>
              <p:cNvCxnSpPr/>
              <p:nvPr/>
            </p:nvCxnSpPr>
            <p:spPr>
              <a:xfrm>
                <a:off x="360306" y="6542433"/>
                <a:ext cx="0" cy="49663"/>
              </a:xfrm>
              <a:prstGeom prst="line">
                <a:avLst/>
              </a:prstGeom>
              <a:ln w="317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F07999A-5F04-492A-A261-31058FCB2384}"/>
                  </a:ext>
                </a:extLst>
              </p:cNvPr>
              <p:cNvCxnSpPr/>
              <p:nvPr/>
            </p:nvCxnSpPr>
            <p:spPr>
              <a:xfrm>
                <a:off x="303982" y="6592096"/>
                <a:ext cx="111768" cy="0"/>
              </a:xfrm>
              <a:prstGeom prst="line">
                <a:avLst/>
              </a:prstGeom>
              <a:ln w="317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9D2FFF5-B2BB-4092-84B9-044A7D0A5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86" y="6052375"/>
              <a:ext cx="427210" cy="385936"/>
            </a:xfrm>
            <a:prstGeom prst="line">
              <a:avLst/>
            </a:prstGeom>
            <a:ln w="25400">
              <a:solidFill>
                <a:srgbClr val="FF5D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6077A4-FD08-4E7B-922F-B19FF63A88D7}"/>
              </a:ext>
            </a:extLst>
          </p:cNvPr>
          <p:cNvCxnSpPr>
            <a:cxnSpLocks/>
          </p:cNvCxnSpPr>
          <p:nvPr/>
        </p:nvCxnSpPr>
        <p:spPr>
          <a:xfrm flipV="1">
            <a:off x="1467518" y="6237314"/>
            <a:ext cx="337956" cy="305305"/>
          </a:xfrm>
          <a:prstGeom prst="line">
            <a:avLst/>
          </a:prstGeom>
          <a:ln w="25400">
            <a:solidFill>
              <a:srgbClr val="FF5D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718E2F-3098-46F1-A0FA-72DE519D4CCC}"/>
              </a:ext>
            </a:extLst>
          </p:cNvPr>
          <p:cNvSpPr txBox="1"/>
          <p:nvPr/>
        </p:nvSpPr>
        <p:spPr>
          <a:xfrm>
            <a:off x="104675" y="6545209"/>
            <a:ext cx="875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Unmute </a:t>
            </a:r>
            <a:endParaRPr lang="en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F78E2E-59E7-472A-87D0-C09D6D218ECE}"/>
              </a:ext>
            </a:extLst>
          </p:cNvPr>
          <p:cNvSpPr txBox="1"/>
          <p:nvPr/>
        </p:nvSpPr>
        <p:spPr>
          <a:xfrm>
            <a:off x="1271676" y="6535804"/>
            <a:ext cx="1324549" cy="30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Start Video </a:t>
            </a:r>
            <a:endParaRPr lang="en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E31C6A0-9CA7-46C9-8E8B-9411E390EE74}"/>
              </a:ext>
            </a:extLst>
          </p:cNvPr>
          <p:cNvGrpSpPr/>
          <p:nvPr/>
        </p:nvGrpSpPr>
        <p:grpSpPr>
          <a:xfrm>
            <a:off x="198393" y="5548175"/>
            <a:ext cx="248802" cy="267107"/>
            <a:chOff x="243986" y="6052375"/>
            <a:chExt cx="427210" cy="410767"/>
          </a:xfrm>
          <a:solidFill>
            <a:srgbClr val="FF5D5D"/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FD484EE-4702-4AD1-AFB5-73CFA8EDB8E5}"/>
                </a:ext>
              </a:extLst>
            </p:cNvPr>
            <p:cNvGrpSpPr/>
            <p:nvPr/>
          </p:nvGrpSpPr>
          <p:grpSpPr>
            <a:xfrm>
              <a:off x="336277" y="6052376"/>
              <a:ext cx="212509" cy="410766"/>
              <a:chOff x="254216" y="6181330"/>
              <a:chExt cx="212509" cy="410766"/>
            </a:xfrm>
            <a:grpFill/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CCA8145-D682-4E06-92DC-8A17DDBAD647}"/>
                  </a:ext>
                </a:extLst>
              </p:cNvPr>
              <p:cNvSpPr/>
              <p:nvPr/>
            </p:nvSpPr>
            <p:spPr>
              <a:xfrm>
                <a:off x="254216" y="6427591"/>
                <a:ext cx="212509" cy="114846"/>
              </a:xfrm>
              <a:custGeom>
                <a:avLst/>
                <a:gdLst>
                  <a:gd name="connsiteX0" fmla="*/ 0 w 1593217"/>
                  <a:gd name="connsiteY0" fmla="*/ 0 h 764153"/>
                  <a:gd name="connsiteX1" fmla="*/ 1593217 w 1593217"/>
                  <a:gd name="connsiteY1" fmla="*/ 0 h 764153"/>
                  <a:gd name="connsiteX2" fmla="*/ 1580597 w 1593217"/>
                  <a:gd name="connsiteY2" fmla="*/ 125184 h 764153"/>
                  <a:gd name="connsiteX3" fmla="*/ 796608 w 1593217"/>
                  <a:gd name="connsiteY3" fmla="*/ 764153 h 764153"/>
                  <a:gd name="connsiteX4" fmla="*/ 12619 w 1593217"/>
                  <a:gd name="connsiteY4" fmla="*/ 125184 h 764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217" h="764153">
                    <a:moveTo>
                      <a:pt x="0" y="0"/>
                    </a:moveTo>
                    <a:lnTo>
                      <a:pt x="1593217" y="0"/>
                    </a:lnTo>
                    <a:lnTo>
                      <a:pt x="1580597" y="125184"/>
                    </a:lnTo>
                    <a:cubicBezTo>
                      <a:pt x="1505977" y="489843"/>
                      <a:pt x="1183327" y="764153"/>
                      <a:pt x="796608" y="764153"/>
                    </a:cubicBezTo>
                    <a:cubicBezTo>
                      <a:pt x="409890" y="764153"/>
                      <a:pt x="87240" y="489843"/>
                      <a:pt x="12619" y="125184"/>
                    </a:cubicBezTo>
                    <a:close/>
                  </a:path>
                </a:pathLst>
              </a:custGeom>
              <a:grpFill/>
              <a:ln w="6350">
                <a:solidFill>
                  <a:srgbClr val="FF5D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2A96402C-65DD-4C0E-AA5B-4CC4FF7819C3}"/>
                  </a:ext>
                </a:extLst>
              </p:cNvPr>
              <p:cNvSpPr/>
              <p:nvPr/>
            </p:nvSpPr>
            <p:spPr>
              <a:xfrm>
                <a:off x="295016" y="6181330"/>
                <a:ext cx="144249" cy="303682"/>
              </a:xfrm>
              <a:prstGeom prst="roundRect">
                <a:avLst>
                  <a:gd name="adj" fmla="val 50000"/>
                </a:avLst>
              </a:prstGeom>
              <a:grpFill/>
              <a:ln w="6350">
                <a:solidFill>
                  <a:srgbClr val="FF5D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5445ADE-A834-4280-93F0-D5A1CAA41979}"/>
                  </a:ext>
                </a:extLst>
              </p:cNvPr>
              <p:cNvCxnSpPr/>
              <p:nvPr/>
            </p:nvCxnSpPr>
            <p:spPr>
              <a:xfrm>
                <a:off x="360306" y="6542433"/>
                <a:ext cx="0" cy="49663"/>
              </a:xfrm>
              <a:prstGeom prst="line">
                <a:avLst/>
              </a:prstGeom>
              <a:grpFill/>
              <a:ln w="6350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FC710D2-530F-4A28-B136-2FBE183449A6}"/>
                  </a:ext>
                </a:extLst>
              </p:cNvPr>
              <p:cNvCxnSpPr/>
              <p:nvPr/>
            </p:nvCxnSpPr>
            <p:spPr>
              <a:xfrm>
                <a:off x="303982" y="6592096"/>
                <a:ext cx="111768" cy="0"/>
              </a:xfrm>
              <a:prstGeom prst="line">
                <a:avLst/>
              </a:prstGeom>
              <a:grpFill/>
              <a:ln w="6350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76D0109-AC57-40E1-8E4C-5D36CD44A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86" y="6052375"/>
              <a:ext cx="427210" cy="385936"/>
            </a:xfrm>
            <a:prstGeom prst="line">
              <a:avLst/>
            </a:prstGeom>
            <a:grpFill/>
            <a:ln w="6350">
              <a:solidFill>
                <a:srgbClr val="FF5D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BF4484A-32E9-4D48-9FA3-2D9BDD252DCC}"/>
              </a:ext>
            </a:extLst>
          </p:cNvPr>
          <p:cNvSpPr txBox="1"/>
          <p:nvPr/>
        </p:nvSpPr>
        <p:spPr>
          <a:xfrm>
            <a:off x="479380" y="5502814"/>
            <a:ext cx="199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Istilah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penting</a:t>
            </a:r>
            <a:endParaRPr lang="en-ID" sz="1600" dirty="0">
              <a:solidFill>
                <a:schemeClr val="bg1"/>
              </a:solidFill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9034EF0-8927-481F-8FAF-A64434004902}"/>
              </a:ext>
            </a:extLst>
          </p:cNvPr>
          <p:cNvGrpSpPr/>
          <p:nvPr/>
        </p:nvGrpSpPr>
        <p:grpSpPr>
          <a:xfrm>
            <a:off x="3611726" y="6135155"/>
            <a:ext cx="5481832" cy="458472"/>
            <a:chOff x="3951924" y="6025833"/>
            <a:chExt cx="6824784" cy="570789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DBC7BFC-00E5-43A7-901F-6707D5A0592F}"/>
                </a:ext>
              </a:extLst>
            </p:cNvPr>
            <p:cNvGrpSpPr/>
            <p:nvPr/>
          </p:nvGrpSpPr>
          <p:grpSpPr>
            <a:xfrm>
              <a:off x="3951924" y="6115494"/>
              <a:ext cx="4537848" cy="481128"/>
              <a:chOff x="3734753" y="6097716"/>
              <a:chExt cx="5435775" cy="576331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34D61EA-F841-4CF5-B671-235C93DC96FF}"/>
                  </a:ext>
                </a:extLst>
              </p:cNvPr>
              <p:cNvGrpSpPr/>
              <p:nvPr/>
            </p:nvGrpSpPr>
            <p:grpSpPr>
              <a:xfrm>
                <a:off x="3734753" y="6100709"/>
                <a:ext cx="445682" cy="510698"/>
                <a:chOff x="2043518" y="3429000"/>
                <a:chExt cx="445682" cy="510698"/>
              </a:xfrm>
            </p:grpSpPr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BB07E95E-6D9D-4815-B2A7-05451066F66A}"/>
                    </a:ext>
                  </a:extLst>
                </p:cNvPr>
                <p:cNvSpPr/>
                <p:nvPr/>
              </p:nvSpPr>
              <p:spPr>
                <a:xfrm>
                  <a:off x="2043518" y="3429000"/>
                  <a:ext cx="445682" cy="503054"/>
                </a:xfrm>
                <a:custGeom>
                  <a:avLst/>
                  <a:gdLst>
                    <a:gd name="connsiteX0" fmla="*/ 217082 w 426141"/>
                    <a:gd name="connsiteY0" fmla="*/ 86 h 503054"/>
                    <a:gd name="connsiteX1" fmla="*/ 115482 w 426141"/>
                    <a:gd name="connsiteY1" fmla="*/ 88986 h 503054"/>
                    <a:gd name="connsiteX2" fmla="*/ 34202 w 426141"/>
                    <a:gd name="connsiteY2" fmla="*/ 109306 h 503054"/>
                    <a:gd name="connsiteX3" fmla="*/ 1182 w 426141"/>
                    <a:gd name="connsiteY3" fmla="*/ 139786 h 503054"/>
                    <a:gd name="connsiteX4" fmla="*/ 11342 w 426141"/>
                    <a:gd name="connsiteY4" fmla="*/ 276946 h 503054"/>
                    <a:gd name="connsiteX5" fmla="*/ 49442 w 426141"/>
                    <a:gd name="connsiteY5" fmla="*/ 370926 h 503054"/>
                    <a:gd name="connsiteX6" fmla="*/ 201842 w 426141"/>
                    <a:gd name="connsiteY6" fmla="*/ 503006 h 503054"/>
                    <a:gd name="connsiteX7" fmla="*/ 379642 w 426141"/>
                    <a:gd name="connsiteY7" fmla="*/ 355686 h 503054"/>
                    <a:gd name="connsiteX8" fmla="*/ 425362 w 426141"/>
                    <a:gd name="connsiteY8" fmla="*/ 134706 h 503054"/>
                    <a:gd name="connsiteX9" fmla="*/ 354242 w 426141"/>
                    <a:gd name="connsiteY9" fmla="*/ 106766 h 503054"/>
                    <a:gd name="connsiteX10" fmla="*/ 217082 w 426141"/>
                    <a:gd name="connsiteY10" fmla="*/ 86 h 503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26141" h="503054">
                      <a:moveTo>
                        <a:pt x="217082" y="86"/>
                      </a:moveTo>
                      <a:cubicBezTo>
                        <a:pt x="177289" y="-2877"/>
                        <a:pt x="145962" y="70783"/>
                        <a:pt x="115482" y="88986"/>
                      </a:cubicBezTo>
                      <a:cubicBezTo>
                        <a:pt x="85002" y="107189"/>
                        <a:pt x="53252" y="100839"/>
                        <a:pt x="34202" y="109306"/>
                      </a:cubicBezTo>
                      <a:cubicBezTo>
                        <a:pt x="15152" y="117773"/>
                        <a:pt x="4992" y="111846"/>
                        <a:pt x="1182" y="139786"/>
                      </a:cubicBezTo>
                      <a:cubicBezTo>
                        <a:pt x="-2628" y="167726"/>
                        <a:pt x="3299" y="238423"/>
                        <a:pt x="11342" y="276946"/>
                      </a:cubicBezTo>
                      <a:cubicBezTo>
                        <a:pt x="19385" y="315469"/>
                        <a:pt x="17692" y="333249"/>
                        <a:pt x="49442" y="370926"/>
                      </a:cubicBezTo>
                      <a:cubicBezTo>
                        <a:pt x="81192" y="408603"/>
                        <a:pt x="146809" y="505546"/>
                        <a:pt x="201842" y="503006"/>
                      </a:cubicBezTo>
                      <a:cubicBezTo>
                        <a:pt x="256875" y="500466"/>
                        <a:pt x="342389" y="417069"/>
                        <a:pt x="379642" y="355686"/>
                      </a:cubicBezTo>
                      <a:cubicBezTo>
                        <a:pt x="416895" y="294303"/>
                        <a:pt x="429595" y="176193"/>
                        <a:pt x="425362" y="134706"/>
                      </a:cubicBezTo>
                      <a:cubicBezTo>
                        <a:pt x="421129" y="93219"/>
                        <a:pt x="383875" y="124546"/>
                        <a:pt x="354242" y="106766"/>
                      </a:cubicBezTo>
                      <a:cubicBezTo>
                        <a:pt x="324609" y="88986"/>
                        <a:pt x="256875" y="3049"/>
                        <a:pt x="217082" y="86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25400">
                  <a:solidFill>
                    <a:srgbClr val="A8A8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D24E779B-9E6F-4471-B917-89C61EA43838}"/>
                    </a:ext>
                  </a:extLst>
                </p:cNvPr>
                <p:cNvSpPr/>
                <p:nvPr/>
              </p:nvSpPr>
              <p:spPr>
                <a:xfrm>
                  <a:off x="2261531" y="3429000"/>
                  <a:ext cx="226060" cy="254048"/>
                </a:xfrm>
                <a:custGeom>
                  <a:avLst/>
                  <a:gdLst>
                    <a:gd name="connsiteX0" fmla="*/ 7415 w 226060"/>
                    <a:gd name="connsiteY0" fmla="*/ 0 h 254048"/>
                    <a:gd name="connsiteX1" fmla="*/ 150864 w 226060"/>
                    <a:gd name="connsiteY1" fmla="*/ 106680 h 254048"/>
                    <a:gd name="connsiteX2" fmla="*/ 225245 w 226060"/>
                    <a:gd name="connsiteY2" fmla="*/ 134620 h 254048"/>
                    <a:gd name="connsiteX3" fmla="*/ 217608 w 226060"/>
                    <a:gd name="connsiteY3" fmla="*/ 237649 h 254048"/>
                    <a:gd name="connsiteX4" fmla="*/ 213558 w 226060"/>
                    <a:gd name="connsiteY4" fmla="*/ 254048 h 254048"/>
                    <a:gd name="connsiteX5" fmla="*/ 0 w 226060"/>
                    <a:gd name="connsiteY5" fmla="*/ 254048 h 254048"/>
                    <a:gd name="connsiteX6" fmla="*/ 0 w 226060"/>
                    <a:gd name="connsiteY6" fmla="*/ 2519 h 254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6060" h="254048">
                      <a:moveTo>
                        <a:pt x="7415" y="0"/>
                      </a:moveTo>
                      <a:cubicBezTo>
                        <a:pt x="49032" y="2963"/>
                        <a:pt x="119872" y="88900"/>
                        <a:pt x="150864" y="106680"/>
                      </a:cubicBezTo>
                      <a:cubicBezTo>
                        <a:pt x="181856" y="124460"/>
                        <a:pt x="220818" y="93133"/>
                        <a:pt x="225245" y="134620"/>
                      </a:cubicBezTo>
                      <a:cubicBezTo>
                        <a:pt x="227459" y="155364"/>
                        <a:pt x="225245" y="195263"/>
                        <a:pt x="217608" y="237649"/>
                      </a:cubicBezTo>
                      <a:lnTo>
                        <a:pt x="213558" y="254048"/>
                      </a:lnTo>
                      <a:lnTo>
                        <a:pt x="0" y="254048"/>
                      </a:lnTo>
                      <a:lnTo>
                        <a:pt x="0" y="2519"/>
                      </a:ln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9B53D38F-8CBC-4185-88E5-61529B081D29}"/>
                    </a:ext>
                  </a:extLst>
                </p:cNvPr>
                <p:cNvSpPr/>
                <p:nvPr/>
              </p:nvSpPr>
              <p:spPr>
                <a:xfrm>
                  <a:off x="2060650" y="3675404"/>
                  <a:ext cx="205709" cy="264294"/>
                </a:xfrm>
                <a:custGeom>
                  <a:avLst/>
                  <a:gdLst>
                    <a:gd name="connsiteX0" fmla="*/ 0 w 205709"/>
                    <a:gd name="connsiteY0" fmla="*/ 0 h 264294"/>
                    <a:gd name="connsiteX1" fmla="*/ 205709 w 205709"/>
                    <a:gd name="connsiteY1" fmla="*/ 0 h 264294"/>
                    <a:gd name="connsiteX2" fmla="*/ 205709 w 205709"/>
                    <a:gd name="connsiteY2" fmla="*/ 264201 h 264294"/>
                    <a:gd name="connsiteX3" fmla="*/ 205484 w 205709"/>
                    <a:gd name="connsiteY3" fmla="*/ 264246 h 264294"/>
                    <a:gd name="connsiteX4" fmla="*/ 46095 w 205709"/>
                    <a:gd name="connsiteY4" fmla="*/ 132166 h 264294"/>
                    <a:gd name="connsiteX5" fmla="*/ 6248 w 205709"/>
                    <a:gd name="connsiteY5" fmla="*/ 38186 h 264294"/>
                    <a:gd name="connsiteX6" fmla="*/ 479 w 205709"/>
                    <a:gd name="connsiteY6" fmla="*/ 4432 h 2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5709" h="264294">
                      <a:moveTo>
                        <a:pt x="0" y="0"/>
                      </a:moveTo>
                      <a:lnTo>
                        <a:pt x="205709" y="0"/>
                      </a:lnTo>
                      <a:lnTo>
                        <a:pt x="205709" y="264201"/>
                      </a:lnTo>
                      <a:lnTo>
                        <a:pt x="205484" y="264246"/>
                      </a:lnTo>
                      <a:cubicBezTo>
                        <a:pt x="147927" y="266786"/>
                        <a:pt x="79301" y="169843"/>
                        <a:pt x="46095" y="132166"/>
                      </a:cubicBezTo>
                      <a:cubicBezTo>
                        <a:pt x="12889" y="94489"/>
                        <a:pt x="14660" y="76709"/>
                        <a:pt x="6248" y="38186"/>
                      </a:cubicBezTo>
                      <a:cubicBezTo>
                        <a:pt x="4145" y="28555"/>
                        <a:pt x="2181" y="16914"/>
                        <a:pt x="479" y="4432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18B4E0D-B379-4B9C-8AE5-0F4E7A9D3FA9}"/>
                  </a:ext>
                </a:extLst>
              </p:cNvPr>
              <p:cNvGrpSpPr/>
              <p:nvPr/>
            </p:nvGrpSpPr>
            <p:grpSpPr>
              <a:xfrm>
                <a:off x="5225645" y="6097716"/>
                <a:ext cx="790916" cy="463601"/>
                <a:chOff x="4667928" y="511972"/>
                <a:chExt cx="3475957" cy="2037454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E9A32CB-246D-4404-A971-0334428C6D52}"/>
                    </a:ext>
                  </a:extLst>
                </p:cNvPr>
                <p:cNvSpPr/>
                <p:nvPr/>
              </p:nvSpPr>
              <p:spPr>
                <a:xfrm>
                  <a:off x="5370179" y="511972"/>
                  <a:ext cx="935547" cy="935547"/>
                </a:xfrm>
                <a:prstGeom prst="ellipse">
                  <a:avLst/>
                </a:pr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32A4D87C-9CEA-434F-8FD3-E6B39E591297}"/>
                    </a:ext>
                  </a:extLst>
                </p:cNvPr>
                <p:cNvSpPr/>
                <p:nvPr/>
              </p:nvSpPr>
              <p:spPr>
                <a:xfrm>
                  <a:off x="4667928" y="1683451"/>
                  <a:ext cx="2340048" cy="865975"/>
                </a:xfrm>
                <a:custGeom>
                  <a:avLst/>
                  <a:gdLst>
                    <a:gd name="connsiteX0" fmla="*/ 2073277 w 4146554"/>
                    <a:gd name="connsiteY0" fmla="*/ 0 h 1110903"/>
                    <a:gd name="connsiteX1" fmla="*/ 4135850 w 4146554"/>
                    <a:gd name="connsiteY1" fmla="*/ 997321 h 1110903"/>
                    <a:gd name="connsiteX2" fmla="*/ 4146554 w 4146554"/>
                    <a:gd name="connsiteY2" fmla="*/ 1110903 h 1110903"/>
                    <a:gd name="connsiteX3" fmla="*/ 0 w 4146554"/>
                    <a:gd name="connsiteY3" fmla="*/ 1110903 h 1110903"/>
                    <a:gd name="connsiteX4" fmla="*/ 10704 w 4146554"/>
                    <a:gd name="connsiteY4" fmla="*/ 997321 h 1110903"/>
                    <a:gd name="connsiteX5" fmla="*/ 2073277 w 4146554"/>
                    <a:gd name="connsiteY5" fmla="*/ 0 h 111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46554" h="1110903">
                      <a:moveTo>
                        <a:pt x="2073277" y="0"/>
                      </a:moveTo>
                      <a:cubicBezTo>
                        <a:pt x="3146751" y="0"/>
                        <a:pt x="4029677" y="437141"/>
                        <a:pt x="4135850" y="997321"/>
                      </a:cubicBezTo>
                      <a:lnTo>
                        <a:pt x="4146554" y="1110903"/>
                      </a:lnTo>
                      <a:lnTo>
                        <a:pt x="0" y="1110903"/>
                      </a:lnTo>
                      <a:lnTo>
                        <a:pt x="10704" y="997321"/>
                      </a:lnTo>
                      <a:cubicBezTo>
                        <a:pt x="116877" y="437141"/>
                        <a:pt x="999803" y="0"/>
                        <a:pt x="2073277" y="0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F6183383-415F-4747-9DAA-D4AEAF03E4E7}"/>
                    </a:ext>
                  </a:extLst>
                </p:cNvPr>
                <p:cNvSpPr/>
                <p:nvPr/>
              </p:nvSpPr>
              <p:spPr>
                <a:xfrm>
                  <a:off x="5803837" y="1683450"/>
                  <a:ext cx="2340048" cy="865975"/>
                </a:xfrm>
                <a:custGeom>
                  <a:avLst/>
                  <a:gdLst>
                    <a:gd name="connsiteX0" fmla="*/ 2073277 w 4146554"/>
                    <a:gd name="connsiteY0" fmla="*/ 0 h 1110903"/>
                    <a:gd name="connsiteX1" fmla="*/ 4135850 w 4146554"/>
                    <a:gd name="connsiteY1" fmla="*/ 997321 h 1110903"/>
                    <a:gd name="connsiteX2" fmla="*/ 4146554 w 4146554"/>
                    <a:gd name="connsiteY2" fmla="*/ 1110903 h 1110903"/>
                    <a:gd name="connsiteX3" fmla="*/ 0 w 4146554"/>
                    <a:gd name="connsiteY3" fmla="*/ 1110903 h 1110903"/>
                    <a:gd name="connsiteX4" fmla="*/ 10704 w 4146554"/>
                    <a:gd name="connsiteY4" fmla="*/ 997321 h 1110903"/>
                    <a:gd name="connsiteX5" fmla="*/ 2073277 w 4146554"/>
                    <a:gd name="connsiteY5" fmla="*/ 0 h 111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46554" h="1110903">
                      <a:moveTo>
                        <a:pt x="2073277" y="0"/>
                      </a:moveTo>
                      <a:cubicBezTo>
                        <a:pt x="3146751" y="0"/>
                        <a:pt x="4029677" y="437141"/>
                        <a:pt x="4135850" y="997321"/>
                      </a:cubicBezTo>
                      <a:lnTo>
                        <a:pt x="4146554" y="1110903"/>
                      </a:lnTo>
                      <a:lnTo>
                        <a:pt x="0" y="1110903"/>
                      </a:lnTo>
                      <a:lnTo>
                        <a:pt x="10704" y="997321"/>
                      </a:lnTo>
                      <a:cubicBezTo>
                        <a:pt x="116877" y="437141"/>
                        <a:pt x="999803" y="0"/>
                        <a:pt x="2073277" y="0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C6E59342-50ED-41BA-813D-614805EFC319}"/>
                    </a:ext>
                  </a:extLst>
                </p:cNvPr>
                <p:cNvSpPr/>
                <p:nvPr/>
              </p:nvSpPr>
              <p:spPr>
                <a:xfrm>
                  <a:off x="6532111" y="648246"/>
                  <a:ext cx="799273" cy="799273"/>
                </a:xfrm>
                <a:prstGeom prst="ellipse">
                  <a:avLst/>
                </a:pr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E269527-C289-4C67-A825-1CB6C4EA0101}"/>
                  </a:ext>
                </a:extLst>
              </p:cNvPr>
              <p:cNvSpPr/>
              <p:nvPr/>
            </p:nvSpPr>
            <p:spPr>
              <a:xfrm rot="10800000">
                <a:off x="7065195" y="6099661"/>
                <a:ext cx="532452" cy="574386"/>
              </a:xfrm>
              <a:custGeom>
                <a:avLst/>
                <a:gdLst>
                  <a:gd name="connsiteX0" fmla="*/ 1708529 w 1885950"/>
                  <a:gd name="connsiteY0" fmla="*/ 1549110 h 1549110"/>
                  <a:gd name="connsiteX1" fmla="*/ 177421 w 1885950"/>
                  <a:gd name="connsiteY1" fmla="*/ 1549110 h 1549110"/>
                  <a:gd name="connsiteX2" fmla="*/ 0 w 1885950"/>
                  <a:gd name="connsiteY2" fmla="*/ 1371689 h 1549110"/>
                  <a:gd name="connsiteX3" fmla="*/ 0 w 1885950"/>
                  <a:gd name="connsiteY3" fmla="*/ 662025 h 1549110"/>
                  <a:gd name="connsiteX4" fmla="*/ 177421 w 1885950"/>
                  <a:gd name="connsiteY4" fmla="*/ 484604 h 1549110"/>
                  <a:gd name="connsiteX5" fmla="*/ 989677 w 1885950"/>
                  <a:gd name="connsiteY5" fmla="*/ 484604 h 1549110"/>
                  <a:gd name="connsiteX6" fmla="*/ 1268342 w 1885950"/>
                  <a:gd name="connsiteY6" fmla="*/ 0 h 1549110"/>
                  <a:gd name="connsiteX7" fmla="*/ 1547007 w 1885950"/>
                  <a:gd name="connsiteY7" fmla="*/ 484604 h 1549110"/>
                  <a:gd name="connsiteX8" fmla="*/ 1708529 w 1885950"/>
                  <a:gd name="connsiteY8" fmla="*/ 484604 h 1549110"/>
                  <a:gd name="connsiteX9" fmla="*/ 1885950 w 1885950"/>
                  <a:gd name="connsiteY9" fmla="*/ 662025 h 1549110"/>
                  <a:gd name="connsiteX10" fmla="*/ 1885950 w 1885950"/>
                  <a:gd name="connsiteY10" fmla="*/ 1371689 h 1549110"/>
                  <a:gd name="connsiteX11" fmla="*/ 1708529 w 1885950"/>
                  <a:gd name="connsiteY11" fmla="*/ 1549110 h 154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85950" h="1549110">
                    <a:moveTo>
                      <a:pt x="1708529" y="1549110"/>
                    </a:moveTo>
                    <a:lnTo>
                      <a:pt x="177421" y="1549110"/>
                    </a:lnTo>
                    <a:cubicBezTo>
                      <a:pt x="79434" y="1549110"/>
                      <a:pt x="0" y="1469676"/>
                      <a:pt x="0" y="1371689"/>
                    </a:cubicBezTo>
                    <a:lnTo>
                      <a:pt x="0" y="662025"/>
                    </a:lnTo>
                    <a:cubicBezTo>
                      <a:pt x="0" y="564038"/>
                      <a:pt x="79434" y="484604"/>
                      <a:pt x="177421" y="484604"/>
                    </a:cubicBezTo>
                    <a:lnTo>
                      <a:pt x="989677" y="484604"/>
                    </a:lnTo>
                    <a:lnTo>
                      <a:pt x="1268342" y="0"/>
                    </a:lnTo>
                    <a:lnTo>
                      <a:pt x="1547007" y="484604"/>
                    </a:lnTo>
                    <a:lnTo>
                      <a:pt x="1708529" y="484604"/>
                    </a:lnTo>
                    <a:cubicBezTo>
                      <a:pt x="1806516" y="484604"/>
                      <a:pt x="1885950" y="564038"/>
                      <a:pt x="1885950" y="662025"/>
                    </a:cubicBezTo>
                    <a:lnTo>
                      <a:pt x="1885950" y="1371689"/>
                    </a:lnTo>
                    <a:cubicBezTo>
                      <a:pt x="1885950" y="1469676"/>
                      <a:pt x="1806516" y="1549110"/>
                      <a:pt x="1708529" y="1549110"/>
                    </a:cubicBezTo>
                    <a:close/>
                  </a:path>
                </a:pathLst>
              </a:custGeom>
              <a:solidFill>
                <a:srgbClr val="A8A8A8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 dirty="0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9D93E21-DCFB-4404-9E33-F8AC464821A5}"/>
                  </a:ext>
                </a:extLst>
              </p:cNvPr>
              <p:cNvGrpSpPr/>
              <p:nvPr/>
            </p:nvGrpSpPr>
            <p:grpSpPr>
              <a:xfrm>
                <a:off x="8458806" y="6097716"/>
                <a:ext cx="711722" cy="476227"/>
                <a:chOff x="7400246" y="1717249"/>
                <a:chExt cx="2234711" cy="1495289"/>
              </a:xfrm>
            </p:grpSpPr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E4F5EB35-6772-43FC-A315-B72E556D1907}"/>
                    </a:ext>
                  </a:extLst>
                </p:cNvPr>
                <p:cNvSpPr/>
                <p:nvPr/>
              </p:nvSpPr>
              <p:spPr>
                <a:xfrm>
                  <a:off x="7400246" y="1717249"/>
                  <a:ext cx="2234711" cy="1495289"/>
                </a:xfrm>
                <a:prstGeom prst="roundRect">
                  <a:avLst>
                    <a:gd name="adj" fmla="val 10076"/>
                  </a:avLst>
                </a:prstGeom>
                <a:solidFill>
                  <a:srgbClr val="23D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D7F547BB-F5D1-4EDD-83F9-5B9714D6ABA9}"/>
                    </a:ext>
                  </a:extLst>
                </p:cNvPr>
                <p:cNvGrpSpPr/>
                <p:nvPr/>
              </p:nvGrpSpPr>
              <p:grpSpPr>
                <a:xfrm>
                  <a:off x="8351699" y="2163700"/>
                  <a:ext cx="369649" cy="620143"/>
                  <a:chOff x="7500331" y="4182620"/>
                  <a:chExt cx="112396" cy="188900"/>
                </a:xfrm>
                <a:solidFill>
                  <a:srgbClr val="1A1A1A"/>
                </a:solidFill>
              </p:grpSpPr>
              <p:sp>
                <p:nvSpPr>
                  <p:cNvPr id="78" name="Rectangle: Rounded Corners 77">
                    <a:extLst>
                      <a:ext uri="{FF2B5EF4-FFF2-40B4-BE49-F238E27FC236}">
                        <a16:creationId xmlns:a16="http://schemas.microsoft.com/office/drawing/2014/main" id="{43F53BF7-CEC4-4A05-A5F4-E2B0049313C7}"/>
                      </a:ext>
                    </a:extLst>
                  </p:cNvPr>
                  <p:cNvSpPr/>
                  <p:nvPr/>
                </p:nvSpPr>
                <p:spPr>
                  <a:xfrm rot="2647907">
                    <a:off x="7500331" y="4201971"/>
                    <a:ext cx="45719" cy="10318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77DDA2B6-8B88-4DED-8A79-6DE3A77C043E}"/>
                      </a:ext>
                    </a:extLst>
                  </p:cNvPr>
                  <p:cNvSpPr/>
                  <p:nvPr/>
                </p:nvSpPr>
                <p:spPr>
                  <a:xfrm rot="18918181">
                    <a:off x="7567008" y="4182620"/>
                    <a:ext cx="45719" cy="12603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310C8C61-83F1-4A35-9459-C0CE910D8881}"/>
                      </a:ext>
                    </a:extLst>
                  </p:cNvPr>
                  <p:cNvSpPr/>
                  <p:nvPr/>
                </p:nvSpPr>
                <p:spPr>
                  <a:xfrm>
                    <a:off x="7531855" y="4231789"/>
                    <a:ext cx="45719" cy="13973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</p:grp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30E3211-14B8-4754-B105-811AB1C85CB7}"/>
                </a:ext>
              </a:extLst>
            </p:cNvPr>
            <p:cNvGrpSpPr/>
            <p:nvPr/>
          </p:nvGrpSpPr>
          <p:grpSpPr>
            <a:xfrm>
              <a:off x="9252177" y="6079247"/>
              <a:ext cx="459254" cy="459254"/>
              <a:chOff x="5550644" y="3337560"/>
              <a:chExt cx="1828800" cy="182880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6CEF459C-709D-4B6D-9A2D-537ACBA93A12}"/>
                  </a:ext>
                </a:extLst>
              </p:cNvPr>
              <p:cNvSpPr/>
              <p:nvPr/>
            </p:nvSpPr>
            <p:spPr>
              <a:xfrm>
                <a:off x="5550644" y="3337560"/>
                <a:ext cx="1828800" cy="1828800"/>
              </a:xfrm>
              <a:prstGeom prst="ellipse">
                <a:avLst/>
              </a:prstGeom>
              <a:noFill/>
              <a:ln w="34925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F8C174D-DFC0-4AA6-A210-FA348B0AD50E}"/>
                  </a:ext>
                </a:extLst>
              </p:cNvPr>
              <p:cNvSpPr/>
              <p:nvPr/>
            </p:nvSpPr>
            <p:spPr>
              <a:xfrm>
                <a:off x="5727809" y="3514725"/>
                <a:ext cx="1474470" cy="1474470"/>
              </a:xfrm>
              <a:prstGeom prst="ellipse">
                <a:avLst/>
              </a:prstGeom>
              <a:solidFill>
                <a:srgbClr val="A8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0B92976-6314-4A41-9DF4-3FCECCBD91F5}"/>
                </a:ext>
              </a:extLst>
            </p:cNvPr>
            <p:cNvGrpSpPr/>
            <p:nvPr/>
          </p:nvGrpSpPr>
          <p:grpSpPr>
            <a:xfrm>
              <a:off x="10281453" y="6025833"/>
              <a:ext cx="495255" cy="502556"/>
              <a:chOff x="8489772" y="173821"/>
              <a:chExt cx="2940228" cy="298357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A91EE13-170D-4B92-B82C-C11FA079F4C5}"/>
                  </a:ext>
                </a:extLst>
              </p:cNvPr>
              <p:cNvSpPr/>
              <p:nvPr/>
            </p:nvSpPr>
            <p:spPr>
              <a:xfrm>
                <a:off x="8489772" y="217170"/>
                <a:ext cx="2940228" cy="2940228"/>
              </a:xfrm>
              <a:prstGeom prst="ellipse">
                <a:avLst/>
              </a:prstGeom>
              <a:solidFill>
                <a:srgbClr val="AAAAA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9DDD7C1-E9C6-473F-8492-F0D4C4F27BBB}"/>
                  </a:ext>
                </a:extLst>
              </p:cNvPr>
              <p:cNvSpPr/>
              <p:nvPr/>
            </p:nvSpPr>
            <p:spPr>
              <a:xfrm>
                <a:off x="9481804" y="1223010"/>
                <a:ext cx="240030" cy="240030"/>
              </a:xfrm>
              <a:prstGeom prst="ellipse">
                <a:avLst/>
              </a:prstGeom>
              <a:solidFill>
                <a:srgbClr val="1A1A1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3D7719C-EEAE-4BF4-9C8B-9E09B2E7B769}"/>
                  </a:ext>
                </a:extLst>
              </p:cNvPr>
              <p:cNvSpPr/>
              <p:nvPr/>
            </p:nvSpPr>
            <p:spPr>
              <a:xfrm>
                <a:off x="10305940" y="1223010"/>
                <a:ext cx="240030" cy="240030"/>
              </a:xfrm>
              <a:prstGeom prst="ellipse">
                <a:avLst/>
              </a:prstGeom>
              <a:solidFill>
                <a:srgbClr val="1A1A1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ADA98AD-2ADA-4E90-983A-B6F9E90FDDD8}"/>
                  </a:ext>
                </a:extLst>
              </p:cNvPr>
              <p:cNvSpPr/>
              <p:nvPr/>
            </p:nvSpPr>
            <p:spPr>
              <a:xfrm>
                <a:off x="9187564" y="1807443"/>
                <a:ext cx="1623060" cy="659921"/>
              </a:xfrm>
              <a:custGeom>
                <a:avLst/>
                <a:gdLst>
                  <a:gd name="connsiteX0" fmla="*/ 0 w 1600200"/>
                  <a:gd name="connsiteY0" fmla="*/ 0 h 676024"/>
                  <a:gd name="connsiteX1" fmla="*/ 274320 w 1600200"/>
                  <a:gd name="connsiteY1" fmla="*/ 525780 h 676024"/>
                  <a:gd name="connsiteX2" fmla="*/ 845820 w 1600200"/>
                  <a:gd name="connsiteY2" fmla="*/ 674370 h 676024"/>
                  <a:gd name="connsiteX3" fmla="*/ 1405890 w 1600200"/>
                  <a:gd name="connsiteY3" fmla="*/ 457200 h 676024"/>
                  <a:gd name="connsiteX4" fmla="*/ 1600200 w 1600200"/>
                  <a:gd name="connsiteY4" fmla="*/ 137160 h 676024"/>
                  <a:gd name="connsiteX0" fmla="*/ 0 w 1623060"/>
                  <a:gd name="connsiteY0" fmla="*/ 34290 h 710314"/>
                  <a:gd name="connsiteX1" fmla="*/ 274320 w 1623060"/>
                  <a:gd name="connsiteY1" fmla="*/ 560070 h 710314"/>
                  <a:gd name="connsiteX2" fmla="*/ 845820 w 1623060"/>
                  <a:gd name="connsiteY2" fmla="*/ 708660 h 710314"/>
                  <a:gd name="connsiteX3" fmla="*/ 1405890 w 1623060"/>
                  <a:gd name="connsiteY3" fmla="*/ 491490 h 710314"/>
                  <a:gd name="connsiteX4" fmla="*/ 1623060 w 1623060"/>
                  <a:gd name="connsiteY4" fmla="*/ 0 h 710314"/>
                  <a:gd name="connsiteX0" fmla="*/ 0 w 1623060"/>
                  <a:gd name="connsiteY0" fmla="*/ 34290 h 708687"/>
                  <a:gd name="connsiteX1" fmla="*/ 274320 w 1623060"/>
                  <a:gd name="connsiteY1" fmla="*/ 560070 h 708687"/>
                  <a:gd name="connsiteX2" fmla="*/ 845820 w 1623060"/>
                  <a:gd name="connsiteY2" fmla="*/ 708660 h 708687"/>
                  <a:gd name="connsiteX3" fmla="*/ 1337310 w 1623060"/>
                  <a:gd name="connsiteY3" fmla="*/ 552864 h 708687"/>
                  <a:gd name="connsiteX4" fmla="*/ 1623060 w 1623060"/>
                  <a:gd name="connsiteY4" fmla="*/ 0 h 70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3060" h="708687">
                    <a:moveTo>
                      <a:pt x="0" y="34290"/>
                    </a:moveTo>
                    <a:cubicBezTo>
                      <a:pt x="66675" y="240982"/>
                      <a:pt x="133350" y="447675"/>
                      <a:pt x="274320" y="560070"/>
                    </a:cubicBezTo>
                    <a:cubicBezTo>
                      <a:pt x="415290" y="672465"/>
                      <a:pt x="668655" y="709861"/>
                      <a:pt x="845820" y="708660"/>
                    </a:cubicBezTo>
                    <a:cubicBezTo>
                      <a:pt x="1022985" y="707459"/>
                      <a:pt x="1211580" y="642399"/>
                      <a:pt x="1337310" y="552864"/>
                    </a:cubicBezTo>
                    <a:cubicBezTo>
                      <a:pt x="1463040" y="463329"/>
                      <a:pt x="1588770" y="115252"/>
                      <a:pt x="1623060" y="0"/>
                    </a:cubicBezTo>
                  </a:path>
                </a:pathLst>
              </a:custGeom>
              <a:noFill/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44CAD81-EE90-41F2-B7F9-CEBAAE56B81C}"/>
                  </a:ext>
                </a:extLst>
              </p:cNvPr>
              <p:cNvSpPr/>
              <p:nvPr/>
            </p:nvSpPr>
            <p:spPr>
              <a:xfrm>
                <a:off x="10468188" y="173821"/>
                <a:ext cx="684870" cy="684869"/>
              </a:xfrm>
              <a:custGeom>
                <a:avLst/>
                <a:gdLst>
                  <a:gd name="connsiteX0" fmla="*/ 288378 w 684870"/>
                  <a:gd name="connsiteY0" fmla="*/ 0 h 684869"/>
                  <a:gd name="connsiteX1" fmla="*/ 396494 w 684870"/>
                  <a:gd name="connsiteY1" fmla="*/ 0 h 684869"/>
                  <a:gd name="connsiteX2" fmla="*/ 423524 w 684870"/>
                  <a:gd name="connsiteY2" fmla="*/ 27030 h 684869"/>
                  <a:gd name="connsiteX3" fmla="*/ 423524 w 684870"/>
                  <a:gd name="connsiteY3" fmla="*/ 261347 h 684869"/>
                  <a:gd name="connsiteX4" fmla="*/ 657840 w 684870"/>
                  <a:gd name="connsiteY4" fmla="*/ 261347 h 684869"/>
                  <a:gd name="connsiteX5" fmla="*/ 684870 w 684870"/>
                  <a:gd name="connsiteY5" fmla="*/ 288377 h 684869"/>
                  <a:gd name="connsiteX6" fmla="*/ 684870 w 684870"/>
                  <a:gd name="connsiteY6" fmla="*/ 396493 h 684869"/>
                  <a:gd name="connsiteX7" fmla="*/ 657840 w 684870"/>
                  <a:gd name="connsiteY7" fmla="*/ 423523 h 684869"/>
                  <a:gd name="connsiteX8" fmla="*/ 423524 w 684870"/>
                  <a:gd name="connsiteY8" fmla="*/ 423523 h 684869"/>
                  <a:gd name="connsiteX9" fmla="*/ 423524 w 684870"/>
                  <a:gd name="connsiteY9" fmla="*/ 657839 h 684869"/>
                  <a:gd name="connsiteX10" fmla="*/ 396494 w 684870"/>
                  <a:gd name="connsiteY10" fmla="*/ 684869 h 684869"/>
                  <a:gd name="connsiteX11" fmla="*/ 288378 w 684870"/>
                  <a:gd name="connsiteY11" fmla="*/ 684869 h 684869"/>
                  <a:gd name="connsiteX12" fmla="*/ 261348 w 684870"/>
                  <a:gd name="connsiteY12" fmla="*/ 657839 h 684869"/>
                  <a:gd name="connsiteX13" fmla="*/ 261348 w 684870"/>
                  <a:gd name="connsiteY13" fmla="*/ 423523 h 684869"/>
                  <a:gd name="connsiteX14" fmla="*/ 27030 w 684870"/>
                  <a:gd name="connsiteY14" fmla="*/ 423523 h 684869"/>
                  <a:gd name="connsiteX15" fmla="*/ 0 w 684870"/>
                  <a:gd name="connsiteY15" fmla="*/ 396493 h 684869"/>
                  <a:gd name="connsiteX16" fmla="*/ 0 w 684870"/>
                  <a:gd name="connsiteY16" fmla="*/ 288377 h 684869"/>
                  <a:gd name="connsiteX17" fmla="*/ 27030 w 684870"/>
                  <a:gd name="connsiteY17" fmla="*/ 261347 h 684869"/>
                  <a:gd name="connsiteX18" fmla="*/ 261348 w 684870"/>
                  <a:gd name="connsiteY18" fmla="*/ 261347 h 684869"/>
                  <a:gd name="connsiteX19" fmla="*/ 261348 w 684870"/>
                  <a:gd name="connsiteY19" fmla="*/ 27030 h 684869"/>
                  <a:gd name="connsiteX20" fmla="*/ 288378 w 684870"/>
                  <a:gd name="connsiteY20" fmla="*/ 0 h 684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4870" h="684869">
                    <a:moveTo>
                      <a:pt x="288378" y="0"/>
                    </a:moveTo>
                    <a:lnTo>
                      <a:pt x="396494" y="0"/>
                    </a:lnTo>
                    <a:cubicBezTo>
                      <a:pt x="411422" y="0"/>
                      <a:pt x="423524" y="12102"/>
                      <a:pt x="423524" y="27030"/>
                    </a:cubicBezTo>
                    <a:lnTo>
                      <a:pt x="423524" y="261347"/>
                    </a:lnTo>
                    <a:lnTo>
                      <a:pt x="657840" y="261347"/>
                    </a:lnTo>
                    <a:cubicBezTo>
                      <a:pt x="672768" y="261347"/>
                      <a:pt x="684870" y="273449"/>
                      <a:pt x="684870" y="288377"/>
                    </a:cubicBezTo>
                    <a:lnTo>
                      <a:pt x="684870" y="396493"/>
                    </a:lnTo>
                    <a:cubicBezTo>
                      <a:pt x="684870" y="411421"/>
                      <a:pt x="672768" y="423523"/>
                      <a:pt x="657840" y="423523"/>
                    </a:cubicBezTo>
                    <a:lnTo>
                      <a:pt x="423524" y="423523"/>
                    </a:lnTo>
                    <a:lnTo>
                      <a:pt x="423524" y="657839"/>
                    </a:lnTo>
                    <a:cubicBezTo>
                      <a:pt x="423524" y="672767"/>
                      <a:pt x="411422" y="684869"/>
                      <a:pt x="396494" y="684869"/>
                    </a:cubicBezTo>
                    <a:lnTo>
                      <a:pt x="288378" y="684869"/>
                    </a:lnTo>
                    <a:cubicBezTo>
                      <a:pt x="273450" y="684869"/>
                      <a:pt x="261348" y="672767"/>
                      <a:pt x="261348" y="657839"/>
                    </a:cubicBezTo>
                    <a:lnTo>
                      <a:pt x="261348" y="423523"/>
                    </a:lnTo>
                    <a:lnTo>
                      <a:pt x="27030" y="423523"/>
                    </a:lnTo>
                    <a:cubicBezTo>
                      <a:pt x="12102" y="423523"/>
                      <a:pt x="0" y="411421"/>
                      <a:pt x="0" y="396493"/>
                    </a:cubicBezTo>
                    <a:lnTo>
                      <a:pt x="0" y="288377"/>
                    </a:lnTo>
                    <a:cubicBezTo>
                      <a:pt x="0" y="273449"/>
                      <a:pt x="12102" y="261347"/>
                      <a:pt x="27030" y="261347"/>
                    </a:cubicBezTo>
                    <a:lnTo>
                      <a:pt x="261348" y="261347"/>
                    </a:lnTo>
                    <a:lnTo>
                      <a:pt x="261348" y="27030"/>
                    </a:lnTo>
                    <a:cubicBezTo>
                      <a:pt x="261348" y="12102"/>
                      <a:pt x="273450" y="0"/>
                      <a:pt x="288378" y="0"/>
                    </a:cubicBezTo>
                    <a:close/>
                  </a:path>
                </a:pathLst>
              </a:custGeom>
              <a:solidFill>
                <a:srgbClr val="AAAAA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</p:grpSp>
      </p:grp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7520E608-5CCB-40C4-BB38-2C3338CA0AF8}"/>
              </a:ext>
            </a:extLst>
          </p:cNvPr>
          <p:cNvSpPr/>
          <p:nvPr/>
        </p:nvSpPr>
        <p:spPr>
          <a:xfrm>
            <a:off x="11390733" y="6200695"/>
            <a:ext cx="643077" cy="392933"/>
          </a:xfrm>
          <a:prstGeom prst="roundRect">
            <a:avLst/>
          </a:prstGeom>
          <a:solidFill>
            <a:srgbClr val="B7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D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3669974-BDF9-4AFD-B1B7-9A20715D3D70}"/>
              </a:ext>
            </a:extLst>
          </p:cNvPr>
          <p:cNvSpPr/>
          <p:nvPr/>
        </p:nvSpPr>
        <p:spPr>
          <a:xfrm>
            <a:off x="930548" y="630185"/>
            <a:ext cx="1054281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D" sz="24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r>
              <a:rPr lang="en-ID" sz="2400" b="1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Derajat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/Order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,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kebalikan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dari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b="1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tingkat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/level.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Sebuah</a:t>
            </a:r>
            <a:r>
              <a:rPr lang="en-ID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tree</a:t>
            </a:r>
            <a:r>
              <a:rPr lang="en-ID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bisa</a:t>
            </a:r>
            <a:r>
              <a:rPr lang="en-ID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dikatakan</a:t>
            </a:r>
            <a:r>
              <a:rPr lang="en-ID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b="1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berorder</a:t>
            </a:r>
            <a:r>
              <a:rPr lang="en-ID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n</a:t>
            </a:r>
            <a:r>
              <a:rPr lang="en-ID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bila</a:t>
            </a:r>
            <a:r>
              <a:rPr lang="en-ID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memiliki</a:t>
            </a:r>
            <a:r>
              <a:rPr lang="en-ID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n</a:t>
            </a:r>
            <a:r>
              <a:rPr lang="en-ID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tahap</a:t>
            </a:r>
            <a:r>
              <a:rPr lang="en-ID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b="1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turunan</a:t>
            </a:r>
            <a:r>
              <a:rPr lang="en-ID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menuju</a:t>
            </a:r>
            <a:r>
              <a:rPr lang="en-ID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node </a:t>
            </a:r>
            <a:r>
              <a:rPr lang="en-ID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terendah</a:t>
            </a:r>
            <a:r>
              <a:rPr lang="en-ID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(depth </a:t>
            </a:r>
            <a:r>
              <a:rPr lang="en-ID" b="1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tertinggi</a:t>
            </a:r>
            <a:r>
              <a:rPr lang="en-ID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Node</a:t>
            </a:r>
            <a:r>
              <a:rPr lang="en-ID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b="1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berorder</a:t>
            </a:r>
            <a:r>
              <a:rPr lang="en-ID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0</a:t>
            </a:r>
            <a:r>
              <a:rPr lang="en-ID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adalah</a:t>
            </a:r>
            <a:r>
              <a:rPr lang="en-ID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node</a:t>
            </a:r>
            <a:r>
              <a:rPr lang="en-ID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tidak</a:t>
            </a:r>
            <a:r>
              <a:rPr lang="en-ID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memiliki</a:t>
            </a:r>
            <a:r>
              <a:rPr lang="en-ID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b="1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turunan</a:t>
            </a:r>
            <a:r>
              <a:rPr lang="en-ID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, </a:t>
            </a:r>
            <a:r>
              <a:rPr lang="en-ID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bisa</a:t>
            </a:r>
            <a:r>
              <a:rPr lang="en-ID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juga </a:t>
            </a:r>
            <a:r>
              <a:rPr lang="en-ID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disebut</a:t>
            </a:r>
            <a:r>
              <a:rPr lang="en-ID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sebagai</a:t>
            </a:r>
            <a:r>
              <a:rPr lang="en-ID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terminal/</a:t>
            </a:r>
            <a:r>
              <a:rPr lang="en-ID" b="1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daun</a:t>
            </a:r>
            <a:r>
              <a:rPr lang="en-ID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/leaf.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Node</a:t>
            </a:r>
            <a:r>
              <a:rPr lang="en-ID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ber</a:t>
            </a:r>
            <a:r>
              <a:rPr lang="en-ID" b="1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order</a:t>
            </a:r>
            <a:r>
              <a:rPr lang="en-ID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b="1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bukan</a:t>
            </a:r>
            <a:r>
              <a:rPr lang="en-ID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0</a:t>
            </a:r>
            <a:r>
              <a:rPr lang="en-ID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disebut</a:t>
            </a:r>
            <a:r>
              <a:rPr lang="en-ID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non terminal.</a:t>
            </a:r>
          </a:p>
          <a:p>
            <a:endParaRPr lang="en-ID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24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24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r>
              <a:rPr lang="en-ID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Pada </a:t>
            </a:r>
            <a:r>
              <a:rPr lang="en-ID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tree</a:t>
            </a:r>
            <a:r>
              <a:rPr lang="en-ID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disamping</a:t>
            </a:r>
            <a:r>
              <a:rPr lang="en-ID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, </a:t>
            </a:r>
            <a:r>
              <a:rPr lang="en-ID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node I,J,K </a:t>
            </a:r>
            <a:r>
              <a:rPr lang="en-ID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ber</a:t>
            </a:r>
            <a:r>
              <a:rPr lang="en-ID" b="1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order</a:t>
            </a:r>
            <a:r>
              <a:rPr lang="en-ID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0</a:t>
            </a:r>
            <a:r>
              <a:rPr lang="en-ID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, </a:t>
            </a:r>
            <a:r>
              <a:rPr lang="en-ID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node E,F,G,H</a:t>
            </a:r>
            <a:r>
              <a:rPr lang="en-ID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ber</a:t>
            </a:r>
            <a:r>
              <a:rPr lang="en-ID" b="1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order</a:t>
            </a:r>
            <a:endParaRPr lang="en-ID" b="1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r>
              <a:rPr lang="en-ID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1</a:t>
            </a:r>
            <a:r>
              <a:rPr lang="en-ID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, </a:t>
            </a:r>
            <a:r>
              <a:rPr lang="en-ID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node B,C,D</a:t>
            </a:r>
            <a:r>
              <a:rPr lang="en-ID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ber</a:t>
            </a:r>
            <a:r>
              <a:rPr lang="en-ID" b="1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order</a:t>
            </a:r>
            <a:r>
              <a:rPr lang="en-ID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2</a:t>
            </a:r>
            <a:r>
              <a:rPr lang="en-ID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, </a:t>
            </a:r>
            <a:r>
              <a:rPr lang="en-ID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node A</a:t>
            </a:r>
            <a:r>
              <a:rPr lang="en-ID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ber</a:t>
            </a:r>
            <a:r>
              <a:rPr lang="en-ID" b="1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order</a:t>
            </a:r>
            <a:r>
              <a:rPr lang="en-ID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3.</a:t>
            </a:r>
          </a:p>
          <a:p>
            <a:endParaRPr lang="en-ID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DB93740-A0D4-4B23-8FB3-967641006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460" y="2421431"/>
            <a:ext cx="3234838" cy="235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6D4569-250D-4AB2-8CED-AB6DF55BC8FF}"/>
              </a:ext>
            </a:extLst>
          </p:cNvPr>
          <p:cNvSpPr/>
          <p:nvPr/>
        </p:nvSpPr>
        <p:spPr>
          <a:xfrm>
            <a:off x="266452" y="264372"/>
            <a:ext cx="8595997" cy="5529949"/>
          </a:xfrm>
          <a:prstGeom prst="roundRect">
            <a:avLst>
              <a:gd name="adj" fmla="val 0"/>
            </a:avLst>
          </a:prstGeom>
          <a:solidFill>
            <a:srgbClr val="DFD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4B8EAA-F5FB-46B0-B465-CF856EBC5C52}"/>
              </a:ext>
            </a:extLst>
          </p:cNvPr>
          <p:cNvSpPr/>
          <p:nvPr/>
        </p:nvSpPr>
        <p:spPr>
          <a:xfrm>
            <a:off x="9093558" y="264371"/>
            <a:ext cx="2940252" cy="1846905"/>
          </a:xfrm>
          <a:prstGeom prst="roundRect">
            <a:avLst>
              <a:gd name="adj" fmla="val 484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Struktur</a:t>
            </a:r>
            <a:r>
              <a:rPr lang="en-US" b="1" dirty="0">
                <a:solidFill>
                  <a:schemeClr val="tx1"/>
                </a:solidFill>
              </a:rPr>
              <a:t> Data</a:t>
            </a:r>
            <a:endParaRPr lang="en-ID" b="1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90CFD0-664C-4170-BE4C-6E25FEC73D01}"/>
              </a:ext>
            </a:extLst>
          </p:cNvPr>
          <p:cNvGrpSpPr/>
          <p:nvPr/>
        </p:nvGrpSpPr>
        <p:grpSpPr>
          <a:xfrm>
            <a:off x="1497754" y="6265319"/>
            <a:ext cx="337673" cy="198145"/>
            <a:chOff x="1982974" y="2085397"/>
            <a:chExt cx="886238" cy="52004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950CC70-D76E-4400-AD30-E6A2ADD46C8B}"/>
                </a:ext>
              </a:extLst>
            </p:cNvPr>
            <p:cNvSpPr/>
            <p:nvPr/>
          </p:nvSpPr>
          <p:spPr>
            <a:xfrm>
              <a:off x="1982974" y="2085398"/>
              <a:ext cx="635330" cy="520040"/>
            </a:xfrm>
            <a:prstGeom prst="roundRect">
              <a:avLst/>
            </a:pr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24301A3-922F-44A8-98D7-52BCE2D84667}"/>
                </a:ext>
              </a:extLst>
            </p:cNvPr>
            <p:cNvSpPr/>
            <p:nvPr/>
          </p:nvSpPr>
          <p:spPr>
            <a:xfrm rot="16200000">
              <a:off x="2497904" y="2234128"/>
              <a:ext cx="520040" cy="222577"/>
            </a:xfrm>
            <a:custGeom>
              <a:avLst/>
              <a:gdLst>
                <a:gd name="connsiteX0" fmla="*/ 107251 w 365760"/>
                <a:gd name="connsiteY0" fmla="*/ 0 h 166163"/>
                <a:gd name="connsiteX1" fmla="*/ 258510 w 365760"/>
                <a:gd name="connsiteY1" fmla="*/ 0 h 166163"/>
                <a:gd name="connsiteX2" fmla="*/ 365760 w 365760"/>
                <a:gd name="connsiteY2" fmla="*/ 166163 h 166163"/>
                <a:gd name="connsiteX3" fmla="*/ 0 w 365760"/>
                <a:gd name="connsiteY3" fmla="*/ 166163 h 16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" h="166163">
                  <a:moveTo>
                    <a:pt x="107251" y="0"/>
                  </a:moveTo>
                  <a:lnTo>
                    <a:pt x="258510" y="0"/>
                  </a:lnTo>
                  <a:lnTo>
                    <a:pt x="365760" y="166163"/>
                  </a:lnTo>
                  <a:lnTo>
                    <a:pt x="0" y="166163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6B3BE54-0C00-4263-9C22-3A0770B470E9}"/>
              </a:ext>
            </a:extLst>
          </p:cNvPr>
          <p:cNvGrpSpPr/>
          <p:nvPr/>
        </p:nvGrpSpPr>
        <p:grpSpPr>
          <a:xfrm>
            <a:off x="588206" y="6304807"/>
            <a:ext cx="81731" cy="52745"/>
            <a:chOff x="990600" y="1323975"/>
            <a:chExt cx="1638300" cy="105727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7ADD923-10B9-41DF-B750-57C9665B6B4D}"/>
                </a:ext>
              </a:extLst>
            </p:cNvPr>
            <p:cNvCxnSpPr/>
            <p:nvPr/>
          </p:nvCxnSpPr>
          <p:spPr>
            <a:xfrm flipV="1">
              <a:off x="990600" y="1323975"/>
              <a:ext cx="876300" cy="1057275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4EB62C-D900-477E-9EAA-5688B0CC3A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1" y="1323976"/>
              <a:ext cx="761999" cy="1057274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B5E190-5CF7-4260-91E4-DC6EA11F0634}"/>
              </a:ext>
            </a:extLst>
          </p:cNvPr>
          <p:cNvGrpSpPr/>
          <p:nvPr/>
        </p:nvGrpSpPr>
        <p:grpSpPr>
          <a:xfrm>
            <a:off x="2005340" y="6311646"/>
            <a:ext cx="81731" cy="52745"/>
            <a:chOff x="990600" y="1323975"/>
            <a:chExt cx="1638300" cy="105727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690AD61-9657-4E48-8FBC-2074BD0112D6}"/>
                </a:ext>
              </a:extLst>
            </p:cNvPr>
            <p:cNvCxnSpPr/>
            <p:nvPr/>
          </p:nvCxnSpPr>
          <p:spPr>
            <a:xfrm flipV="1">
              <a:off x="990600" y="1323975"/>
              <a:ext cx="876300" cy="1057275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397369-6127-410C-B254-178A78B7C7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1" y="1323976"/>
              <a:ext cx="761999" cy="1057274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1E56D3-E1EB-43C9-A484-A005AC372137}"/>
              </a:ext>
            </a:extLst>
          </p:cNvPr>
          <p:cNvGrpSpPr/>
          <p:nvPr/>
        </p:nvGrpSpPr>
        <p:grpSpPr>
          <a:xfrm>
            <a:off x="322794" y="6210856"/>
            <a:ext cx="337956" cy="324948"/>
            <a:chOff x="243986" y="6052375"/>
            <a:chExt cx="427210" cy="4107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6EDE89D-2FA4-4147-989A-89DC7C8E274F}"/>
                </a:ext>
              </a:extLst>
            </p:cNvPr>
            <p:cNvGrpSpPr/>
            <p:nvPr/>
          </p:nvGrpSpPr>
          <p:grpSpPr>
            <a:xfrm>
              <a:off x="336277" y="6052376"/>
              <a:ext cx="212509" cy="410766"/>
              <a:chOff x="254216" y="6181330"/>
              <a:chExt cx="212509" cy="410766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B99D375-E88B-4131-B713-54FFA95670A1}"/>
                  </a:ext>
                </a:extLst>
              </p:cNvPr>
              <p:cNvSpPr/>
              <p:nvPr/>
            </p:nvSpPr>
            <p:spPr>
              <a:xfrm>
                <a:off x="254216" y="6427591"/>
                <a:ext cx="212509" cy="114846"/>
              </a:xfrm>
              <a:custGeom>
                <a:avLst/>
                <a:gdLst>
                  <a:gd name="connsiteX0" fmla="*/ 0 w 1593217"/>
                  <a:gd name="connsiteY0" fmla="*/ 0 h 764153"/>
                  <a:gd name="connsiteX1" fmla="*/ 1593217 w 1593217"/>
                  <a:gd name="connsiteY1" fmla="*/ 0 h 764153"/>
                  <a:gd name="connsiteX2" fmla="*/ 1580597 w 1593217"/>
                  <a:gd name="connsiteY2" fmla="*/ 125184 h 764153"/>
                  <a:gd name="connsiteX3" fmla="*/ 796608 w 1593217"/>
                  <a:gd name="connsiteY3" fmla="*/ 764153 h 764153"/>
                  <a:gd name="connsiteX4" fmla="*/ 12619 w 1593217"/>
                  <a:gd name="connsiteY4" fmla="*/ 125184 h 764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217" h="764153">
                    <a:moveTo>
                      <a:pt x="0" y="0"/>
                    </a:moveTo>
                    <a:lnTo>
                      <a:pt x="1593217" y="0"/>
                    </a:lnTo>
                    <a:lnTo>
                      <a:pt x="1580597" y="125184"/>
                    </a:lnTo>
                    <a:cubicBezTo>
                      <a:pt x="1505977" y="489843"/>
                      <a:pt x="1183327" y="764153"/>
                      <a:pt x="796608" y="764153"/>
                    </a:cubicBezTo>
                    <a:cubicBezTo>
                      <a:pt x="409890" y="764153"/>
                      <a:pt x="87240" y="489843"/>
                      <a:pt x="12619" y="125184"/>
                    </a:cubicBezTo>
                    <a:close/>
                  </a:path>
                </a:pathLst>
              </a:custGeom>
              <a:noFill/>
              <a:ln w="31750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85F649F-F047-4BD9-9BC6-8BFA3FAD6B0B}"/>
                  </a:ext>
                </a:extLst>
              </p:cNvPr>
              <p:cNvSpPr/>
              <p:nvPr/>
            </p:nvSpPr>
            <p:spPr>
              <a:xfrm>
                <a:off x="295016" y="6181330"/>
                <a:ext cx="144249" cy="303682"/>
              </a:xfrm>
              <a:prstGeom prst="roundRect">
                <a:avLst>
                  <a:gd name="adj" fmla="val 50000"/>
                </a:avLst>
              </a:prstGeom>
              <a:solidFill>
                <a:srgbClr val="A8A8A8"/>
              </a:solidFill>
              <a:ln w="31750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771C66F-39A9-471F-B968-1B0646EDC05D}"/>
                  </a:ext>
                </a:extLst>
              </p:cNvPr>
              <p:cNvCxnSpPr/>
              <p:nvPr/>
            </p:nvCxnSpPr>
            <p:spPr>
              <a:xfrm>
                <a:off x="360306" y="6542433"/>
                <a:ext cx="0" cy="49663"/>
              </a:xfrm>
              <a:prstGeom prst="line">
                <a:avLst/>
              </a:prstGeom>
              <a:ln w="317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CA6C521-0AA6-48F4-BF1F-CC3A2FF8579C}"/>
                  </a:ext>
                </a:extLst>
              </p:cNvPr>
              <p:cNvCxnSpPr/>
              <p:nvPr/>
            </p:nvCxnSpPr>
            <p:spPr>
              <a:xfrm>
                <a:off x="303982" y="6592096"/>
                <a:ext cx="111768" cy="0"/>
              </a:xfrm>
              <a:prstGeom prst="line">
                <a:avLst/>
              </a:prstGeom>
              <a:ln w="317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7C509B-746D-4AB6-BA4E-A0021686C2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86" y="6052375"/>
              <a:ext cx="427210" cy="385936"/>
            </a:xfrm>
            <a:prstGeom prst="line">
              <a:avLst/>
            </a:prstGeom>
            <a:ln w="25400">
              <a:solidFill>
                <a:srgbClr val="FF5D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654995-6E66-4326-A2FC-B65063F030FC}"/>
              </a:ext>
            </a:extLst>
          </p:cNvPr>
          <p:cNvCxnSpPr>
            <a:cxnSpLocks/>
          </p:cNvCxnSpPr>
          <p:nvPr/>
        </p:nvCxnSpPr>
        <p:spPr>
          <a:xfrm flipV="1">
            <a:off x="1467518" y="6237314"/>
            <a:ext cx="337956" cy="305305"/>
          </a:xfrm>
          <a:prstGeom prst="line">
            <a:avLst/>
          </a:prstGeom>
          <a:ln w="25400">
            <a:solidFill>
              <a:srgbClr val="FF5D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54F060-9A4F-4807-A6D6-522D5AF3FBBF}"/>
              </a:ext>
            </a:extLst>
          </p:cNvPr>
          <p:cNvSpPr txBox="1"/>
          <p:nvPr/>
        </p:nvSpPr>
        <p:spPr>
          <a:xfrm>
            <a:off x="104675" y="6545209"/>
            <a:ext cx="875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Unmute </a:t>
            </a:r>
            <a:endParaRPr lang="en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D3C962-1CBF-4A13-9C61-6F55280BC73E}"/>
              </a:ext>
            </a:extLst>
          </p:cNvPr>
          <p:cNvSpPr txBox="1"/>
          <p:nvPr/>
        </p:nvSpPr>
        <p:spPr>
          <a:xfrm>
            <a:off x="1271676" y="6535804"/>
            <a:ext cx="1324549" cy="30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Start Video </a:t>
            </a:r>
            <a:endParaRPr lang="en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C394F8-BEFC-41C4-A935-1E2824BA8DC3}"/>
              </a:ext>
            </a:extLst>
          </p:cNvPr>
          <p:cNvGrpSpPr/>
          <p:nvPr/>
        </p:nvGrpSpPr>
        <p:grpSpPr>
          <a:xfrm>
            <a:off x="3611726" y="6135155"/>
            <a:ext cx="5481832" cy="458472"/>
            <a:chOff x="3951924" y="6025833"/>
            <a:chExt cx="6824784" cy="57078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FC02D56-B269-4FCC-9C9C-A473BB480AB3}"/>
                </a:ext>
              </a:extLst>
            </p:cNvPr>
            <p:cNvGrpSpPr/>
            <p:nvPr/>
          </p:nvGrpSpPr>
          <p:grpSpPr>
            <a:xfrm>
              <a:off x="3951924" y="6115494"/>
              <a:ext cx="4537848" cy="481128"/>
              <a:chOff x="3734753" y="6097716"/>
              <a:chExt cx="5435775" cy="57633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CF12A14-716B-4645-B9EC-F1B4AB4B7089}"/>
                  </a:ext>
                </a:extLst>
              </p:cNvPr>
              <p:cNvGrpSpPr/>
              <p:nvPr/>
            </p:nvGrpSpPr>
            <p:grpSpPr>
              <a:xfrm>
                <a:off x="3734753" y="6100709"/>
                <a:ext cx="445682" cy="510698"/>
                <a:chOff x="2043518" y="3429000"/>
                <a:chExt cx="445682" cy="510698"/>
              </a:xfrm>
            </p:grpSpPr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3E01B911-3724-40A9-914F-8DF9464480CC}"/>
                    </a:ext>
                  </a:extLst>
                </p:cNvPr>
                <p:cNvSpPr/>
                <p:nvPr/>
              </p:nvSpPr>
              <p:spPr>
                <a:xfrm>
                  <a:off x="2043518" y="3429000"/>
                  <a:ext cx="445682" cy="503054"/>
                </a:xfrm>
                <a:custGeom>
                  <a:avLst/>
                  <a:gdLst>
                    <a:gd name="connsiteX0" fmla="*/ 217082 w 426141"/>
                    <a:gd name="connsiteY0" fmla="*/ 86 h 503054"/>
                    <a:gd name="connsiteX1" fmla="*/ 115482 w 426141"/>
                    <a:gd name="connsiteY1" fmla="*/ 88986 h 503054"/>
                    <a:gd name="connsiteX2" fmla="*/ 34202 w 426141"/>
                    <a:gd name="connsiteY2" fmla="*/ 109306 h 503054"/>
                    <a:gd name="connsiteX3" fmla="*/ 1182 w 426141"/>
                    <a:gd name="connsiteY3" fmla="*/ 139786 h 503054"/>
                    <a:gd name="connsiteX4" fmla="*/ 11342 w 426141"/>
                    <a:gd name="connsiteY4" fmla="*/ 276946 h 503054"/>
                    <a:gd name="connsiteX5" fmla="*/ 49442 w 426141"/>
                    <a:gd name="connsiteY5" fmla="*/ 370926 h 503054"/>
                    <a:gd name="connsiteX6" fmla="*/ 201842 w 426141"/>
                    <a:gd name="connsiteY6" fmla="*/ 503006 h 503054"/>
                    <a:gd name="connsiteX7" fmla="*/ 379642 w 426141"/>
                    <a:gd name="connsiteY7" fmla="*/ 355686 h 503054"/>
                    <a:gd name="connsiteX8" fmla="*/ 425362 w 426141"/>
                    <a:gd name="connsiteY8" fmla="*/ 134706 h 503054"/>
                    <a:gd name="connsiteX9" fmla="*/ 354242 w 426141"/>
                    <a:gd name="connsiteY9" fmla="*/ 106766 h 503054"/>
                    <a:gd name="connsiteX10" fmla="*/ 217082 w 426141"/>
                    <a:gd name="connsiteY10" fmla="*/ 86 h 503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26141" h="503054">
                      <a:moveTo>
                        <a:pt x="217082" y="86"/>
                      </a:moveTo>
                      <a:cubicBezTo>
                        <a:pt x="177289" y="-2877"/>
                        <a:pt x="145962" y="70783"/>
                        <a:pt x="115482" y="88986"/>
                      </a:cubicBezTo>
                      <a:cubicBezTo>
                        <a:pt x="85002" y="107189"/>
                        <a:pt x="53252" y="100839"/>
                        <a:pt x="34202" y="109306"/>
                      </a:cubicBezTo>
                      <a:cubicBezTo>
                        <a:pt x="15152" y="117773"/>
                        <a:pt x="4992" y="111846"/>
                        <a:pt x="1182" y="139786"/>
                      </a:cubicBezTo>
                      <a:cubicBezTo>
                        <a:pt x="-2628" y="167726"/>
                        <a:pt x="3299" y="238423"/>
                        <a:pt x="11342" y="276946"/>
                      </a:cubicBezTo>
                      <a:cubicBezTo>
                        <a:pt x="19385" y="315469"/>
                        <a:pt x="17692" y="333249"/>
                        <a:pt x="49442" y="370926"/>
                      </a:cubicBezTo>
                      <a:cubicBezTo>
                        <a:pt x="81192" y="408603"/>
                        <a:pt x="146809" y="505546"/>
                        <a:pt x="201842" y="503006"/>
                      </a:cubicBezTo>
                      <a:cubicBezTo>
                        <a:pt x="256875" y="500466"/>
                        <a:pt x="342389" y="417069"/>
                        <a:pt x="379642" y="355686"/>
                      </a:cubicBezTo>
                      <a:cubicBezTo>
                        <a:pt x="416895" y="294303"/>
                        <a:pt x="429595" y="176193"/>
                        <a:pt x="425362" y="134706"/>
                      </a:cubicBezTo>
                      <a:cubicBezTo>
                        <a:pt x="421129" y="93219"/>
                        <a:pt x="383875" y="124546"/>
                        <a:pt x="354242" y="106766"/>
                      </a:cubicBezTo>
                      <a:cubicBezTo>
                        <a:pt x="324609" y="88986"/>
                        <a:pt x="256875" y="3049"/>
                        <a:pt x="217082" y="86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25400">
                  <a:solidFill>
                    <a:srgbClr val="A8A8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65EC2BAB-F6CE-4189-9224-479893013C90}"/>
                    </a:ext>
                  </a:extLst>
                </p:cNvPr>
                <p:cNvSpPr/>
                <p:nvPr/>
              </p:nvSpPr>
              <p:spPr>
                <a:xfrm>
                  <a:off x="2261531" y="3429000"/>
                  <a:ext cx="226060" cy="254048"/>
                </a:xfrm>
                <a:custGeom>
                  <a:avLst/>
                  <a:gdLst>
                    <a:gd name="connsiteX0" fmla="*/ 7415 w 226060"/>
                    <a:gd name="connsiteY0" fmla="*/ 0 h 254048"/>
                    <a:gd name="connsiteX1" fmla="*/ 150864 w 226060"/>
                    <a:gd name="connsiteY1" fmla="*/ 106680 h 254048"/>
                    <a:gd name="connsiteX2" fmla="*/ 225245 w 226060"/>
                    <a:gd name="connsiteY2" fmla="*/ 134620 h 254048"/>
                    <a:gd name="connsiteX3" fmla="*/ 217608 w 226060"/>
                    <a:gd name="connsiteY3" fmla="*/ 237649 h 254048"/>
                    <a:gd name="connsiteX4" fmla="*/ 213558 w 226060"/>
                    <a:gd name="connsiteY4" fmla="*/ 254048 h 254048"/>
                    <a:gd name="connsiteX5" fmla="*/ 0 w 226060"/>
                    <a:gd name="connsiteY5" fmla="*/ 254048 h 254048"/>
                    <a:gd name="connsiteX6" fmla="*/ 0 w 226060"/>
                    <a:gd name="connsiteY6" fmla="*/ 2519 h 254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6060" h="254048">
                      <a:moveTo>
                        <a:pt x="7415" y="0"/>
                      </a:moveTo>
                      <a:cubicBezTo>
                        <a:pt x="49032" y="2963"/>
                        <a:pt x="119872" y="88900"/>
                        <a:pt x="150864" y="106680"/>
                      </a:cubicBezTo>
                      <a:cubicBezTo>
                        <a:pt x="181856" y="124460"/>
                        <a:pt x="220818" y="93133"/>
                        <a:pt x="225245" y="134620"/>
                      </a:cubicBezTo>
                      <a:cubicBezTo>
                        <a:pt x="227459" y="155364"/>
                        <a:pt x="225245" y="195263"/>
                        <a:pt x="217608" y="237649"/>
                      </a:cubicBezTo>
                      <a:lnTo>
                        <a:pt x="213558" y="254048"/>
                      </a:lnTo>
                      <a:lnTo>
                        <a:pt x="0" y="254048"/>
                      </a:lnTo>
                      <a:lnTo>
                        <a:pt x="0" y="2519"/>
                      </a:ln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FFC2A4E8-8DB6-4D20-AA7E-3E449DA1CDA4}"/>
                    </a:ext>
                  </a:extLst>
                </p:cNvPr>
                <p:cNvSpPr/>
                <p:nvPr/>
              </p:nvSpPr>
              <p:spPr>
                <a:xfrm>
                  <a:off x="2060650" y="3675404"/>
                  <a:ext cx="205709" cy="264294"/>
                </a:xfrm>
                <a:custGeom>
                  <a:avLst/>
                  <a:gdLst>
                    <a:gd name="connsiteX0" fmla="*/ 0 w 205709"/>
                    <a:gd name="connsiteY0" fmla="*/ 0 h 264294"/>
                    <a:gd name="connsiteX1" fmla="*/ 205709 w 205709"/>
                    <a:gd name="connsiteY1" fmla="*/ 0 h 264294"/>
                    <a:gd name="connsiteX2" fmla="*/ 205709 w 205709"/>
                    <a:gd name="connsiteY2" fmla="*/ 264201 h 264294"/>
                    <a:gd name="connsiteX3" fmla="*/ 205484 w 205709"/>
                    <a:gd name="connsiteY3" fmla="*/ 264246 h 264294"/>
                    <a:gd name="connsiteX4" fmla="*/ 46095 w 205709"/>
                    <a:gd name="connsiteY4" fmla="*/ 132166 h 264294"/>
                    <a:gd name="connsiteX5" fmla="*/ 6248 w 205709"/>
                    <a:gd name="connsiteY5" fmla="*/ 38186 h 264294"/>
                    <a:gd name="connsiteX6" fmla="*/ 479 w 205709"/>
                    <a:gd name="connsiteY6" fmla="*/ 4432 h 2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5709" h="264294">
                      <a:moveTo>
                        <a:pt x="0" y="0"/>
                      </a:moveTo>
                      <a:lnTo>
                        <a:pt x="205709" y="0"/>
                      </a:lnTo>
                      <a:lnTo>
                        <a:pt x="205709" y="264201"/>
                      </a:lnTo>
                      <a:lnTo>
                        <a:pt x="205484" y="264246"/>
                      </a:lnTo>
                      <a:cubicBezTo>
                        <a:pt x="147927" y="266786"/>
                        <a:pt x="79301" y="169843"/>
                        <a:pt x="46095" y="132166"/>
                      </a:cubicBezTo>
                      <a:cubicBezTo>
                        <a:pt x="12889" y="94489"/>
                        <a:pt x="14660" y="76709"/>
                        <a:pt x="6248" y="38186"/>
                      </a:cubicBezTo>
                      <a:cubicBezTo>
                        <a:pt x="4145" y="28555"/>
                        <a:pt x="2181" y="16914"/>
                        <a:pt x="479" y="4432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95EC844-5D67-46EB-9FFF-4B7E43690E3A}"/>
                  </a:ext>
                </a:extLst>
              </p:cNvPr>
              <p:cNvGrpSpPr/>
              <p:nvPr/>
            </p:nvGrpSpPr>
            <p:grpSpPr>
              <a:xfrm>
                <a:off x="5225645" y="6097716"/>
                <a:ext cx="790916" cy="463601"/>
                <a:chOff x="4667928" y="511972"/>
                <a:chExt cx="3475957" cy="2037454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B2FF039D-DFC6-44E9-B3DC-0EF623018986}"/>
                    </a:ext>
                  </a:extLst>
                </p:cNvPr>
                <p:cNvSpPr/>
                <p:nvPr/>
              </p:nvSpPr>
              <p:spPr>
                <a:xfrm>
                  <a:off x="5370179" y="511972"/>
                  <a:ext cx="935547" cy="935547"/>
                </a:xfrm>
                <a:prstGeom prst="ellipse">
                  <a:avLst/>
                </a:pr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E99B1B67-4A6D-4F14-9677-E47EFE9AE377}"/>
                    </a:ext>
                  </a:extLst>
                </p:cNvPr>
                <p:cNvSpPr/>
                <p:nvPr/>
              </p:nvSpPr>
              <p:spPr>
                <a:xfrm>
                  <a:off x="4667928" y="1683451"/>
                  <a:ext cx="2340048" cy="865975"/>
                </a:xfrm>
                <a:custGeom>
                  <a:avLst/>
                  <a:gdLst>
                    <a:gd name="connsiteX0" fmla="*/ 2073277 w 4146554"/>
                    <a:gd name="connsiteY0" fmla="*/ 0 h 1110903"/>
                    <a:gd name="connsiteX1" fmla="*/ 4135850 w 4146554"/>
                    <a:gd name="connsiteY1" fmla="*/ 997321 h 1110903"/>
                    <a:gd name="connsiteX2" fmla="*/ 4146554 w 4146554"/>
                    <a:gd name="connsiteY2" fmla="*/ 1110903 h 1110903"/>
                    <a:gd name="connsiteX3" fmla="*/ 0 w 4146554"/>
                    <a:gd name="connsiteY3" fmla="*/ 1110903 h 1110903"/>
                    <a:gd name="connsiteX4" fmla="*/ 10704 w 4146554"/>
                    <a:gd name="connsiteY4" fmla="*/ 997321 h 1110903"/>
                    <a:gd name="connsiteX5" fmla="*/ 2073277 w 4146554"/>
                    <a:gd name="connsiteY5" fmla="*/ 0 h 111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46554" h="1110903">
                      <a:moveTo>
                        <a:pt x="2073277" y="0"/>
                      </a:moveTo>
                      <a:cubicBezTo>
                        <a:pt x="3146751" y="0"/>
                        <a:pt x="4029677" y="437141"/>
                        <a:pt x="4135850" y="997321"/>
                      </a:cubicBezTo>
                      <a:lnTo>
                        <a:pt x="4146554" y="1110903"/>
                      </a:lnTo>
                      <a:lnTo>
                        <a:pt x="0" y="1110903"/>
                      </a:lnTo>
                      <a:lnTo>
                        <a:pt x="10704" y="997321"/>
                      </a:lnTo>
                      <a:cubicBezTo>
                        <a:pt x="116877" y="437141"/>
                        <a:pt x="999803" y="0"/>
                        <a:pt x="2073277" y="0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5111FC92-4330-45B0-ACE8-8BA20980336E}"/>
                    </a:ext>
                  </a:extLst>
                </p:cNvPr>
                <p:cNvSpPr/>
                <p:nvPr/>
              </p:nvSpPr>
              <p:spPr>
                <a:xfrm>
                  <a:off x="5803837" y="1683450"/>
                  <a:ext cx="2340048" cy="865975"/>
                </a:xfrm>
                <a:custGeom>
                  <a:avLst/>
                  <a:gdLst>
                    <a:gd name="connsiteX0" fmla="*/ 2073277 w 4146554"/>
                    <a:gd name="connsiteY0" fmla="*/ 0 h 1110903"/>
                    <a:gd name="connsiteX1" fmla="*/ 4135850 w 4146554"/>
                    <a:gd name="connsiteY1" fmla="*/ 997321 h 1110903"/>
                    <a:gd name="connsiteX2" fmla="*/ 4146554 w 4146554"/>
                    <a:gd name="connsiteY2" fmla="*/ 1110903 h 1110903"/>
                    <a:gd name="connsiteX3" fmla="*/ 0 w 4146554"/>
                    <a:gd name="connsiteY3" fmla="*/ 1110903 h 1110903"/>
                    <a:gd name="connsiteX4" fmla="*/ 10704 w 4146554"/>
                    <a:gd name="connsiteY4" fmla="*/ 997321 h 1110903"/>
                    <a:gd name="connsiteX5" fmla="*/ 2073277 w 4146554"/>
                    <a:gd name="connsiteY5" fmla="*/ 0 h 111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46554" h="1110903">
                      <a:moveTo>
                        <a:pt x="2073277" y="0"/>
                      </a:moveTo>
                      <a:cubicBezTo>
                        <a:pt x="3146751" y="0"/>
                        <a:pt x="4029677" y="437141"/>
                        <a:pt x="4135850" y="997321"/>
                      </a:cubicBezTo>
                      <a:lnTo>
                        <a:pt x="4146554" y="1110903"/>
                      </a:lnTo>
                      <a:lnTo>
                        <a:pt x="0" y="1110903"/>
                      </a:lnTo>
                      <a:lnTo>
                        <a:pt x="10704" y="997321"/>
                      </a:lnTo>
                      <a:cubicBezTo>
                        <a:pt x="116877" y="437141"/>
                        <a:pt x="999803" y="0"/>
                        <a:pt x="2073277" y="0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53C2BFE-2756-423C-9835-B3331FEC78B6}"/>
                    </a:ext>
                  </a:extLst>
                </p:cNvPr>
                <p:cNvSpPr/>
                <p:nvPr/>
              </p:nvSpPr>
              <p:spPr>
                <a:xfrm>
                  <a:off x="6532111" y="648246"/>
                  <a:ext cx="799273" cy="799273"/>
                </a:xfrm>
                <a:prstGeom prst="ellipse">
                  <a:avLst/>
                </a:pr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CF1F096-3BC3-4DBE-AC02-9C93CC010128}"/>
                  </a:ext>
                </a:extLst>
              </p:cNvPr>
              <p:cNvSpPr/>
              <p:nvPr/>
            </p:nvSpPr>
            <p:spPr>
              <a:xfrm rot="10800000">
                <a:off x="7065195" y="6099661"/>
                <a:ext cx="532452" cy="574386"/>
              </a:xfrm>
              <a:custGeom>
                <a:avLst/>
                <a:gdLst>
                  <a:gd name="connsiteX0" fmla="*/ 1708529 w 1885950"/>
                  <a:gd name="connsiteY0" fmla="*/ 1549110 h 1549110"/>
                  <a:gd name="connsiteX1" fmla="*/ 177421 w 1885950"/>
                  <a:gd name="connsiteY1" fmla="*/ 1549110 h 1549110"/>
                  <a:gd name="connsiteX2" fmla="*/ 0 w 1885950"/>
                  <a:gd name="connsiteY2" fmla="*/ 1371689 h 1549110"/>
                  <a:gd name="connsiteX3" fmla="*/ 0 w 1885950"/>
                  <a:gd name="connsiteY3" fmla="*/ 662025 h 1549110"/>
                  <a:gd name="connsiteX4" fmla="*/ 177421 w 1885950"/>
                  <a:gd name="connsiteY4" fmla="*/ 484604 h 1549110"/>
                  <a:gd name="connsiteX5" fmla="*/ 989677 w 1885950"/>
                  <a:gd name="connsiteY5" fmla="*/ 484604 h 1549110"/>
                  <a:gd name="connsiteX6" fmla="*/ 1268342 w 1885950"/>
                  <a:gd name="connsiteY6" fmla="*/ 0 h 1549110"/>
                  <a:gd name="connsiteX7" fmla="*/ 1547007 w 1885950"/>
                  <a:gd name="connsiteY7" fmla="*/ 484604 h 1549110"/>
                  <a:gd name="connsiteX8" fmla="*/ 1708529 w 1885950"/>
                  <a:gd name="connsiteY8" fmla="*/ 484604 h 1549110"/>
                  <a:gd name="connsiteX9" fmla="*/ 1885950 w 1885950"/>
                  <a:gd name="connsiteY9" fmla="*/ 662025 h 1549110"/>
                  <a:gd name="connsiteX10" fmla="*/ 1885950 w 1885950"/>
                  <a:gd name="connsiteY10" fmla="*/ 1371689 h 1549110"/>
                  <a:gd name="connsiteX11" fmla="*/ 1708529 w 1885950"/>
                  <a:gd name="connsiteY11" fmla="*/ 1549110 h 154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85950" h="1549110">
                    <a:moveTo>
                      <a:pt x="1708529" y="1549110"/>
                    </a:moveTo>
                    <a:lnTo>
                      <a:pt x="177421" y="1549110"/>
                    </a:lnTo>
                    <a:cubicBezTo>
                      <a:pt x="79434" y="1549110"/>
                      <a:pt x="0" y="1469676"/>
                      <a:pt x="0" y="1371689"/>
                    </a:cubicBezTo>
                    <a:lnTo>
                      <a:pt x="0" y="662025"/>
                    </a:lnTo>
                    <a:cubicBezTo>
                      <a:pt x="0" y="564038"/>
                      <a:pt x="79434" y="484604"/>
                      <a:pt x="177421" y="484604"/>
                    </a:cubicBezTo>
                    <a:lnTo>
                      <a:pt x="989677" y="484604"/>
                    </a:lnTo>
                    <a:lnTo>
                      <a:pt x="1268342" y="0"/>
                    </a:lnTo>
                    <a:lnTo>
                      <a:pt x="1547007" y="484604"/>
                    </a:lnTo>
                    <a:lnTo>
                      <a:pt x="1708529" y="484604"/>
                    </a:lnTo>
                    <a:cubicBezTo>
                      <a:pt x="1806516" y="484604"/>
                      <a:pt x="1885950" y="564038"/>
                      <a:pt x="1885950" y="662025"/>
                    </a:cubicBezTo>
                    <a:lnTo>
                      <a:pt x="1885950" y="1371689"/>
                    </a:lnTo>
                    <a:cubicBezTo>
                      <a:pt x="1885950" y="1469676"/>
                      <a:pt x="1806516" y="1549110"/>
                      <a:pt x="1708529" y="1549110"/>
                    </a:cubicBezTo>
                    <a:close/>
                  </a:path>
                </a:pathLst>
              </a:custGeom>
              <a:solidFill>
                <a:srgbClr val="A8A8A8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 dirty="0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E968CC7-66B1-46D0-AAF4-DCF35721CCF4}"/>
                  </a:ext>
                </a:extLst>
              </p:cNvPr>
              <p:cNvGrpSpPr/>
              <p:nvPr/>
            </p:nvGrpSpPr>
            <p:grpSpPr>
              <a:xfrm>
                <a:off x="8458806" y="6097716"/>
                <a:ext cx="711722" cy="476227"/>
                <a:chOff x="7400246" y="1717249"/>
                <a:chExt cx="2234711" cy="1495289"/>
              </a:xfrm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C9BB7A98-37AD-438B-8E61-DFA5A55B1C9C}"/>
                    </a:ext>
                  </a:extLst>
                </p:cNvPr>
                <p:cNvSpPr/>
                <p:nvPr/>
              </p:nvSpPr>
              <p:spPr>
                <a:xfrm>
                  <a:off x="7400246" y="1717249"/>
                  <a:ext cx="2234711" cy="1495289"/>
                </a:xfrm>
                <a:prstGeom prst="roundRect">
                  <a:avLst>
                    <a:gd name="adj" fmla="val 10076"/>
                  </a:avLst>
                </a:prstGeom>
                <a:solidFill>
                  <a:srgbClr val="23D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FAA3811-23A6-444B-A9C2-17B864E92A30}"/>
                    </a:ext>
                  </a:extLst>
                </p:cNvPr>
                <p:cNvGrpSpPr/>
                <p:nvPr/>
              </p:nvGrpSpPr>
              <p:grpSpPr>
                <a:xfrm>
                  <a:off x="8351699" y="2163700"/>
                  <a:ext cx="369649" cy="620143"/>
                  <a:chOff x="7500331" y="4182620"/>
                  <a:chExt cx="112396" cy="188900"/>
                </a:xfrm>
                <a:solidFill>
                  <a:srgbClr val="1A1A1A"/>
                </a:solidFill>
              </p:grpSpPr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D315C554-412B-493F-924B-17196C26D704}"/>
                      </a:ext>
                    </a:extLst>
                  </p:cNvPr>
                  <p:cNvSpPr/>
                  <p:nvPr/>
                </p:nvSpPr>
                <p:spPr>
                  <a:xfrm rot="2647907">
                    <a:off x="7500331" y="4201971"/>
                    <a:ext cx="45719" cy="10318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301B4501-1DCF-4A12-AA8A-0CCE30AD265C}"/>
                      </a:ext>
                    </a:extLst>
                  </p:cNvPr>
                  <p:cNvSpPr/>
                  <p:nvPr/>
                </p:nvSpPr>
                <p:spPr>
                  <a:xfrm rot="18918181">
                    <a:off x="7567008" y="4182620"/>
                    <a:ext cx="45719" cy="12603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A2955C26-C69C-4833-9647-BC31F321E1FD}"/>
                      </a:ext>
                    </a:extLst>
                  </p:cNvPr>
                  <p:cNvSpPr/>
                  <p:nvPr/>
                </p:nvSpPr>
                <p:spPr>
                  <a:xfrm>
                    <a:off x="7531855" y="4231789"/>
                    <a:ext cx="45719" cy="13973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063F41C-9AE4-4C13-8787-89386D629A27}"/>
                </a:ext>
              </a:extLst>
            </p:cNvPr>
            <p:cNvGrpSpPr/>
            <p:nvPr/>
          </p:nvGrpSpPr>
          <p:grpSpPr>
            <a:xfrm>
              <a:off x="9252177" y="6079247"/>
              <a:ext cx="459254" cy="459254"/>
              <a:chOff x="5550644" y="3337560"/>
              <a:chExt cx="1828800" cy="18288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1E6FBB9-AF9E-4C20-B02A-52321027E929}"/>
                  </a:ext>
                </a:extLst>
              </p:cNvPr>
              <p:cNvSpPr/>
              <p:nvPr/>
            </p:nvSpPr>
            <p:spPr>
              <a:xfrm>
                <a:off x="5550644" y="3337560"/>
                <a:ext cx="1828800" cy="1828800"/>
              </a:xfrm>
              <a:prstGeom prst="ellipse">
                <a:avLst/>
              </a:prstGeom>
              <a:noFill/>
              <a:ln w="34925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3020B11-5804-4754-A234-E5B9C6A7316B}"/>
                  </a:ext>
                </a:extLst>
              </p:cNvPr>
              <p:cNvSpPr/>
              <p:nvPr/>
            </p:nvSpPr>
            <p:spPr>
              <a:xfrm>
                <a:off x="5727809" y="3514725"/>
                <a:ext cx="1474470" cy="1474470"/>
              </a:xfrm>
              <a:prstGeom prst="ellipse">
                <a:avLst/>
              </a:prstGeom>
              <a:solidFill>
                <a:srgbClr val="A8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9FA66F4-13FC-4EB9-8AD6-461E49C5053A}"/>
                </a:ext>
              </a:extLst>
            </p:cNvPr>
            <p:cNvGrpSpPr/>
            <p:nvPr/>
          </p:nvGrpSpPr>
          <p:grpSpPr>
            <a:xfrm>
              <a:off x="10281453" y="6025833"/>
              <a:ext cx="495255" cy="502556"/>
              <a:chOff x="8489772" y="173821"/>
              <a:chExt cx="2940228" cy="2983577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5AD7A46-7130-46DF-8E82-5FB24E61E874}"/>
                  </a:ext>
                </a:extLst>
              </p:cNvPr>
              <p:cNvSpPr/>
              <p:nvPr/>
            </p:nvSpPr>
            <p:spPr>
              <a:xfrm>
                <a:off x="8489772" y="217170"/>
                <a:ext cx="2940228" cy="2940228"/>
              </a:xfrm>
              <a:prstGeom prst="ellipse">
                <a:avLst/>
              </a:prstGeom>
              <a:solidFill>
                <a:srgbClr val="AAAAA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6019868-4F98-42FB-A1A3-6152E2210460}"/>
                  </a:ext>
                </a:extLst>
              </p:cNvPr>
              <p:cNvSpPr/>
              <p:nvPr/>
            </p:nvSpPr>
            <p:spPr>
              <a:xfrm>
                <a:off x="9481804" y="1223010"/>
                <a:ext cx="240030" cy="240030"/>
              </a:xfrm>
              <a:prstGeom prst="ellipse">
                <a:avLst/>
              </a:prstGeom>
              <a:solidFill>
                <a:srgbClr val="1A1A1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7E371CD-B092-4E92-8878-04305570F15C}"/>
                  </a:ext>
                </a:extLst>
              </p:cNvPr>
              <p:cNvSpPr/>
              <p:nvPr/>
            </p:nvSpPr>
            <p:spPr>
              <a:xfrm>
                <a:off x="10305940" y="1223010"/>
                <a:ext cx="240030" cy="240030"/>
              </a:xfrm>
              <a:prstGeom prst="ellipse">
                <a:avLst/>
              </a:prstGeom>
              <a:solidFill>
                <a:srgbClr val="1A1A1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1D7ED04-53D7-4329-99C6-422513496A8C}"/>
                  </a:ext>
                </a:extLst>
              </p:cNvPr>
              <p:cNvSpPr/>
              <p:nvPr/>
            </p:nvSpPr>
            <p:spPr>
              <a:xfrm>
                <a:off x="9187564" y="1807443"/>
                <a:ext cx="1623060" cy="659921"/>
              </a:xfrm>
              <a:custGeom>
                <a:avLst/>
                <a:gdLst>
                  <a:gd name="connsiteX0" fmla="*/ 0 w 1600200"/>
                  <a:gd name="connsiteY0" fmla="*/ 0 h 676024"/>
                  <a:gd name="connsiteX1" fmla="*/ 274320 w 1600200"/>
                  <a:gd name="connsiteY1" fmla="*/ 525780 h 676024"/>
                  <a:gd name="connsiteX2" fmla="*/ 845820 w 1600200"/>
                  <a:gd name="connsiteY2" fmla="*/ 674370 h 676024"/>
                  <a:gd name="connsiteX3" fmla="*/ 1405890 w 1600200"/>
                  <a:gd name="connsiteY3" fmla="*/ 457200 h 676024"/>
                  <a:gd name="connsiteX4" fmla="*/ 1600200 w 1600200"/>
                  <a:gd name="connsiteY4" fmla="*/ 137160 h 676024"/>
                  <a:gd name="connsiteX0" fmla="*/ 0 w 1623060"/>
                  <a:gd name="connsiteY0" fmla="*/ 34290 h 710314"/>
                  <a:gd name="connsiteX1" fmla="*/ 274320 w 1623060"/>
                  <a:gd name="connsiteY1" fmla="*/ 560070 h 710314"/>
                  <a:gd name="connsiteX2" fmla="*/ 845820 w 1623060"/>
                  <a:gd name="connsiteY2" fmla="*/ 708660 h 710314"/>
                  <a:gd name="connsiteX3" fmla="*/ 1405890 w 1623060"/>
                  <a:gd name="connsiteY3" fmla="*/ 491490 h 710314"/>
                  <a:gd name="connsiteX4" fmla="*/ 1623060 w 1623060"/>
                  <a:gd name="connsiteY4" fmla="*/ 0 h 710314"/>
                  <a:gd name="connsiteX0" fmla="*/ 0 w 1623060"/>
                  <a:gd name="connsiteY0" fmla="*/ 34290 h 708687"/>
                  <a:gd name="connsiteX1" fmla="*/ 274320 w 1623060"/>
                  <a:gd name="connsiteY1" fmla="*/ 560070 h 708687"/>
                  <a:gd name="connsiteX2" fmla="*/ 845820 w 1623060"/>
                  <a:gd name="connsiteY2" fmla="*/ 708660 h 708687"/>
                  <a:gd name="connsiteX3" fmla="*/ 1337310 w 1623060"/>
                  <a:gd name="connsiteY3" fmla="*/ 552864 h 708687"/>
                  <a:gd name="connsiteX4" fmla="*/ 1623060 w 1623060"/>
                  <a:gd name="connsiteY4" fmla="*/ 0 h 70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3060" h="708687">
                    <a:moveTo>
                      <a:pt x="0" y="34290"/>
                    </a:moveTo>
                    <a:cubicBezTo>
                      <a:pt x="66675" y="240982"/>
                      <a:pt x="133350" y="447675"/>
                      <a:pt x="274320" y="560070"/>
                    </a:cubicBezTo>
                    <a:cubicBezTo>
                      <a:pt x="415290" y="672465"/>
                      <a:pt x="668655" y="709861"/>
                      <a:pt x="845820" y="708660"/>
                    </a:cubicBezTo>
                    <a:cubicBezTo>
                      <a:pt x="1022985" y="707459"/>
                      <a:pt x="1211580" y="642399"/>
                      <a:pt x="1337310" y="552864"/>
                    </a:cubicBezTo>
                    <a:cubicBezTo>
                      <a:pt x="1463040" y="463329"/>
                      <a:pt x="1588770" y="115252"/>
                      <a:pt x="1623060" y="0"/>
                    </a:cubicBezTo>
                  </a:path>
                </a:pathLst>
              </a:custGeom>
              <a:noFill/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9A639A9-54FF-478B-832E-719F56C5D158}"/>
                  </a:ext>
                </a:extLst>
              </p:cNvPr>
              <p:cNvSpPr/>
              <p:nvPr/>
            </p:nvSpPr>
            <p:spPr>
              <a:xfrm>
                <a:off x="10468188" y="173821"/>
                <a:ext cx="684870" cy="684869"/>
              </a:xfrm>
              <a:custGeom>
                <a:avLst/>
                <a:gdLst>
                  <a:gd name="connsiteX0" fmla="*/ 288378 w 684870"/>
                  <a:gd name="connsiteY0" fmla="*/ 0 h 684869"/>
                  <a:gd name="connsiteX1" fmla="*/ 396494 w 684870"/>
                  <a:gd name="connsiteY1" fmla="*/ 0 h 684869"/>
                  <a:gd name="connsiteX2" fmla="*/ 423524 w 684870"/>
                  <a:gd name="connsiteY2" fmla="*/ 27030 h 684869"/>
                  <a:gd name="connsiteX3" fmla="*/ 423524 w 684870"/>
                  <a:gd name="connsiteY3" fmla="*/ 261347 h 684869"/>
                  <a:gd name="connsiteX4" fmla="*/ 657840 w 684870"/>
                  <a:gd name="connsiteY4" fmla="*/ 261347 h 684869"/>
                  <a:gd name="connsiteX5" fmla="*/ 684870 w 684870"/>
                  <a:gd name="connsiteY5" fmla="*/ 288377 h 684869"/>
                  <a:gd name="connsiteX6" fmla="*/ 684870 w 684870"/>
                  <a:gd name="connsiteY6" fmla="*/ 396493 h 684869"/>
                  <a:gd name="connsiteX7" fmla="*/ 657840 w 684870"/>
                  <a:gd name="connsiteY7" fmla="*/ 423523 h 684869"/>
                  <a:gd name="connsiteX8" fmla="*/ 423524 w 684870"/>
                  <a:gd name="connsiteY8" fmla="*/ 423523 h 684869"/>
                  <a:gd name="connsiteX9" fmla="*/ 423524 w 684870"/>
                  <a:gd name="connsiteY9" fmla="*/ 657839 h 684869"/>
                  <a:gd name="connsiteX10" fmla="*/ 396494 w 684870"/>
                  <a:gd name="connsiteY10" fmla="*/ 684869 h 684869"/>
                  <a:gd name="connsiteX11" fmla="*/ 288378 w 684870"/>
                  <a:gd name="connsiteY11" fmla="*/ 684869 h 684869"/>
                  <a:gd name="connsiteX12" fmla="*/ 261348 w 684870"/>
                  <a:gd name="connsiteY12" fmla="*/ 657839 h 684869"/>
                  <a:gd name="connsiteX13" fmla="*/ 261348 w 684870"/>
                  <a:gd name="connsiteY13" fmla="*/ 423523 h 684869"/>
                  <a:gd name="connsiteX14" fmla="*/ 27030 w 684870"/>
                  <a:gd name="connsiteY14" fmla="*/ 423523 h 684869"/>
                  <a:gd name="connsiteX15" fmla="*/ 0 w 684870"/>
                  <a:gd name="connsiteY15" fmla="*/ 396493 h 684869"/>
                  <a:gd name="connsiteX16" fmla="*/ 0 w 684870"/>
                  <a:gd name="connsiteY16" fmla="*/ 288377 h 684869"/>
                  <a:gd name="connsiteX17" fmla="*/ 27030 w 684870"/>
                  <a:gd name="connsiteY17" fmla="*/ 261347 h 684869"/>
                  <a:gd name="connsiteX18" fmla="*/ 261348 w 684870"/>
                  <a:gd name="connsiteY18" fmla="*/ 261347 h 684869"/>
                  <a:gd name="connsiteX19" fmla="*/ 261348 w 684870"/>
                  <a:gd name="connsiteY19" fmla="*/ 27030 h 684869"/>
                  <a:gd name="connsiteX20" fmla="*/ 288378 w 684870"/>
                  <a:gd name="connsiteY20" fmla="*/ 0 h 684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4870" h="684869">
                    <a:moveTo>
                      <a:pt x="288378" y="0"/>
                    </a:moveTo>
                    <a:lnTo>
                      <a:pt x="396494" y="0"/>
                    </a:lnTo>
                    <a:cubicBezTo>
                      <a:pt x="411422" y="0"/>
                      <a:pt x="423524" y="12102"/>
                      <a:pt x="423524" y="27030"/>
                    </a:cubicBezTo>
                    <a:lnTo>
                      <a:pt x="423524" y="261347"/>
                    </a:lnTo>
                    <a:lnTo>
                      <a:pt x="657840" y="261347"/>
                    </a:lnTo>
                    <a:cubicBezTo>
                      <a:pt x="672768" y="261347"/>
                      <a:pt x="684870" y="273449"/>
                      <a:pt x="684870" y="288377"/>
                    </a:cubicBezTo>
                    <a:lnTo>
                      <a:pt x="684870" y="396493"/>
                    </a:lnTo>
                    <a:cubicBezTo>
                      <a:pt x="684870" y="411421"/>
                      <a:pt x="672768" y="423523"/>
                      <a:pt x="657840" y="423523"/>
                    </a:cubicBezTo>
                    <a:lnTo>
                      <a:pt x="423524" y="423523"/>
                    </a:lnTo>
                    <a:lnTo>
                      <a:pt x="423524" y="657839"/>
                    </a:lnTo>
                    <a:cubicBezTo>
                      <a:pt x="423524" y="672767"/>
                      <a:pt x="411422" y="684869"/>
                      <a:pt x="396494" y="684869"/>
                    </a:cubicBezTo>
                    <a:lnTo>
                      <a:pt x="288378" y="684869"/>
                    </a:lnTo>
                    <a:cubicBezTo>
                      <a:pt x="273450" y="684869"/>
                      <a:pt x="261348" y="672767"/>
                      <a:pt x="261348" y="657839"/>
                    </a:cubicBezTo>
                    <a:lnTo>
                      <a:pt x="261348" y="423523"/>
                    </a:lnTo>
                    <a:lnTo>
                      <a:pt x="27030" y="423523"/>
                    </a:lnTo>
                    <a:cubicBezTo>
                      <a:pt x="12102" y="423523"/>
                      <a:pt x="0" y="411421"/>
                      <a:pt x="0" y="396493"/>
                    </a:cubicBezTo>
                    <a:lnTo>
                      <a:pt x="0" y="288377"/>
                    </a:lnTo>
                    <a:cubicBezTo>
                      <a:pt x="0" y="273449"/>
                      <a:pt x="12102" y="261347"/>
                      <a:pt x="27030" y="261347"/>
                    </a:cubicBezTo>
                    <a:lnTo>
                      <a:pt x="261348" y="261347"/>
                    </a:lnTo>
                    <a:lnTo>
                      <a:pt x="261348" y="27030"/>
                    </a:lnTo>
                    <a:cubicBezTo>
                      <a:pt x="261348" y="12102"/>
                      <a:pt x="273450" y="0"/>
                      <a:pt x="288378" y="0"/>
                    </a:cubicBezTo>
                    <a:close/>
                  </a:path>
                </a:pathLst>
              </a:custGeom>
              <a:solidFill>
                <a:srgbClr val="AAAAA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</p:grp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14C12D-5E8D-4782-B44C-30D44DD89B96}"/>
              </a:ext>
            </a:extLst>
          </p:cNvPr>
          <p:cNvSpPr/>
          <p:nvPr/>
        </p:nvSpPr>
        <p:spPr>
          <a:xfrm>
            <a:off x="11390733" y="6200695"/>
            <a:ext cx="643077" cy="392933"/>
          </a:xfrm>
          <a:prstGeom prst="roundRect">
            <a:avLst/>
          </a:prstGeom>
          <a:solidFill>
            <a:srgbClr val="B7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D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FEE1489-0352-445C-8382-B3205C001361}"/>
              </a:ext>
            </a:extLst>
          </p:cNvPr>
          <p:cNvSpPr/>
          <p:nvPr/>
        </p:nvSpPr>
        <p:spPr>
          <a:xfrm>
            <a:off x="9093558" y="2356382"/>
            <a:ext cx="2940252" cy="1701557"/>
          </a:xfrm>
          <a:prstGeom prst="roundRect">
            <a:avLst>
              <a:gd name="adj" fmla="val 484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Non Binary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8C76E3E-A1B2-4829-A108-46F18727B8CF}"/>
              </a:ext>
            </a:extLst>
          </p:cNvPr>
          <p:cNvSpPr/>
          <p:nvPr/>
        </p:nvSpPr>
        <p:spPr>
          <a:xfrm>
            <a:off x="9093558" y="4303045"/>
            <a:ext cx="2940252" cy="1550951"/>
          </a:xfrm>
          <a:prstGeom prst="roundRect">
            <a:avLst>
              <a:gd name="adj" fmla="val 484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Tree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6F8367-0136-4541-BC9E-4B25AD1750CB}"/>
              </a:ext>
            </a:extLst>
          </p:cNvPr>
          <p:cNvSpPr/>
          <p:nvPr/>
        </p:nvSpPr>
        <p:spPr>
          <a:xfrm>
            <a:off x="1419303" y="923536"/>
            <a:ext cx="63842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 err="1"/>
              <a:t>Struktur</a:t>
            </a:r>
            <a:r>
              <a:rPr lang="en-US" sz="2000" dirty="0"/>
              <a:t> data yang </a:t>
            </a:r>
            <a:r>
              <a:rPr lang="en-US" sz="2000" dirty="0" err="1"/>
              <a:t>digunakan</a:t>
            </a:r>
            <a:r>
              <a:rPr lang="en-US" sz="2000" dirty="0"/>
              <a:t> pada non binary tree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   </a:t>
            </a:r>
            <a:endParaRPr lang="en-ID" sz="2000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43A5307-7116-4FD8-A423-A796B4058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71" y="1703762"/>
            <a:ext cx="4311424" cy="369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7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6D4569-250D-4AB2-8CED-AB6DF55BC8FF}"/>
              </a:ext>
            </a:extLst>
          </p:cNvPr>
          <p:cNvSpPr/>
          <p:nvPr/>
        </p:nvSpPr>
        <p:spPr>
          <a:xfrm>
            <a:off x="266452" y="264372"/>
            <a:ext cx="8595997" cy="5529949"/>
          </a:xfrm>
          <a:prstGeom prst="roundRect">
            <a:avLst>
              <a:gd name="adj" fmla="val 0"/>
            </a:avLst>
          </a:prstGeom>
          <a:solidFill>
            <a:srgbClr val="DFD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4B8EAA-F5FB-46B0-B465-CF856EBC5C52}"/>
              </a:ext>
            </a:extLst>
          </p:cNvPr>
          <p:cNvSpPr/>
          <p:nvPr/>
        </p:nvSpPr>
        <p:spPr>
          <a:xfrm>
            <a:off x="9093558" y="264371"/>
            <a:ext cx="2940252" cy="1846905"/>
          </a:xfrm>
          <a:prstGeom prst="roundRect">
            <a:avLst>
              <a:gd name="adj" fmla="val 484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Contoh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Visualisasi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ID" b="1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90CFD0-664C-4170-BE4C-6E25FEC73D01}"/>
              </a:ext>
            </a:extLst>
          </p:cNvPr>
          <p:cNvGrpSpPr/>
          <p:nvPr/>
        </p:nvGrpSpPr>
        <p:grpSpPr>
          <a:xfrm>
            <a:off x="1497754" y="6265319"/>
            <a:ext cx="337673" cy="198145"/>
            <a:chOff x="1982974" y="2085397"/>
            <a:chExt cx="886238" cy="52004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950CC70-D76E-4400-AD30-E6A2ADD46C8B}"/>
                </a:ext>
              </a:extLst>
            </p:cNvPr>
            <p:cNvSpPr/>
            <p:nvPr/>
          </p:nvSpPr>
          <p:spPr>
            <a:xfrm>
              <a:off x="1982974" y="2085398"/>
              <a:ext cx="635330" cy="520040"/>
            </a:xfrm>
            <a:prstGeom prst="roundRect">
              <a:avLst/>
            </a:pr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24301A3-922F-44A8-98D7-52BCE2D84667}"/>
                </a:ext>
              </a:extLst>
            </p:cNvPr>
            <p:cNvSpPr/>
            <p:nvPr/>
          </p:nvSpPr>
          <p:spPr>
            <a:xfrm rot="16200000">
              <a:off x="2497904" y="2234128"/>
              <a:ext cx="520040" cy="222577"/>
            </a:xfrm>
            <a:custGeom>
              <a:avLst/>
              <a:gdLst>
                <a:gd name="connsiteX0" fmla="*/ 107251 w 365760"/>
                <a:gd name="connsiteY0" fmla="*/ 0 h 166163"/>
                <a:gd name="connsiteX1" fmla="*/ 258510 w 365760"/>
                <a:gd name="connsiteY1" fmla="*/ 0 h 166163"/>
                <a:gd name="connsiteX2" fmla="*/ 365760 w 365760"/>
                <a:gd name="connsiteY2" fmla="*/ 166163 h 166163"/>
                <a:gd name="connsiteX3" fmla="*/ 0 w 365760"/>
                <a:gd name="connsiteY3" fmla="*/ 166163 h 16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" h="166163">
                  <a:moveTo>
                    <a:pt x="107251" y="0"/>
                  </a:moveTo>
                  <a:lnTo>
                    <a:pt x="258510" y="0"/>
                  </a:lnTo>
                  <a:lnTo>
                    <a:pt x="365760" y="166163"/>
                  </a:lnTo>
                  <a:lnTo>
                    <a:pt x="0" y="166163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6B3BE54-0C00-4263-9C22-3A0770B470E9}"/>
              </a:ext>
            </a:extLst>
          </p:cNvPr>
          <p:cNvGrpSpPr/>
          <p:nvPr/>
        </p:nvGrpSpPr>
        <p:grpSpPr>
          <a:xfrm>
            <a:off x="588206" y="6304807"/>
            <a:ext cx="81731" cy="52745"/>
            <a:chOff x="990600" y="1323975"/>
            <a:chExt cx="1638300" cy="105727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7ADD923-10B9-41DF-B750-57C9665B6B4D}"/>
                </a:ext>
              </a:extLst>
            </p:cNvPr>
            <p:cNvCxnSpPr/>
            <p:nvPr/>
          </p:nvCxnSpPr>
          <p:spPr>
            <a:xfrm flipV="1">
              <a:off x="990600" y="1323975"/>
              <a:ext cx="876300" cy="1057275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4EB62C-D900-477E-9EAA-5688B0CC3A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1" y="1323976"/>
              <a:ext cx="761999" cy="1057274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B5E190-5CF7-4260-91E4-DC6EA11F0634}"/>
              </a:ext>
            </a:extLst>
          </p:cNvPr>
          <p:cNvGrpSpPr/>
          <p:nvPr/>
        </p:nvGrpSpPr>
        <p:grpSpPr>
          <a:xfrm>
            <a:off x="2005340" y="6311646"/>
            <a:ext cx="81731" cy="52745"/>
            <a:chOff x="990600" y="1323975"/>
            <a:chExt cx="1638300" cy="105727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690AD61-9657-4E48-8FBC-2074BD0112D6}"/>
                </a:ext>
              </a:extLst>
            </p:cNvPr>
            <p:cNvCxnSpPr/>
            <p:nvPr/>
          </p:nvCxnSpPr>
          <p:spPr>
            <a:xfrm flipV="1">
              <a:off x="990600" y="1323975"/>
              <a:ext cx="876300" cy="1057275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397369-6127-410C-B254-178A78B7C7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1" y="1323976"/>
              <a:ext cx="761999" cy="1057274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1E56D3-E1EB-43C9-A484-A005AC372137}"/>
              </a:ext>
            </a:extLst>
          </p:cNvPr>
          <p:cNvGrpSpPr/>
          <p:nvPr/>
        </p:nvGrpSpPr>
        <p:grpSpPr>
          <a:xfrm>
            <a:off x="322794" y="6210856"/>
            <a:ext cx="337956" cy="324948"/>
            <a:chOff x="243986" y="6052375"/>
            <a:chExt cx="427210" cy="4107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6EDE89D-2FA4-4147-989A-89DC7C8E274F}"/>
                </a:ext>
              </a:extLst>
            </p:cNvPr>
            <p:cNvGrpSpPr/>
            <p:nvPr/>
          </p:nvGrpSpPr>
          <p:grpSpPr>
            <a:xfrm>
              <a:off x="336277" y="6052376"/>
              <a:ext cx="212509" cy="410766"/>
              <a:chOff x="254216" y="6181330"/>
              <a:chExt cx="212509" cy="410766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B99D375-E88B-4131-B713-54FFA95670A1}"/>
                  </a:ext>
                </a:extLst>
              </p:cNvPr>
              <p:cNvSpPr/>
              <p:nvPr/>
            </p:nvSpPr>
            <p:spPr>
              <a:xfrm>
                <a:off x="254216" y="6427591"/>
                <a:ext cx="212509" cy="114846"/>
              </a:xfrm>
              <a:custGeom>
                <a:avLst/>
                <a:gdLst>
                  <a:gd name="connsiteX0" fmla="*/ 0 w 1593217"/>
                  <a:gd name="connsiteY0" fmla="*/ 0 h 764153"/>
                  <a:gd name="connsiteX1" fmla="*/ 1593217 w 1593217"/>
                  <a:gd name="connsiteY1" fmla="*/ 0 h 764153"/>
                  <a:gd name="connsiteX2" fmla="*/ 1580597 w 1593217"/>
                  <a:gd name="connsiteY2" fmla="*/ 125184 h 764153"/>
                  <a:gd name="connsiteX3" fmla="*/ 796608 w 1593217"/>
                  <a:gd name="connsiteY3" fmla="*/ 764153 h 764153"/>
                  <a:gd name="connsiteX4" fmla="*/ 12619 w 1593217"/>
                  <a:gd name="connsiteY4" fmla="*/ 125184 h 764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217" h="764153">
                    <a:moveTo>
                      <a:pt x="0" y="0"/>
                    </a:moveTo>
                    <a:lnTo>
                      <a:pt x="1593217" y="0"/>
                    </a:lnTo>
                    <a:lnTo>
                      <a:pt x="1580597" y="125184"/>
                    </a:lnTo>
                    <a:cubicBezTo>
                      <a:pt x="1505977" y="489843"/>
                      <a:pt x="1183327" y="764153"/>
                      <a:pt x="796608" y="764153"/>
                    </a:cubicBezTo>
                    <a:cubicBezTo>
                      <a:pt x="409890" y="764153"/>
                      <a:pt x="87240" y="489843"/>
                      <a:pt x="12619" y="125184"/>
                    </a:cubicBezTo>
                    <a:close/>
                  </a:path>
                </a:pathLst>
              </a:custGeom>
              <a:noFill/>
              <a:ln w="31750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85F649F-F047-4BD9-9BC6-8BFA3FAD6B0B}"/>
                  </a:ext>
                </a:extLst>
              </p:cNvPr>
              <p:cNvSpPr/>
              <p:nvPr/>
            </p:nvSpPr>
            <p:spPr>
              <a:xfrm>
                <a:off x="295016" y="6181330"/>
                <a:ext cx="144249" cy="303682"/>
              </a:xfrm>
              <a:prstGeom prst="roundRect">
                <a:avLst>
                  <a:gd name="adj" fmla="val 50000"/>
                </a:avLst>
              </a:prstGeom>
              <a:solidFill>
                <a:srgbClr val="A8A8A8"/>
              </a:solidFill>
              <a:ln w="31750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771C66F-39A9-471F-B968-1B0646EDC05D}"/>
                  </a:ext>
                </a:extLst>
              </p:cNvPr>
              <p:cNvCxnSpPr/>
              <p:nvPr/>
            </p:nvCxnSpPr>
            <p:spPr>
              <a:xfrm>
                <a:off x="360306" y="6542433"/>
                <a:ext cx="0" cy="49663"/>
              </a:xfrm>
              <a:prstGeom prst="line">
                <a:avLst/>
              </a:prstGeom>
              <a:ln w="317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CA6C521-0AA6-48F4-BF1F-CC3A2FF8579C}"/>
                  </a:ext>
                </a:extLst>
              </p:cNvPr>
              <p:cNvCxnSpPr/>
              <p:nvPr/>
            </p:nvCxnSpPr>
            <p:spPr>
              <a:xfrm>
                <a:off x="303982" y="6592096"/>
                <a:ext cx="111768" cy="0"/>
              </a:xfrm>
              <a:prstGeom prst="line">
                <a:avLst/>
              </a:prstGeom>
              <a:ln w="317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7C509B-746D-4AB6-BA4E-A0021686C2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86" y="6052375"/>
              <a:ext cx="427210" cy="385936"/>
            </a:xfrm>
            <a:prstGeom prst="line">
              <a:avLst/>
            </a:prstGeom>
            <a:ln w="25400">
              <a:solidFill>
                <a:srgbClr val="FF5D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654995-6E66-4326-A2FC-B65063F030FC}"/>
              </a:ext>
            </a:extLst>
          </p:cNvPr>
          <p:cNvCxnSpPr>
            <a:cxnSpLocks/>
          </p:cNvCxnSpPr>
          <p:nvPr/>
        </p:nvCxnSpPr>
        <p:spPr>
          <a:xfrm flipV="1">
            <a:off x="1467518" y="6237314"/>
            <a:ext cx="337956" cy="305305"/>
          </a:xfrm>
          <a:prstGeom prst="line">
            <a:avLst/>
          </a:prstGeom>
          <a:ln w="25400">
            <a:solidFill>
              <a:srgbClr val="FF5D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54F060-9A4F-4807-A6D6-522D5AF3FBBF}"/>
              </a:ext>
            </a:extLst>
          </p:cNvPr>
          <p:cNvSpPr txBox="1"/>
          <p:nvPr/>
        </p:nvSpPr>
        <p:spPr>
          <a:xfrm>
            <a:off x="104675" y="6545209"/>
            <a:ext cx="875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Unmute </a:t>
            </a:r>
            <a:endParaRPr lang="en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D3C962-1CBF-4A13-9C61-6F55280BC73E}"/>
              </a:ext>
            </a:extLst>
          </p:cNvPr>
          <p:cNvSpPr txBox="1"/>
          <p:nvPr/>
        </p:nvSpPr>
        <p:spPr>
          <a:xfrm>
            <a:off x="1271676" y="6535804"/>
            <a:ext cx="1324549" cy="30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Start Video </a:t>
            </a:r>
            <a:endParaRPr lang="en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C394F8-BEFC-41C4-A935-1E2824BA8DC3}"/>
              </a:ext>
            </a:extLst>
          </p:cNvPr>
          <p:cNvGrpSpPr/>
          <p:nvPr/>
        </p:nvGrpSpPr>
        <p:grpSpPr>
          <a:xfrm>
            <a:off x="3611726" y="6135155"/>
            <a:ext cx="5481832" cy="458472"/>
            <a:chOff x="3951924" y="6025833"/>
            <a:chExt cx="6824784" cy="57078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FC02D56-B269-4FCC-9C9C-A473BB480AB3}"/>
                </a:ext>
              </a:extLst>
            </p:cNvPr>
            <p:cNvGrpSpPr/>
            <p:nvPr/>
          </p:nvGrpSpPr>
          <p:grpSpPr>
            <a:xfrm>
              <a:off x="3951924" y="6115494"/>
              <a:ext cx="4537848" cy="481128"/>
              <a:chOff x="3734753" y="6097716"/>
              <a:chExt cx="5435775" cy="57633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CF12A14-716B-4645-B9EC-F1B4AB4B7089}"/>
                  </a:ext>
                </a:extLst>
              </p:cNvPr>
              <p:cNvGrpSpPr/>
              <p:nvPr/>
            </p:nvGrpSpPr>
            <p:grpSpPr>
              <a:xfrm>
                <a:off x="3734753" y="6100709"/>
                <a:ext cx="445682" cy="510698"/>
                <a:chOff x="2043518" y="3429000"/>
                <a:chExt cx="445682" cy="510698"/>
              </a:xfrm>
            </p:grpSpPr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3E01B911-3724-40A9-914F-8DF9464480CC}"/>
                    </a:ext>
                  </a:extLst>
                </p:cNvPr>
                <p:cNvSpPr/>
                <p:nvPr/>
              </p:nvSpPr>
              <p:spPr>
                <a:xfrm>
                  <a:off x="2043518" y="3429000"/>
                  <a:ext cx="445682" cy="503054"/>
                </a:xfrm>
                <a:custGeom>
                  <a:avLst/>
                  <a:gdLst>
                    <a:gd name="connsiteX0" fmla="*/ 217082 w 426141"/>
                    <a:gd name="connsiteY0" fmla="*/ 86 h 503054"/>
                    <a:gd name="connsiteX1" fmla="*/ 115482 w 426141"/>
                    <a:gd name="connsiteY1" fmla="*/ 88986 h 503054"/>
                    <a:gd name="connsiteX2" fmla="*/ 34202 w 426141"/>
                    <a:gd name="connsiteY2" fmla="*/ 109306 h 503054"/>
                    <a:gd name="connsiteX3" fmla="*/ 1182 w 426141"/>
                    <a:gd name="connsiteY3" fmla="*/ 139786 h 503054"/>
                    <a:gd name="connsiteX4" fmla="*/ 11342 w 426141"/>
                    <a:gd name="connsiteY4" fmla="*/ 276946 h 503054"/>
                    <a:gd name="connsiteX5" fmla="*/ 49442 w 426141"/>
                    <a:gd name="connsiteY5" fmla="*/ 370926 h 503054"/>
                    <a:gd name="connsiteX6" fmla="*/ 201842 w 426141"/>
                    <a:gd name="connsiteY6" fmla="*/ 503006 h 503054"/>
                    <a:gd name="connsiteX7" fmla="*/ 379642 w 426141"/>
                    <a:gd name="connsiteY7" fmla="*/ 355686 h 503054"/>
                    <a:gd name="connsiteX8" fmla="*/ 425362 w 426141"/>
                    <a:gd name="connsiteY8" fmla="*/ 134706 h 503054"/>
                    <a:gd name="connsiteX9" fmla="*/ 354242 w 426141"/>
                    <a:gd name="connsiteY9" fmla="*/ 106766 h 503054"/>
                    <a:gd name="connsiteX10" fmla="*/ 217082 w 426141"/>
                    <a:gd name="connsiteY10" fmla="*/ 86 h 503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26141" h="503054">
                      <a:moveTo>
                        <a:pt x="217082" y="86"/>
                      </a:moveTo>
                      <a:cubicBezTo>
                        <a:pt x="177289" y="-2877"/>
                        <a:pt x="145962" y="70783"/>
                        <a:pt x="115482" y="88986"/>
                      </a:cubicBezTo>
                      <a:cubicBezTo>
                        <a:pt x="85002" y="107189"/>
                        <a:pt x="53252" y="100839"/>
                        <a:pt x="34202" y="109306"/>
                      </a:cubicBezTo>
                      <a:cubicBezTo>
                        <a:pt x="15152" y="117773"/>
                        <a:pt x="4992" y="111846"/>
                        <a:pt x="1182" y="139786"/>
                      </a:cubicBezTo>
                      <a:cubicBezTo>
                        <a:pt x="-2628" y="167726"/>
                        <a:pt x="3299" y="238423"/>
                        <a:pt x="11342" y="276946"/>
                      </a:cubicBezTo>
                      <a:cubicBezTo>
                        <a:pt x="19385" y="315469"/>
                        <a:pt x="17692" y="333249"/>
                        <a:pt x="49442" y="370926"/>
                      </a:cubicBezTo>
                      <a:cubicBezTo>
                        <a:pt x="81192" y="408603"/>
                        <a:pt x="146809" y="505546"/>
                        <a:pt x="201842" y="503006"/>
                      </a:cubicBezTo>
                      <a:cubicBezTo>
                        <a:pt x="256875" y="500466"/>
                        <a:pt x="342389" y="417069"/>
                        <a:pt x="379642" y="355686"/>
                      </a:cubicBezTo>
                      <a:cubicBezTo>
                        <a:pt x="416895" y="294303"/>
                        <a:pt x="429595" y="176193"/>
                        <a:pt x="425362" y="134706"/>
                      </a:cubicBezTo>
                      <a:cubicBezTo>
                        <a:pt x="421129" y="93219"/>
                        <a:pt x="383875" y="124546"/>
                        <a:pt x="354242" y="106766"/>
                      </a:cubicBezTo>
                      <a:cubicBezTo>
                        <a:pt x="324609" y="88986"/>
                        <a:pt x="256875" y="3049"/>
                        <a:pt x="217082" y="86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25400">
                  <a:solidFill>
                    <a:srgbClr val="A8A8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65EC2BAB-F6CE-4189-9224-479893013C90}"/>
                    </a:ext>
                  </a:extLst>
                </p:cNvPr>
                <p:cNvSpPr/>
                <p:nvPr/>
              </p:nvSpPr>
              <p:spPr>
                <a:xfrm>
                  <a:off x="2261531" y="3429000"/>
                  <a:ext cx="226060" cy="254048"/>
                </a:xfrm>
                <a:custGeom>
                  <a:avLst/>
                  <a:gdLst>
                    <a:gd name="connsiteX0" fmla="*/ 7415 w 226060"/>
                    <a:gd name="connsiteY0" fmla="*/ 0 h 254048"/>
                    <a:gd name="connsiteX1" fmla="*/ 150864 w 226060"/>
                    <a:gd name="connsiteY1" fmla="*/ 106680 h 254048"/>
                    <a:gd name="connsiteX2" fmla="*/ 225245 w 226060"/>
                    <a:gd name="connsiteY2" fmla="*/ 134620 h 254048"/>
                    <a:gd name="connsiteX3" fmla="*/ 217608 w 226060"/>
                    <a:gd name="connsiteY3" fmla="*/ 237649 h 254048"/>
                    <a:gd name="connsiteX4" fmla="*/ 213558 w 226060"/>
                    <a:gd name="connsiteY4" fmla="*/ 254048 h 254048"/>
                    <a:gd name="connsiteX5" fmla="*/ 0 w 226060"/>
                    <a:gd name="connsiteY5" fmla="*/ 254048 h 254048"/>
                    <a:gd name="connsiteX6" fmla="*/ 0 w 226060"/>
                    <a:gd name="connsiteY6" fmla="*/ 2519 h 254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6060" h="254048">
                      <a:moveTo>
                        <a:pt x="7415" y="0"/>
                      </a:moveTo>
                      <a:cubicBezTo>
                        <a:pt x="49032" y="2963"/>
                        <a:pt x="119872" y="88900"/>
                        <a:pt x="150864" y="106680"/>
                      </a:cubicBezTo>
                      <a:cubicBezTo>
                        <a:pt x="181856" y="124460"/>
                        <a:pt x="220818" y="93133"/>
                        <a:pt x="225245" y="134620"/>
                      </a:cubicBezTo>
                      <a:cubicBezTo>
                        <a:pt x="227459" y="155364"/>
                        <a:pt x="225245" y="195263"/>
                        <a:pt x="217608" y="237649"/>
                      </a:cubicBezTo>
                      <a:lnTo>
                        <a:pt x="213558" y="254048"/>
                      </a:lnTo>
                      <a:lnTo>
                        <a:pt x="0" y="254048"/>
                      </a:lnTo>
                      <a:lnTo>
                        <a:pt x="0" y="2519"/>
                      </a:ln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FFC2A4E8-8DB6-4D20-AA7E-3E449DA1CDA4}"/>
                    </a:ext>
                  </a:extLst>
                </p:cNvPr>
                <p:cNvSpPr/>
                <p:nvPr/>
              </p:nvSpPr>
              <p:spPr>
                <a:xfrm>
                  <a:off x="2060650" y="3675404"/>
                  <a:ext cx="205709" cy="264294"/>
                </a:xfrm>
                <a:custGeom>
                  <a:avLst/>
                  <a:gdLst>
                    <a:gd name="connsiteX0" fmla="*/ 0 w 205709"/>
                    <a:gd name="connsiteY0" fmla="*/ 0 h 264294"/>
                    <a:gd name="connsiteX1" fmla="*/ 205709 w 205709"/>
                    <a:gd name="connsiteY1" fmla="*/ 0 h 264294"/>
                    <a:gd name="connsiteX2" fmla="*/ 205709 w 205709"/>
                    <a:gd name="connsiteY2" fmla="*/ 264201 h 264294"/>
                    <a:gd name="connsiteX3" fmla="*/ 205484 w 205709"/>
                    <a:gd name="connsiteY3" fmla="*/ 264246 h 264294"/>
                    <a:gd name="connsiteX4" fmla="*/ 46095 w 205709"/>
                    <a:gd name="connsiteY4" fmla="*/ 132166 h 264294"/>
                    <a:gd name="connsiteX5" fmla="*/ 6248 w 205709"/>
                    <a:gd name="connsiteY5" fmla="*/ 38186 h 264294"/>
                    <a:gd name="connsiteX6" fmla="*/ 479 w 205709"/>
                    <a:gd name="connsiteY6" fmla="*/ 4432 h 2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5709" h="264294">
                      <a:moveTo>
                        <a:pt x="0" y="0"/>
                      </a:moveTo>
                      <a:lnTo>
                        <a:pt x="205709" y="0"/>
                      </a:lnTo>
                      <a:lnTo>
                        <a:pt x="205709" y="264201"/>
                      </a:lnTo>
                      <a:lnTo>
                        <a:pt x="205484" y="264246"/>
                      </a:lnTo>
                      <a:cubicBezTo>
                        <a:pt x="147927" y="266786"/>
                        <a:pt x="79301" y="169843"/>
                        <a:pt x="46095" y="132166"/>
                      </a:cubicBezTo>
                      <a:cubicBezTo>
                        <a:pt x="12889" y="94489"/>
                        <a:pt x="14660" y="76709"/>
                        <a:pt x="6248" y="38186"/>
                      </a:cubicBezTo>
                      <a:cubicBezTo>
                        <a:pt x="4145" y="28555"/>
                        <a:pt x="2181" y="16914"/>
                        <a:pt x="479" y="4432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95EC844-5D67-46EB-9FFF-4B7E43690E3A}"/>
                  </a:ext>
                </a:extLst>
              </p:cNvPr>
              <p:cNvGrpSpPr/>
              <p:nvPr/>
            </p:nvGrpSpPr>
            <p:grpSpPr>
              <a:xfrm>
                <a:off x="5225645" y="6097716"/>
                <a:ext cx="790916" cy="463601"/>
                <a:chOff x="4667928" y="511972"/>
                <a:chExt cx="3475957" cy="2037454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B2FF039D-DFC6-44E9-B3DC-0EF623018986}"/>
                    </a:ext>
                  </a:extLst>
                </p:cNvPr>
                <p:cNvSpPr/>
                <p:nvPr/>
              </p:nvSpPr>
              <p:spPr>
                <a:xfrm>
                  <a:off x="5370179" y="511972"/>
                  <a:ext cx="935547" cy="935547"/>
                </a:xfrm>
                <a:prstGeom prst="ellipse">
                  <a:avLst/>
                </a:pr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E99B1B67-4A6D-4F14-9677-E47EFE9AE377}"/>
                    </a:ext>
                  </a:extLst>
                </p:cNvPr>
                <p:cNvSpPr/>
                <p:nvPr/>
              </p:nvSpPr>
              <p:spPr>
                <a:xfrm>
                  <a:off x="4667928" y="1683451"/>
                  <a:ext cx="2340048" cy="865975"/>
                </a:xfrm>
                <a:custGeom>
                  <a:avLst/>
                  <a:gdLst>
                    <a:gd name="connsiteX0" fmla="*/ 2073277 w 4146554"/>
                    <a:gd name="connsiteY0" fmla="*/ 0 h 1110903"/>
                    <a:gd name="connsiteX1" fmla="*/ 4135850 w 4146554"/>
                    <a:gd name="connsiteY1" fmla="*/ 997321 h 1110903"/>
                    <a:gd name="connsiteX2" fmla="*/ 4146554 w 4146554"/>
                    <a:gd name="connsiteY2" fmla="*/ 1110903 h 1110903"/>
                    <a:gd name="connsiteX3" fmla="*/ 0 w 4146554"/>
                    <a:gd name="connsiteY3" fmla="*/ 1110903 h 1110903"/>
                    <a:gd name="connsiteX4" fmla="*/ 10704 w 4146554"/>
                    <a:gd name="connsiteY4" fmla="*/ 997321 h 1110903"/>
                    <a:gd name="connsiteX5" fmla="*/ 2073277 w 4146554"/>
                    <a:gd name="connsiteY5" fmla="*/ 0 h 111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46554" h="1110903">
                      <a:moveTo>
                        <a:pt x="2073277" y="0"/>
                      </a:moveTo>
                      <a:cubicBezTo>
                        <a:pt x="3146751" y="0"/>
                        <a:pt x="4029677" y="437141"/>
                        <a:pt x="4135850" y="997321"/>
                      </a:cubicBezTo>
                      <a:lnTo>
                        <a:pt x="4146554" y="1110903"/>
                      </a:lnTo>
                      <a:lnTo>
                        <a:pt x="0" y="1110903"/>
                      </a:lnTo>
                      <a:lnTo>
                        <a:pt x="10704" y="997321"/>
                      </a:lnTo>
                      <a:cubicBezTo>
                        <a:pt x="116877" y="437141"/>
                        <a:pt x="999803" y="0"/>
                        <a:pt x="2073277" y="0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5111FC92-4330-45B0-ACE8-8BA20980336E}"/>
                    </a:ext>
                  </a:extLst>
                </p:cNvPr>
                <p:cNvSpPr/>
                <p:nvPr/>
              </p:nvSpPr>
              <p:spPr>
                <a:xfrm>
                  <a:off x="5803837" y="1683450"/>
                  <a:ext cx="2340048" cy="865975"/>
                </a:xfrm>
                <a:custGeom>
                  <a:avLst/>
                  <a:gdLst>
                    <a:gd name="connsiteX0" fmla="*/ 2073277 w 4146554"/>
                    <a:gd name="connsiteY0" fmla="*/ 0 h 1110903"/>
                    <a:gd name="connsiteX1" fmla="*/ 4135850 w 4146554"/>
                    <a:gd name="connsiteY1" fmla="*/ 997321 h 1110903"/>
                    <a:gd name="connsiteX2" fmla="*/ 4146554 w 4146554"/>
                    <a:gd name="connsiteY2" fmla="*/ 1110903 h 1110903"/>
                    <a:gd name="connsiteX3" fmla="*/ 0 w 4146554"/>
                    <a:gd name="connsiteY3" fmla="*/ 1110903 h 1110903"/>
                    <a:gd name="connsiteX4" fmla="*/ 10704 w 4146554"/>
                    <a:gd name="connsiteY4" fmla="*/ 997321 h 1110903"/>
                    <a:gd name="connsiteX5" fmla="*/ 2073277 w 4146554"/>
                    <a:gd name="connsiteY5" fmla="*/ 0 h 111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46554" h="1110903">
                      <a:moveTo>
                        <a:pt x="2073277" y="0"/>
                      </a:moveTo>
                      <a:cubicBezTo>
                        <a:pt x="3146751" y="0"/>
                        <a:pt x="4029677" y="437141"/>
                        <a:pt x="4135850" y="997321"/>
                      </a:cubicBezTo>
                      <a:lnTo>
                        <a:pt x="4146554" y="1110903"/>
                      </a:lnTo>
                      <a:lnTo>
                        <a:pt x="0" y="1110903"/>
                      </a:lnTo>
                      <a:lnTo>
                        <a:pt x="10704" y="997321"/>
                      </a:lnTo>
                      <a:cubicBezTo>
                        <a:pt x="116877" y="437141"/>
                        <a:pt x="999803" y="0"/>
                        <a:pt x="2073277" y="0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53C2BFE-2756-423C-9835-B3331FEC78B6}"/>
                    </a:ext>
                  </a:extLst>
                </p:cNvPr>
                <p:cNvSpPr/>
                <p:nvPr/>
              </p:nvSpPr>
              <p:spPr>
                <a:xfrm>
                  <a:off x="6532111" y="648246"/>
                  <a:ext cx="799273" cy="799273"/>
                </a:xfrm>
                <a:prstGeom prst="ellipse">
                  <a:avLst/>
                </a:pr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CF1F096-3BC3-4DBE-AC02-9C93CC010128}"/>
                  </a:ext>
                </a:extLst>
              </p:cNvPr>
              <p:cNvSpPr/>
              <p:nvPr/>
            </p:nvSpPr>
            <p:spPr>
              <a:xfrm rot="10800000">
                <a:off x="7065195" y="6099661"/>
                <a:ext cx="532452" cy="574386"/>
              </a:xfrm>
              <a:custGeom>
                <a:avLst/>
                <a:gdLst>
                  <a:gd name="connsiteX0" fmla="*/ 1708529 w 1885950"/>
                  <a:gd name="connsiteY0" fmla="*/ 1549110 h 1549110"/>
                  <a:gd name="connsiteX1" fmla="*/ 177421 w 1885950"/>
                  <a:gd name="connsiteY1" fmla="*/ 1549110 h 1549110"/>
                  <a:gd name="connsiteX2" fmla="*/ 0 w 1885950"/>
                  <a:gd name="connsiteY2" fmla="*/ 1371689 h 1549110"/>
                  <a:gd name="connsiteX3" fmla="*/ 0 w 1885950"/>
                  <a:gd name="connsiteY3" fmla="*/ 662025 h 1549110"/>
                  <a:gd name="connsiteX4" fmla="*/ 177421 w 1885950"/>
                  <a:gd name="connsiteY4" fmla="*/ 484604 h 1549110"/>
                  <a:gd name="connsiteX5" fmla="*/ 989677 w 1885950"/>
                  <a:gd name="connsiteY5" fmla="*/ 484604 h 1549110"/>
                  <a:gd name="connsiteX6" fmla="*/ 1268342 w 1885950"/>
                  <a:gd name="connsiteY6" fmla="*/ 0 h 1549110"/>
                  <a:gd name="connsiteX7" fmla="*/ 1547007 w 1885950"/>
                  <a:gd name="connsiteY7" fmla="*/ 484604 h 1549110"/>
                  <a:gd name="connsiteX8" fmla="*/ 1708529 w 1885950"/>
                  <a:gd name="connsiteY8" fmla="*/ 484604 h 1549110"/>
                  <a:gd name="connsiteX9" fmla="*/ 1885950 w 1885950"/>
                  <a:gd name="connsiteY9" fmla="*/ 662025 h 1549110"/>
                  <a:gd name="connsiteX10" fmla="*/ 1885950 w 1885950"/>
                  <a:gd name="connsiteY10" fmla="*/ 1371689 h 1549110"/>
                  <a:gd name="connsiteX11" fmla="*/ 1708529 w 1885950"/>
                  <a:gd name="connsiteY11" fmla="*/ 1549110 h 154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85950" h="1549110">
                    <a:moveTo>
                      <a:pt x="1708529" y="1549110"/>
                    </a:moveTo>
                    <a:lnTo>
                      <a:pt x="177421" y="1549110"/>
                    </a:lnTo>
                    <a:cubicBezTo>
                      <a:pt x="79434" y="1549110"/>
                      <a:pt x="0" y="1469676"/>
                      <a:pt x="0" y="1371689"/>
                    </a:cubicBezTo>
                    <a:lnTo>
                      <a:pt x="0" y="662025"/>
                    </a:lnTo>
                    <a:cubicBezTo>
                      <a:pt x="0" y="564038"/>
                      <a:pt x="79434" y="484604"/>
                      <a:pt x="177421" y="484604"/>
                    </a:cubicBezTo>
                    <a:lnTo>
                      <a:pt x="989677" y="484604"/>
                    </a:lnTo>
                    <a:lnTo>
                      <a:pt x="1268342" y="0"/>
                    </a:lnTo>
                    <a:lnTo>
                      <a:pt x="1547007" y="484604"/>
                    </a:lnTo>
                    <a:lnTo>
                      <a:pt x="1708529" y="484604"/>
                    </a:lnTo>
                    <a:cubicBezTo>
                      <a:pt x="1806516" y="484604"/>
                      <a:pt x="1885950" y="564038"/>
                      <a:pt x="1885950" y="662025"/>
                    </a:cubicBezTo>
                    <a:lnTo>
                      <a:pt x="1885950" y="1371689"/>
                    </a:lnTo>
                    <a:cubicBezTo>
                      <a:pt x="1885950" y="1469676"/>
                      <a:pt x="1806516" y="1549110"/>
                      <a:pt x="1708529" y="1549110"/>
                    </a:cubicBezTo>
                    <a:close/>
                  </a:path>
                </a:pathLst>
              </a:custGeom>
              <a:solidFill>
                <a:srgbClr val="A8A8A8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 dirty="0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E968CC7-66B1-46D0-AAF4-DCF35721CCF4}"/>
                  </a:ext>
                </a:extLst>
              </p:cNvPr>
              <p:cNvGrpSpPr/>
              <p:nvPr/>
            </p:nvGrpSpPr>
            <p:grpSpPr>
              <a:xfrm>
                <a:off x="8458806" y="6097716"/>
                <a:ext cx="711722" cy="476227"/>
                <a:chOff x="7400246" y="1717249"/>
                <a:chExt cx="2234711" cy="1495289"/>
              </a:xfrm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C9BB7A98-37AD-438B-8E61-DFA5A55B1C9C}"/>
                    </a:ext>
                  </a:extLst>
                </p:cNvPr>
                <p:cNvSpPr/>
                <p:nvPr/>
              </p:nvSpPr>
              <p:spPr>
                <a:xfrm>
                  <a:off x="7400246" y="1717249"/>
                  <a:ext cx="2234711" cy="1495289"/>
                </a:xfrm>
                <a:prstGeom prst="roundRect">
                  <a:avLst>
                    <a:gd name="adj" fmla="val 10076"/>
                  </a:avLst>
                </a:prstGeom>
                <a:solidFill>
                  <a:srgbClr val="23D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FAA3811-23A6-444B-A9C2-17B864E92A30}"/>
                    </a:ext>
                  </a:extLst>
                </p:cNvPr>
                <p:cNvGrpSpPr/>
                <p:nvPr/>
              </p:nvGrpSpPr>
              <p:grpSpPr>
                <a:xfrm>
                  <a:off x="8351699" y="2163700"/>
                  <a:ext cx="369649" cy="620143"/>
                  <a:chOff x="7500331" y="4182620"/>
                  <a:chExt cx="112396" cy="188900"/>
                </a:xfrm>
                <a:solidFill>
                  <a:srgbClr val="1A1A1A"/>
                </a:solidFill>
              </p:grpSpPr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D315C554-412B-493F-924B-17196C26D704}"/>
                      </a:ext>
                    </a:extLst>
                  </p:cNvPr>
                  <p:cNvSpPr/>
                  <p:nvPr/>
                </p:nvSpPr>
                <p:spPr>
                  <a:xfrm rot="2647907">
                    <a:off x="7500331" y="4201971"/>
                    <a:ext cx="45719" cy="10318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301B4501-1DCF-4A12-AA8A-0CCE30AD265C}"/>
                      </a:ext>
                    </a:extLst>
                  </p:cNvPr>
                  <p:cNvSpPr/>
                  <p:nvPr/>
                </p:nvSpPr>
                <p:spPr>
                  <a:xfrm rot="18918181">
                    <a:off x="7567008" y="4182620"/>
                    <a:ext cx="45719" cy="12603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A2955C26-C69C-4833-9647-BC31F321E1FD}"/>
                      </a:ext>
                    </a:extLst>
                  </p:cNvPr>
                  <p:cNvSpPr/>
                  <p:nvPr/>
                </p:nvSpPr>
                <p:spPr>
                  <a:xfrm>
                    <a:off x="7531855" y="4231789"/>
                    <a:ext cx="45719" cy="13973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063F41C-9AE4-4C13-8787-89386D629A27}"/>
                </a:ext>
              </a:extLst>
            </p:cNvPr>
            <p:cNvGrpSpPr/>
            <p:nvPr/>
          </p:nvGrpSpPr>
          <p:grpSpPr>
            <a:xfrm>
              <a:off x="9252177" y="6079247"/>
              <a:ext cx="459254" cy="459254"/>
              <a:chOff x="5550644" y="3337560"/>
              <a:chExt cx="1828800" cy="18288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1E6FBB9-AF9E-4C20-B02A-52321027E929}"/>
                  </a:ext>
                </a:extLst>
              </p:cNvPr>
              <p:cNvSpPr/>
              <p:nvPr/>
            </p:nvSpPr>
            <p:spPr>
              <a:xfrm>
                <a:off x="5550644" y="3337560"/>
                <a:ext cx="1828800" cy="1828800"/>
              </a:xfrm>
              <a:prstGeom prst="ellipse">
                <a:avLst/>
              </a:prstGeom>
              <a:noFill/>
              <a:ln w="34925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3020B11-5804-4754-A234-E5B9C6A7316B}"/>
                  </a:ext>
                </a:extLst>
              </p:cNvPr>
              <p:cNvSpPr/>
              <p:nvPr/>
            </p:nvSpPr>
            <p:spPr>
              <a:xfrm>
                <a:off x="5727809" y="3514725"/>
                <a:ext cx="1474470" cy="1474470"/>
              </a:xfrm>
              <a:prstGeom prst="ellipse">
                <a:avLst/>
              </a:prstGeom>
              <a:solidFill>
                <a:srgbClr val="A8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9FA66F4-13FC-4EB9-8AD6-461E49C5053A}"/>
                </a:ext>
              </a:extLst>
            </p:cNvPr>
            <p:cNvGrpSpPr/>
            <p:nvPr/>
          </p:nvGrpSpPr>
          <p:grpSpPr>
            <a:xfrm>
              <a:off x="10281453" y="6025833"/>
              <a:ext cx="495255" cy="502556"/>
              <a:chOff x="8489772" y="173821"/>
              <a:chExt cx="2940228" cy="2983577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5AD7A46-7130-46DF-8E82-5FB24E61E874}"/>
                  </a:ext>
                </a:extLst>
              </p:cNvPr>
              <p:cNvSpPr/>
              <p:nvPr/>
            </p:nvSpPr>
            <p:spPr>
              <a:xfrm>
                <a:off x="8489772" y="217170"/>
                <a:ext cx="2940228" cy="2940228"/>
              </a:xfrm>
              <a:prstGeom prst="ellipse">
                <a:avLst/>
              </a:prstGeom>
              <a:solidFill>
                <a:srgbClr val="AAAAA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6019868-4F98-42FB-A1A3-6152E2210460}"/>
                  </a:ext>
                </a:extLst>
              </p:cNvPr>
              <p:cNvSpPr/>
              <p:nvPr/>
            </p:nvSpPr>
            <p:spPr>
              <a:xfrm>
                <a:off x="9481804" y="1223010"/>
                <a:ext cx="240030" cy="240030"/>
              </a:xfrm>
              <a:prstGeom prst="ellipse">
                <a:avLst/>
              </a:prstGeom>
              <a:solidFill>
                <a:srgbClr val="1A1A1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7E371CD-B092-4E92-8878-04305570F15C}"/>
                  </a:ext>
                </a:extLst>
              </p:cNvPr>
              <p:cNvSpPr/>
              <p:nvPr/>
            </p:nvSpPr>
            <p:spPr>
              <a:xfrm>
                <a:off x="10305940" y="1223010"/>
                <a:ext cx="240030" cy="240030"/>
              </a:xfrm>
              <a:prstGeom prst="ellipse">
                <a:avLst/>
              </a:prstGeom>
              <a:solidFill>
                <a:srgbClr val="1A1A1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1D7ED04-53D7-4329-99C6-422513496A8C}"/>
                  </a:ext>
                </a:extLst>
              </p:cNvPr>
              <p:cNvSpPr/>
              <p:nvPr/>
            </p:nvSpPr>
            <p:spPr>
              <a:xfrm>
                <a:off x="9187564" y="1807443"/>
                <a:ext cx="1623060" cy="659921"/>
              </a:xfrm>
              <a:custGeom>
                <a:avLst/>
                <a:gdLst>
                  <a:gd name="connsiteX0" fmla="*/ 0 w 1600200"/>
                  <a:gd name="connsiteY0" fmla="*/ 0 h 676024"/>
                  <a:gd name="connsiteX1" fmla="*/ 274320 w 1600200"/>
                  <a:gd name="connsiteY1" fmla="*/ 525780 h 676024"/>
                  <a:gd name="connsiteX2" fmla="*/ 845820 w 1600200"/>
                  <a:gd name="connsiteY2" fmla="*/ 674370 h 676024"/>
                  <a:gd name="connsiteX3" fmla="*/ 1405890 w 1600200"/>
                  <a:gd name="connsiteY3" fmla="*/ 457200 h 676024"/>
                  <a:gd name="connsiteX4" fmla="*/ 1600200 w 1600200"/>
                  <a:gd name="connsiteY4" fmla="*/ 137160 h 676024"/>
                  <a:gd name="connsiteX0" fmla="*/ 0 w 1623060"/>
                  <a:gd name="connsiteY0" fmla="*/ 34290 h 710314"/>
                  <a:gd name="connsiteX1" fmla="*/ 274320 w 1623060"/>
                  <a:gd name="connsiteY1" fmla="*/ 560070 h 710314"/>
                  <a:gd name="connsiteX2" fmla="*/ 845820 w 1623060"/>
                  <a:gd name="connsiteY2" fmla="*/ 708660 h 710314"/>
                  <a:gd name="connsiteX3" fmla="*/ 1405890 w 1623060"/>
                  <a:gd name="connsiteY3" fmla="*/ 491490 h 710314"/>
                  <a:gd name="connsiteX4" fmla="*/ 1623060 w 1623060"/>
                  <a:gd name="connsiteY4" fmla="*/ 0 h 710314"/>
                  <a:gd name="connsiteX0" fmla="*/ 0 w 1623060"/>
                  <a:gd name="connsiteY0" fmla="*/ 34290 h 708687"/>
                  <a:gd name="connsiteX1" fmla="*/ 274320 w 1623060"/>
                  <a:gd name="connsiteY1" fmla="*/ 560070 h 708687"/>
                  <a:gd name="connsiteX2" fmla="*/ 845820 w 1623060"/>
                  <a:gd name="connsiteY2" fmla="*/ 708660 h 708687"/>
                  <a:gd name="connsiteX3" fmla="*/ 1337310 w 1623060"/>
                  <a:gd name="connsiteY3" fmla="*/ 552864 h 708687"/>
                  <a:gd name="connsiteX4" fmla="*/ 1623060 w 1623060"/>
                  <a:gd name="connsiteY4" fmla="*/ 0 h 70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3060" h="708687">
                    <a:moveTo>
                      <a:pt x="0" y="34290"/>
                    </a:moveTo>
                    <a:cubicBezTo>
                      <a:pt x="66675" y="240982"/>
                      <a:pt x="133350" y="447675"/>
                      <a:pt x="274320" y="560070"/>
                    </a:cubicBezTo>
                    <a:cubicBezTo>
                      <a:pt x="415290" y="672465"/>
                      <a:pt x="668655" y="709861"/>
                      <a:pt x="845820" y="708660"/>
                    </a:cubicBezTo>
                    <a:cubicBezTo>
                      <a:pt x="1022985" y="707459"/>
                      <a:pt x="1211580" y="642399"/>
                      <a:pt x="1337310" y="552864"/>
                    </a:cubicBezTo>
                    <a:cubicBezTo>
                      <a:pt x="1463040" y="463329"/>
                      <a:pt x="1588770" y="115252"/>
                      <a:pt x="1623060" y="0"/>
                    </a:cubicBezTo>
                  </a:path>
                </a:pathLst>
              </a:custGeom>
              <a:noFill/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9A639A9-54FF-478B-832E-719F56C5D158}"/>
                  </a:ext>
                </a:extLst>
              </p:cNvPr>
              <p:cNvSpPr/>
              <p:nvPr/>
            </p:nvSpPr>
            <p:spPr>
              <a:xfrm>
                <a:off x="10468188" y="173821"/>
                <a:ext cx="684870" cy="684869"/>
              </a:xfrm>
              <a:custGeom>
                <a:avLst/>
                <a:gdLst>
                  <a:gd name="connsiteX0" fmla="*/ 288378 w 684870"/>
                  <a:gd name="connsiteY0" fmla="*/ 0 h 684869"/>
                  <a:gd name="connsiteX1" fmla="*/ 396494 w 684870"/>
                  <a:gd name="connsiteY1" fmla="*/ 0 h 684869"/>
                  <a:gd name="connsiteX2" fmla="*/ 423524 w 684870"/>
                  <a:gd name="connsiteY2" fmla="*/ 27030 h 684869"/>
                  <a:gd name="connsiteX3" fmla="*/ 423524 w 684870"/>
                  <a:gd name="connsiteY3" fmla="*/ 261347 h 684869"/>
                  <a:gd name="connsiteX4" fmla="*/ 657840 w 684870"/>
                  <a:gd name="connsiteY4" fmla="*/ 261347 h 684869"/>
                  <a:gd name="connsiteX5" fmla="*/ 684870 w 684870"/>
                  <a:gd name="connsiteY5" fmla="*/ 288377 h 684869"/>
                  <a:gd name="connsiteX6" fmla="*/ 684870 w 684870"/>
                  <a:gd name="connsiteY6" fmla="*/ 396493 h 684869"/>
                  <a:gd name="connsiteX7" fmla="*/ 657840 w 684870"/>
                  <a:gd name="connsiteY7" fmla="*/ 423523 h 684869"/>
                  <a:gd name="connsiteX8" fmla="*/ 423524 w 684870"/>
                  <a:gd name="connsiteY8" fmla="*/ 423523 h 684869"/>
                  <a:gd name="connsiteX9" fmla="*/ 423524 w 684870"/>
                  <a:gd name="connsiteY9" fmla="*/ 657839 h 684869"/>
                  <a:gd name="connsiteX10" fmla="*/ 396494 w 684870"/>
                  <a:gd name="connsiteY10" fmla="*/ 684869 h 684869"/>
                  <a:gd name="connsiteX11" fmla="*/ 288378 w 684870"/>
                  <a:gd name="connsiteY11" fmla="*/ 684869 h 684869"/>
                  <a:gd name="connsiteX12" fmla="*/ 261348 w 684870"/>
                  <a:gd name="connsiteY12" fmla="*/ 657839 h 684869"/>
                  <a:gd name="connsiteX13" fmla="*/ 261348 w 684870"/>
                  <a:gd name="connsiteY13" fmla="*/ 423523 h 684869"/>
                  <a:gd name="connsiteX14" fmla="*/ 27030 w 684870"/>
                  <a:gd name="connsiteY14" fmla="*/ 423523 h 684869"/>
                  <a:gd name="connsiteX15" fmla="*/ 0 w 684870"/>
                  <a:gd name="connsiteY15" fmla="*/ 396493 h 684869"/>
                  <a:gd name="connsiteX16" fmla="*/ 0 w 684870"/>
                  <a:gd name="connsiteY16" fmla="*/ 288377 h 684869"/>
                  <a:gd name="connsiteX17" fmla="*/ 27030 w 684870"/>
                  <a:gd name="connsiteY17" fmla="*/ 261347 h 684869"/>
                  <a:gd name="connsiteX18" fmla="*/ 261348 w 684870"/>
                  <a:gd name="connsiteY18" fmla="*/ 261347 h 684869"/>
                  <a:gd name="connsiteX19" fmla="*/ 261348 w 684870"/>
                  <a:gd name="connsiteY19" fmla="*/ 27030 h 684869"/>
                  <a:gd name="connsiteX20" fmla="*/ 288378 w 684870"/>
                  <a:gd name="connsiteY20" fmla="*/ 0 h 684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4870" h="684869">
                    <a:moveTo>
                      <a:pt x="288378" y="0"/>
                    </a:moveTo>
                    <a:lnTo>
                      <a:pt x="396494" y="0"/>
                    </a:lnTo>
                    <a:cubicBezTo>
                      <a:pt x="411422" y="0"/>
                      <a:pt x="423524" y="12102"/>
                      <a:pt x="423524" y="27030"/>
                    </a:cubicBezTo>
                    <a:lnTo>
                      <a:pt x="423524" y="261347"/>
                    </a:lnTo>
                    <a:lnTo>
                      <a:pt x="657840" y="261347"/>
                    </a:lnTo>
                    <a:cubicBezTo>
                      <a:pt x="672768" y="261347"/>
                      <a:pt x="684870" y="273449"/>
                      <a:pt x="684870" y="288377"/>
                    </a:cubicBezTo>
                    <a:lnTo>
                      <a:pt x="684870" y="396493"/>
                    </a:lnTo>
                    <a:cubicBezTo>
                      <a:pt x="684870" y="411421"/>
                      <a:pt x="672768" y="423523"/>
                      <a:pt x="657840" y="423523"/>
                    </a:cubicBezTo>
                    <a:lnTo>
                      <a:pt x="423524" y="423523"/>
                    </a:lnTo>
                    <a:lnTo>
                      <a:pt x="423524" y="657839"/>
                    </a:lnTo>
                    <a:cubicBezTo>
                      <a:pt x="423524" y="672767"/>
                      <a:pt x="411422" y="684869"/>
                      <a:pt x="396494" y="684869"/>
                    </a:cubicBezTo>
                    <a:lnTo>
                      <a:pt x="288378" y="684869"/>
                    </a:lnTo>
                    <a:cubicBezTo>
                      <a:pt x="273450" y="684869"/>
                      <a:pt x="261348" y="672767"/>
                      <a:pt x="261348" y="657839"/>
                    </a:cubicBezTo>
                    <a:lnTo>
                      <a:pt x="261348" y="423523"/>
                    </a:lnTo>
                    <a:lnTo>
                      <a:pt x="27030" y="423523"/>
                    </a:lnTo>
                    <a:cubicBezTo>
                      <a:pt x="12102" y="423523"/>
                      <a:pt x="0" y="411421"/>
                      <a:pt x="0" y="396493"/>
                    </a:cubicBezTo>
                    <a:lnTo>
                      <a:pt x="0" y="288377"/>
                    </a:lnTo>
                    <a:cubicBezTo>
                      <a:pt x="0" y="273449"/>
                      <a:pt x="12102" y="261347"/>
                      <a:pt x="27030" y="261347"/>
                    </a:cubicBezTo>
                    <a:lnTo>
                      <a:pt x="261348" y="261347"/>
                    </a:lnTo>
                    <a:lnTo>
                      <a:pt x="261348" y="27030"/>
                    </a:lnTo>
                    <a:cubicBezTo>
                      <a:pt x="261348" y="12102"/>
                      <a:pt x="273450" y="0"/>
                      <a:pt x="288378" y="0"/>
                    </a:cubicBezTo>
                    <a:close/>
                  </a:path>
                </a:pathLst>
              </a:custGeom>
              <a:solidFill>
                <a:srgbClr val="AAAAA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</p:grp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14C12D-5E8D-4782-B44C-30D44DD89B96}"/>
              </a:ext>
            </a:extLst>
          </p:cNvPr>
          <p:cNvSpPr/>
          <p:nvPr/>
        </p:nvSpPr>
        <p:spPr>
          <a:xfrm>
            <a:off x="11390733" y="6200695"/>
            <a:ext cx="643077" cy="392933"/>
          </a:xfrm>
          <a:prstGeom prst="roundRect">
            <a:avLst/>
          </a:prstGeom>
          <a:solidFill>
            <a:srgbClr val="B7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D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FEE1489-0352-445C-8382-B3205C001361}"/>
              </a:ext>
            </a:extLst>
          </p:cNvPr>
          <p:cNvSpPr/>
          <p:nvPr/>
        </p:nvSpPr>
        <p:spPr>
          <a:xfrm>
            <a:off x="9093558" y="2356382"/>
            <a:ext cx="2940252" cy="1701557"/>
          </a:xfrm>
          <a:prstGeom prst="roundRect">
            <a:avLst>
              <a:gd name="adj" fmla="val 484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Visualisasi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8C76E3E-A1B2-4829-A108-46F18727B8CF}"/>
              </a:ext>
            </a:extLst>
          </p:cNvPr>
          <p:cNvSpPr/>
          <p:nvPr/>
        </p:nvSpPr>
        <p:spPr>
          <a:xfrm>
            <a:off x="9093558" y="4303045"/>
            <a:ext cx="2940252" cy="1550951"/>
          </a:xfrm>
          <a:prstGeom prst="roundRect">
            <a:avLst>
              <a:gd name="adj" fmla="val 484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Non Binary Tree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6F8367-0136-4541-BC9E-4B25AD1750CB}"/>
              </a:ext>
            </a:extLst>
          </p:cNvPr>
          <p:cNvSpPr/>
          <p:nvPr/>
        </p:nvSpPr>
        <p:spPr>
          <a:xfrm>
            <a:off x="1419303" y="923536"/>
            <a:ext cx="63842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ID" sz="2000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6DD73C20-F5B3-47D7-B37E-A89C2869E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51" y="681433"/>
            <a:ext cx="72580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4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6D4569-250D-4AB2-8CED-AB6DF55BC8FF}"/>
              </a:ext>
            </a:extLst>
          </p:cNvPr>
          <p:cNvSpPr/>
          <p:nvPr/>
        </p:nvSpPr>
        <p:spPr>
          <a:xfrm>
            <a:off x="266452" y="264372"/>
            <a:ext cx="8595997" cy="5529949"/>
          </a:xfrm>
          <a:prstGeom prst="roundRect">
            <a:avLst>
              <a:gd name="adj" fmla="val 0"/>
            </a:avLst>
          </a:prstGeom>
          <a:solidFill>
            <a:srgbClr val="DFD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4B8EAA-F5FB-46B0-B465-CF856EBC5C52}"/>
              </a:ext>
            </a:extLst>
          </p:cNvPr>
          <p:cNvSpPr/>
          <p:nvPr/>
        </p:nvSpPr>
        <p:spPr>
          <a:xfrm>
            <a:off x="9093558" y="264371"/>
            <a:ext cx="2940252" cy="1846905"/>
          </a:xfrm>
          <a:prstGeom prst="roundRect">
            <a:avLst>
              <a:gd name="adj" fmla="val 484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Visualisasi</a:t>
            </a:r>
            <a:endParaRPr lang="en-ID" b="1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90CFD0-664C-4170-BE4C-6E25FEC73D01}"/>
              </a:ext>
            </a:extLst>
          </p:cNvPr>
          <p:cNvGrpSpPr/>
          <p:nvPr/>
        </p:nvGrpSpPr>
        <p:grpSpPr>
          <a:xfrm>
            <a:off x="1497754" y="6265319"/>
            <a:ext cx="337673" cy="198145"/>
            <a:chOff x="1982974" y="2085397"/>
            <a:chExt cx="886238" cy="52004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950CC70-D76E-4400-AD30-E6A2ADD46C8B}"/>
                </a:ext>
              </a:extLst>
            </p:cNvPr>
            <p:cNvSpPr/>
            <p:nvPr/>
          </p:nvSpPr>
          <p:spPr>
            <a:xfrm>
              <a:off x="1982974" y="2085398"/>
              <a:ext cx="635330" cy="520040"/>
            </a:xfrm>
            <a:prstGeom prst="roundRect">
              <a:avLst/>
            </a:pr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24301A3-922F-44A8-98D7-52BCE2D84667}"/>
                </a:ext>
              </a:extLst>
            </p:cNvPr>
            <p:cNvSpPr/>
            <p:nvPr/>
          </p:nvSpPr>
          <p:spPr>
            <a:xfrm rot="16200000">
              <a:off x="2497904" y="2234128"/>
              <a:ext cx="520040" cy="222577"/>
            </a:xfrm>
            <a:custGeom>
              <a:avLst/>
              <a:gdLst>
                <a:gd name="connsiteX0" fmla="*/ 107251 w 365760"/>
                <a:gd name="connsiteY0" fmla="*/ 0 h 166163"/>
                <a:gd name="connsiteX1" fmla="*/ 258510 w 365760"/>
                <a:gd name="connsiteY1" fmla="*/ 0 h 166163"/>
                <a:gd name="connsiteX2" fmla="*/ 365760 w 365760"/>
                <a:gd name="connsiteY2" fmla="*/ 166163 h 166163"/>
                <a:gd name="connsiteX3" fmla="*/ 0 w 365760"/>
                <a:gd name="connsiteY3" fmla="*/ 166163 h 16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" h="166163">
                  <a:moveTo>
                    <a:pt x="107251" y="0"/>
                  </a:moveTo>
                  <a:lnTo>
                    <a:pt x="258510" y="0"/>
                  </a:lnTo>
                  <a:lnTo>
                    <a:pt x="365760" y="166163"/>
                  </a:lnTo>
                  <a:lnTo>
                    <a:pt x="0" y="166163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6B3BE54-0C00-4263-9C22-3A0770B470E9}"/>
              </a:ext>
            </a:extLst>
          </p:cNvPr>
          <p:cNvGrpSpPr/>
          <p:nvPr/>
        </p:nvGrpSpPr>
        <p:grpSpPr>
          <a:xfrm>
            <a:off x="588206" y="6304807"/>
            <a:ext cx="81731" cy="52745"/>
            <a:chOff x="990600" y="1323975"/>
            <a:chExt cx="1638300" cy="105727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7ADD923-10B9-41DF-B750-57C9665B6B4D}"/>
                </a:ext>
              </a:extLst>
            </p:cNvPr>
            <p:cNvCxnSpPr/>
            <p:nvPr/>
          </p:nvCxnSpPr>
          <p:spPr>
            <a:xfrm flipV="1">
              <a:off x="990600" y="1323975"/>
              <a:ext cx="876300" cy="1057275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4EB62C-D900-477E-9EAA-5688B0CC3A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1" y="1323976"/>
              <a:ext cx="761999" cy="1057274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B5E190-5CF7-4260-91E4-DC6EA11F0634}"/>
              </a:ext>
            </a:extLst>
          </p:cNvPr>
          <p:cNvGrpSpPr/>
          <p:nvPr/>
        </p:nvGrpSpPr>
        <p:grpSpPr>
          <a:xfrm>
            <a:off x="2005340" y="6311646"/>
            <a:ext cx="81731" cy="52745"/>
            <a:chOff x="990600" y="1323975"/>
            <a:chExt cx="1638300" cy="105727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690AD61-9657-4E48-8FBC-2074BD0112D6}"/>
                </a:ext>
              </a:extLst>
            </p:cNvPr>
            <p:cNvCxnSpPr/>
            <p:nvPr/>
          </p:nvCxnSpPr>
          <p:spPr>
            <a:xfrm flipV="1">
              <a:off x="990600" y="1323975"/>
              <a:ext cx="876300" cy="1057275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397369-6127-410C-B254-178A78B7C7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1" y="1323976"/>
              <a:ext cx="761999" cy="1057274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1E56D3-E1EB-43C9-A484-A005AC372137}"/>
              </a:ext>
            </a:extLst>
          </p:cNvPr>
          <p:cNvGrpSpPr/>
          <p:nvPr/>
        </p:nvGrpSpPr>
        <p:grpSpPr>
          <a:xfrm>
            <a:off x="322794" y="6210856"/>
            <a:ext cx="337956" cy="324948"/>
            <a:chOff x="243986" y="6052375"/>
            <a:chExt cx="427210" cy="4107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6EDE89D-2FA4-4147-989A-89DC7C8E274F}"/>
                </a:ext>
              </a:extLst>
            </p:cNvPr>
            <p:cNvGrpSpPr/>
            <p:nvPr/>
          </p:nvGrpSpPr>
          <p:grpSpPr>
            <a:xfrm>
              <a:off x="336277" y="6052376"/>
              <a:ext cx="212509" cy="410766"/>
              <a:chOff x="254216" y="6181330"/>
              <a:chExt cx="212509" cy="410766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B99D375-E88B-4131-B713-54FFA95670A1}"/>
                  </a:ext>
                </a:extLst>
              </p:cNvPr>
              <p:cNvSpPr/>
              <p:nvPr/>
            </p:nvSpPr>
            <p:spPr>
              <a:xfrm>
                <a:off x="254216" y="6427591"/>
                <a:ext cx="212509" cy="114846"/>
              </a:xfrm>
              <a:custGeom>
                <a:avLst/>
                <a:gdLst>
                  <a:gd name="connsiteX0" fmla="*/ 0 w 1593217"/>
                  <a:gd name="connsiteY0" fmla="*/ 0 h 764153"/>
                  <a:gd name="connsiteX1" fmla="*/ 1593217 w 1593217"/>
                  <a:gd name="connsiteY1" fmla="*/ 0 h 764153"/>
                  <a:gd name="connsiteX2" fmla="*/ 1580597 w 1593217"/>
                  <a:gd name="connsiteY2" fmla="*/ 125184 h 764153"/>
                  <a:gd name="connsiteX3" fmla="*/ 796608 w 1593217"/>
                  <a:gd name="connsiteY3" fmla="*/ 764153 h 764153"/>
                  <a:gd name="connsiteX4" fmla="*/ 12619 w 1593217"/>
                  <a:gd name="connsiteY4" fmla="*/ 125184 h 764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217" h="764153">
                    <a:moveTo>
                      <a:pt x="0" y="0"/>
                    </a:moveTo>
                    <a:lnTo>
                      <a:pt x="1593217" y="0"/>
                    </a:lnTo>
                    <a:lnTo>
                      <a:pt x="1580597" y="125184"/>
                    </a:lnTo>
                    <a:cubicBezTo>
                      <a:pt x="1505977" y="489843"/>
                      <a:pt x="1183327" y="764153"/>
                      <a:pt x="796608" y="764153"/>
                    </a:cubicBezTo>
                    <a:cubicBezTo>
                      <a:pt x="409890" y="764153"/>
                      <a:pt x="87240" y="489843"/>
                      <a:pt x="12619" y="125184"/>
                    </a:cubicBezTo>
                    <a:close/>
                  </a:path>
                </a:pathLst>
              </a:custGeom>
              <a:noFill/>
              <a:ln w="31750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85F649F-F047-4BD9-9BC6-8BFA3FAD6B0B}"/>
                  </a:ext>
                </a:extLst>
              </p:cNvPr>
              <p:cNvSpPr/>
              <p:nvPr/>
            </p:nvSpPr>
            <p:spPr>
              <a:xfrm>
                <a:off x="295016" y="6181330"/>
                <a:ext cx="144249" cy="303682"/>
              </a:xfrm>
              <a:prstGeom prst="roundRect">
                <a:avLst>
                  <a:gd name="adj" fmla="val 50000"/>
                </a:avLst>
              </a:prstGeom>
              <a:solidFill>
                <a:srgbClr val="A8A8A8"/>
              </a:solidFill>
              <a:ln w="31750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771C66F-39A9-471F-B968-1B0646EDC05D}"/>
                  </a:ext>
                </a:extLst>
              </p:cNvPr>
              <p:cNvCxnSpPr/>
              <p:nvPr/>
            </p:nvCxnSpPr>
            <p:spPr>
              <a:xfrm>
                <a:off x="360306" y="6542433"/>
                <a:ext cx="0" cy="49663"/>
              </a:xfrm>
              <a:prstGeom prst="line">
                <a:avLst/>
              </a:prstGeom>
              <a:ln w="317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CA6C521-0AA6-48F4-BF1F-CC3A2FF8579C}"/>
                  </a:ext>
                </a:extLst>
              </p:cNvPr>
              <p:cNvCxnSpPr/>
              <p:nvPr/>
            </p:nvCxnSpPr>
            <p:spPr>
              <a:xfrm>
                <a:off x="303982" y="6592096"/>
                <a:ext cx="111768" cy="0"/>
              </a:xfrm>
              <a:prstGeom prst="line">
                <a:avLst/>
              </a:prstGeom>
              <a:ln w="317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7C509B-746D-4AB6-BA4E-A0021686C2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86" y="6052375"/>
              <a:ext cx="427210" cy="385936"/>
            </a:xfrm>
            <a:prstGeom prst="line">
              <a:avLst/>
            </a:prstGeom>
            <a:ln w="25400">
              <a:solidFill>
                <a:srgbClr val="FF5D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654995-6E66-4326-A2FC-B65063F030FC}"/>
              </a:ext>
            </a:extLst>
          </p:cNvPr>
          <p:cNvCxnSpPr>
            <a:cxnSpLocks/>
          </p:cNvCxnSpPr>
          <p:nvPr/>
        </p:nvCxnSpPr>
        <p:spPr>
          <a:xfrm flipV="1">
            <a:off x="1467518" y="6237314"/>
            <a:ext cx="337956" cy="305305"/>
          </a:xfrm>
          <a:prstGeom prst="line">
            <a:avLst/>
          </a:prstGeom>
          <a:ln w="25400">
            <a:solidFill>
              <a:srgbClr val="FF5D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54F060-9A4F-4807-A6D6-522D5AF3FBBF}"/>
              </a:ext>
            </a:extLst>
          </p:cNvPr>
          <p:cNvSpPr txBox="1"/>
          <p:nvPr/>
        </p:nvSpPr>
        <p:spPr>
          <a:xfrm>
            <a:off x="104675" y="6545209"/>
            <a:ext cx="875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Unmute </a:t>
            </a:r>
            <a:endParaRPr lang="en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D3C962-1CBF-4A13-9C61-6F55280BC73E}"/>
              </a:ext>
            </a:extLst>
          </p:cNvPr>
          <p:cNvSpPr txBox="1"/>
          <p:nvPr/>
        </p:nvSpPr>
        <p:spPr>
          <a:xfrm>
            <a:off x="1271676" y="6535804"/>
            <a:ext cx="1324549" cy="30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Start Video </a:t>
            </a:r>
            <a:endParaRPr lang="en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C394F8-BEFC-41C4-A935-1E2824BA8DC3}"/>
              </a:ext>
            </a:extLst>
          </p:cNvPr>
          <p:cNvGrpSpPr/>
          <p:nvPr/>
        </p:nvGrpSpPr>
        <p:grpSpPr>
          <a:xfrm>
            <a:off x="3611726" y="6135155"/>
            <a:ext cx="5481832" cy="458472"/>
            <a:chOff x="3951924" y="6025833"/>
            <a:chExt cx="6824784" cy="57078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FC02D56-B269-4FCC-9C9C-A473BB480AB3}"/>
                </a:ext>
              </a:extLst>
            </p:cNvPr>
            <p:cNvGrpSpPr/>
            <p:nvPr/>
          </p:nvGrpSpPr>
          <p:grpSpPr>
            <a:xfrm>
              <a:off x="3951924" y="6115494"/>
              <a:ext cx="4537848" cy="481128"/>
              <a:chOff x="3734753" y="6097716"/>
              <a:chExt cx="5435775" cy="57633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CF12A14-716B-4645-B9EC-F1B4AB4B7089}"/>
                  </a:ext>
                </a:extLst>
              </p:cNvPr>
              <p:cNvGrpSpPr/>
              <p:nvPr/>
            </p:nvGrpSpPr>
            <p:grpSpPr>
              <a:xfrm>
                <a:off x="3734753" y="6100709"/>
                <a:ext cx="445682" cy="510698"/>
                <a:chOff x="2043518" y="3429000"/>
                <a:chExt cx="445682" cy="510698"/>
              </a:xfrm>
            </p:grpSpPr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3E01B911-3724-40A9-914F-8DF9464480CC}"/>
                    </a:ext>
                  </a:extLst>
                </p:cNvPr>
                <p:cNvSpPr/>
                <p:nvPr/>
              </p:nvSpPr>
              <p:spPr>
                <a:xfrm>
                  <a:off x="2043518" y="3429000"/>
                  <a:ext cx="445682" cy="503054"/>
                </a:xfrm>
                <a:custGeom>
                  <a:avLst/>
                  <a:gdLst>
                    <a:gd name="connsiteX0" fmla="*/ 217082 w 426141"/>
                    <a:gd name="connsiteY0" fmla="*/ 86 h 503054"/>
                    <a:gd name="connsiteX1" fmla="*/ 115482 w 426141"/>
                    <a:gd name="connsiteY1" fmla="*/ 88986 h 503054"/>
                    <a:gd name="connsiteX2" fmla="*/ 34202 w 426141"/>
                    <a:gd name="connsiteY2" fmla="*/ 109306 h 503054"/>
                    <a:gd name="connsiteX3" fmla="*/ 1182 w 426141"/>
                    <a:gd name="connsiteY3" fmla="*/ 139786 h 503054"/>
                    <a:gd name="connsiteX4" fmla="*/ 11342 w 426141"/>
                    <a:gd name="connsiteY4" fmla="*/ 276946 h 503054"/>
                    <a:gd name="connsiteX5" fmla="*/ 49442 w 426141"/>
                    <a:gd name="connsiteY5" fmla="*/ 370926 h 503054"/>
                    <a:gd name="connsiteX6" fmla="*/ 201842 w 426141"/>
                    <a:gd name="connsiteY6" fmla="*/ 503006 h 503054"/>
                    <a:gd name="connsiteX7" fmla="*/ 379642 w 426141"/>
                    <a:gd name="connsiteY7" fmla="*/ 355686 h 503054"/>
                    <a:gd name="connsiteX8" fmla="*/ 425362 w 426141"/>
                    <a:gd name="connsiteY8" fmla="*/ 134706 h 503054"/>
                    <a:gd name="connsiteX9" fmla="*/ 354242 w 426141"/>
                    <a:gd name="connsiteY9" fmla="*/ 106766 h 503054"/>
                    <a:gd name="connsiteX10" fmla="*/ 217082 w 426141"/>
                    <a:gd name="connsiteY10" fmla="*/ 86 h 503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26141" h="503054">
                      <a:moveTo>
                        <a:pt x="217082" y="86"/>
                      </a:moveTo>
                      <a:cubicBezTo>
                        <a:pt x="177289" y="-2877"/>
                        <a:pt x="145962" y="70783"/>
                        <a:pt x="115482" y="88986"/>
                      </a:cubicBezTo>
                      <a:cubicBezTo>
                        <a:pt x="85002" y="107189"/>
                        <a:pt x="53252" y="100839"/>
                        <a:pt x="34202" y="109306"/>
                      </a:cubicBezTo>
                      <a:cubicBezTo>
                        <a:pt x="15152" y="117773"/>
                        <a:pt x="4992" y="111846"/>
                        <a:pt x="1182" y="139786"/>
                      </a:cubicBezTo>
                      <a:cubicBezTo>
                        <a:pt x="-2628" y="167726"/>
                        <a:pt x="3299" y="238423"/>
                        <a:pt x="11342" y="276946"/>
                      </a:cubicBezTo>
                      <a:cubicBezTo>
                        <a:pt x="19385" y="315469"/>
                        <a:pt x="17692" y="333249"/>
                        <a:pt x="49442" y="370926"/>
                      </a:cubicBezTo>
                      <a:cubicBezTo>
                        <a:pt x="81192" y="408603"/>
                        <a:pt x="146809" y="505546"/>
                        <a:pt x="201842" y="503006"/>
                      </a:cubicBezTo>
                      <a:cubicBezTo>
                        <a:pt x="256875" y="500466"/>
                        <a:pt x="342389" y="417069"/>
                        <a:pt x="379642" y="355686"/>
                      </a:cubicBezTo>
                      <a:cubicBezTo>
                        <a:pt x="416895" y="294303"/>
                        <a:pt x="429595" y="176193"/>
                        <a:pt x="425362" y="134706"/>
                      </a:cubicBezTo>
                      <a:cubicBezTo>
                        <a:pt x="421129" y="93219"/>
                        <a:pt x="383875" y="124546"/>
                        <a:pt x="354242" y="106766"/>
                      </a:cubicBezTo>
                      <a:cubicBezTo>
                        <a:pt x="324609" y="88986"/>
                        <a:pt x="256875" y="3049"/>
                        <a:pt x="217082" y="86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25400">
                  <a:solidFill>
                    <a:srgbClr val="A8A8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65EC2BAB-F6CE-4189-9224-479893013C90}"/>
                    </a:ext>
                  </a:extLst>
                </p:cNvPr>
                <p:cNvSpPr/>
                <p:nvPr/>
              </p:nvSpPr>
              <p:spPr>
                <a:xfrm>
                  <a:off x="2261531" y="3429000"/>
                  <a:ext cx="226060" cy="254048"/>
                </a:xfrm>
                <a:custGeom>
                  <a:avLst/>
                  <a:gdLst>
                    <a:gd name="connsiteX0" fmla="*/ 7415 w 226060"/>
                    <a:gd name="connsiteY0" fmla="*/ 0 h 254048"/>
                    <a:gd name="connsiteX1" fmla="*/ 150864 w 226060"/>
                    <a:gd name="connsiteY1" fmla="*/ 106680 h 254048"/>
                    <a:gd name="connsiteX2" fmla="*/ 225245 w 226060"/>
                    <a:gd name="connsiteY2" fmla="*/ 134620 h 254048"/>
                    <a:gd name="connsiteX3" fmla="*/ 217608 w 226060"/>
                    <a:gd name="connsiteY3" fmla="*/ 237649 h 254048"/>
                    <a:gd name="connsiteX4" fmla="*/ 213558 w 226060"/>
                    <a:gd name="connsiteY4" fmla="*/ 254048 h 254048"/>
                    <a:gd name="connsiteX5" fmla="*/ 0 w 226060"/>
                    <a:gd name="connsiteY5" fmla="*/ 254048 h 254048"/>
                    <a:gd name="connsiteX6" fmla="*/ 0 w 226060"/>
                    <a:gd name="connsiteY6" fmla="*/ 2519 h 254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6060" h="254048">
                      <a:moveTo>
                        <a:pt x="7415" y="0"/>
                      </a:moveTo>
                      <a:cubicBezTo>
                        <a:pt x="49032" y="2963"/>
                        <a:pt x="119872" y="88900"/>
                        <a:pt x="150864" y="106680"/>
                      </a:cubicBezTo>
                      <a:cubicBezTo>
                        <a:pt x="181856" y="124460"/>
                        <a:pt x="220818" y="93133"/>
                        <a:pt x="225245" y="134620"/>
                      </a:cubicBezTo>
                      <a:cubicBezTo>
                        <a:pt x="227459" y="155364"/>
                        <a:pt x="225245" y="195263"/>
                        <a:pt x="217608" y="237649"/>
                      </a:cubicBezTo>
                      <a:lnTo>
                        <a:pt x="213558" y="254048"/>
                      </a:lnTo>
                      <a:lnTo>
                        <a:pt x="0" y="254048"/>
                      </a:lnTo>
                      <a:lnTo>
                        <a:pt x="0" y="2519"/>
                      </a:ln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FFC2A4E8-8DB6-4D20-AA7E-3E449DA1CDA4}"/>
                    </a:ext>
                  </a:extLst>
                </p:cNvPr>
                <p:cNvSpPr/>
                <p:nvPr/>
              </p:nvSpPr>
              <p:spPr>
                <a:xfrm>
                  <a:off x="2060650" y="3675404"/>
                  <a:ext cx="205709" cy="264294"/>
                </a:xfrm>
                <a:custGeom>
                  <a:avLst/>
                  <a:gdLst>
                    <a:gd name="connsiteX0" fmla="*/ 0 w 205709"/>
                    <a:gd name="connsiteY0" fmla="*/ 0 h 264294"/>
                    <a:gd name="connsiteX1" fmla="*/ 205709 w 205709"/>
                    <a:gd name="connsiteY1" fmla="*/ 0 h 264294"/>
                    <a:gd name="connsiteX2" fmla="*/ 205709 w 205709"/>
                    <a:gd name="connsiteY2" fmla="*/ 264201 h 264294"/>
                    <a:gd name="connsiteX3" fmla="*/ 205484 w 205709"/>
                    <a:gd name="connsiteY3" fmla="*/ 264246 h 264294"/>
                    <a:gd name="connsiteX4" fmla="*/ 46095 w 205709"/>
                    <a:gd name="connsiteY4" fmla="*/ 132166 h 264294"/>
                    <a:gd name="connsiteX5" fmla="*/ 6248 w 205709"/>
                    <a:gd name="connsiteY5" fmla="*/ 38186 h 264294"/>
                    <a:gd name="connsiteX6" fmla="*/ 479 w 205709"/>
                    <a:gd name="connsiteY6" fmla="*/ 4432 h 2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5709" h="264294">
                      <a:moveTo>
                        <a:pt x="0" y="0"/>
                      </a:moveTo>
                      <a:lnTo>
                        <a:pt x="205709" y="0"/>
                      </a:lnTo>
                      <a:lnTo>
                        <a:pt x="205709" y="264201"/>
                      </a:lnTo>
                      <a:lnTo>
                        <a:pt x="205484" y="264246"/>
                      </a:lnTo>
                      <a:cubicBezTo>
                        <a:pt x="147927" y="266786"/>
                        <a:pt x="79301" y="169843"/>
                        <a:pt x="46095" y="132166"/>
                      </a:cubicBezTo>
                      <a:cubicBezTo>
                        <a:pt x="12889" y="94489"/>
                        <a:pt x="14660" y="76709"/>
                        <a:pt x="6248" y="38186"/>
                      </a:cubicBezTo>
                      <a:cubicBezTo>
                        <a:pt x="4145" y="28555"/>
                        <a:pt x="2181" y="16914"/>
                        <a:pt x="479" y="4432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95EC844-5D67-46EB-9FFF-4B7E43690E3A}"/>
                  </a:ext>
                </a:extLst>
              </p:cNvPr>
              <p:cNvGrpSpPr/>
              <p:nvPr/>
            </p:nvGrpSpPr>
            <p:grpSpPr>
              <a:xfrm>
                <a:off x="5225645" y="6097716"/>
                <a:ext cx="790916" cy="463601"/>
                <a:chOff x="4667928" y="511972"/>
                <a:chExt cx="3475957" cy="2037454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B2FF039D-DFC6-44E9-B3DC-0EF623018986}"/>
                    </a:ext>
                  </a:extLst>
                </p:cNvPr>
                <p:cNvSpPr/>
                <p:nvPr/>
              </p:nvSpPr>
              <p:spPr>
                <a:xfrm>
                  <a:off x="5370179" y="511972"/>
                  <a:ext cx="935547" cy="935547"/>
                </a:xfrm>
                <a:prstGeom prst="ellipse">
                  <a:avLst/>
                </a:pr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E99B1B67-4A6D-4F14-9677-E47EFE9AE377}"/>
                    </a:ext>
                  </a:extLst>
                </p:cNvPr>
                <p:cNvSpPr/>
                <p:nvPr/>
              </p:nvSpPr>
              <p:spPr>
                <a:xfrm>
                  <a:off x="4667928" y="1683451"/>
                  <a:ext cx="2340048" cy="865975"/>
                </a:xfrm>
                <a:custGeom>
                  <a:avLst/>
                  <a:gdLst>
                    <a:gd name="connsiteX0" fmla="*/ 2073277 w 4146554"/>
                    <a:gd name="connsiteY0" fmla="*/ 0 h 1110903"/>
                    <a:gd name="connsiteX1" fmla="*/ 4135850 w 4146554"/>
                    <a:gd name="connsiteY1" fmla="*/ 997321 h 1110903"/>
                    <a:gd name="connsiteX2" fmla="*/ 4146554 w 4146554"/>
                    <a:gd name="connsiteY2" fmla="*/ 1110903 h 1110903"/>
                    <a:gd name="connsiteX3" fmla="*/ 0 w 4146554"/>
                    <a:gd name="connsiteY3" fmla="*/ 1110903 h 1110903"/>
                    <a:gd name="connsiteX4" fmla="*/ 10704 w 4146554"/>
                    <a:gd name="connsiteY4" fmla="*/ 997321 h 1110903"/>
                    <a:gd name="connsiteX5" fmla="*/ 2073277 w 4146554"/>
                    <a:gd name="connsiteY5" fmla="*/ 0 h 111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46554" h="1110903">
                      <a:moveTo>
                        <a:pt x="2073277" y="0"/>
                      </a:moveTo>
                      <a:cubicBezTo>
                        <a:pt x="3146751" y="0"/>
                        <a:pt x="4029677" y="437141"/>
                        <a:pt x="4135850" y="997321"/>
                      </a:cubicBezTo>
                      <a:lnTo>
                        <a:pt x="4146554" y="1110903"/>
                      </a:lnTo>
                      <a:lnTo>
                        <a:pt x="0" y="1110903"/>
                      </a:lnTo>
                      <a:lnTo>
                        <a:pt x="10704" y="997321"/>
                      </a:lnTo>
                      <a:cubicBezTo>
                        <a:pt x="116877" y="437141"/>
                        <a:pt x="999803" y="0"/>
                        <a:pt x="2073277" y="0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5111FC92-4330-45B0-ACE8-8BA20980336E}"/>
                    </a:ext>
                  </a:extLst>
                </p:cNvPr>
                <p:cNvSpPr/>
                <p:nvPr/>
              </p:nvSpPr>
              <p:spPr>
                <a:xfrm>
                  <a:off x="5803837" y="1683450"/>
                  <a:ext cx="2340048" cy="865975"/>
                </a:xfrm>
                <a:custGeom>
                  <a:avLst/>
                  <a:gdLst>
                    <a:gd name="connsiteX0" fmla="*/ 2073277 w 4146554"/>
                    <a:gd name="connsiteY0" fmla="*/ 0 h 1110903"/>
                    <a:gd name="connsiteX1" fmla="*/ 4135850 w 4146554"/>
                    <a:gd name="connsiteY1" fmla="*/ 997321 h 1110903"/>
                    <a:gd name="connsiteX2" fmla="*/ 4146554 w 4146554"/>
                    <a:gd name="connsiteY2" fmla="*/ 1110903 h 1110903"/>
                    <a:gd name="connsiteX3" fmla="*/ 0 w 4146554"/>
                    <a:gd name="connsiteY3" fmla="*/ 1110903 h 1110903"/>
                    <a:gd name="connsiteX4" fmla="*/ 10704 w 4146554"/>
                    <a:gd name="connsiteY4" fmla="*/ 997321 h 1110903"/>
                    <a:gd name="connsiteX5" fmla="*/ 2073277 w 4146554"/>
                    <a:gd name="connsiteY5" fmla="*/ 0 h 111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46554" h="1110903">
                      <a:moveTo>
                        <a:pt x="2073277" y="0"/>
                      </a:moveTo>
                      <a:cubicBezTo>
                        <a:pt x="3146751" y="0"/>
                        <a:pt x="4029677" y="437141"/>
                        <a:pt x="4135850" y="997321"/>
                      </a:cubicBezTo>
                      <a:lnTo>
                        <a:pt x="4146554" y="1110903"/>
                      </a:lnTo>
                      <a:lnTo>
                        <a:pt x="0" y="1110903"/>
                      </a:lnTo>
                      <a:lnTo>
                        <a:pt x="10704" y="997321"/>
                      </a:lnTo>
                      <a:cubicBezTo>
                        <a:pt x="116877" y="437141"/>
                        <a:pt x="999803" y="0"/>
                        <a:pt x="2073277" y="0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53C2BFE-2756-423C-9835-B3331FEC78B6}"/>
                    </a:ext>
                  </a:extLst>
                </p:cNvPr>
                <p:cNvSpPr/>
                <p:nvPr/>
              </p:nvSpPr>
              <p:spPr>
                <a:xfrm>
                  <a:off x="6532111" y="648246"/>
                  <a:ext cx="799273" cy="799273"/>
                </a:xfrm>
                <a:prstGeom prst="ellipse">
                  <a:avLst/>
                </a:pr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CF1F096-3BC3-4DBE-AC02-9C93CC010128}"/>
                  </a:ext>
                </a:extLst>
              </p:cNvPr>
              <p:cNvSpPr/>
              <p:nvPr/>
            </p:nvSpPr>
            <p:spPr>
              <a:xfrm rot="10800000">
                <a:off x="7065195" y="6099661"/>
                <a:ext cx="532452" cy="574386"/>
              </a:xfrm>
              <a:custGeom>
                <a:avLst/>
                <a:gdLst>
                  <a:gd name="connsiteX0" fmla="*/ 1708529 w 1885950"/>
                  <a:gd name="connsiteY0" fmla="*/ 1549110 h 1549110"/>
                  <a:gd name="connsiteX1" fmla="*/ 177421 w 1885950"/>
                  <a:gd name="connsiteY1" fmla="*/ 1549110 h 1549110"/>
                  <a:gd name="connsiteX2" fmla="*/ 0 w 1885950"/>
                  <a:gd name="connsiteY2" fmla="*/ 1371689 h 1549110"/>
                  <a:gd name="connsiteX3" fmla="*/ 0 w 1885950"/>
                  <a:gd name="connsiteY3" fmla="*/ 662025 h 1549110"/>
                  <a:gd name="connsiteX4" fmla="*/ 177421 w 1885950"/>
                  <a:gd name="connsiteY4" fmla="*/ 484604 h 1549110"/>
                  <a:gd name="connsiteX5" fmla="*/ 989677 w 1885950"/>
                  <a:gd name="connsiteY5" fmla="*/ 484604 h 1549110"/>
                  <a:gd name="connsiteX6" fmla="*/ 1268342 w 1885950"/>
                  <a:gd name="connsiteY6" fmla="*/ 0 h 1549110"/>
                  <a:gd name="connsiteX7" fmla="*/ 1547007 w 1885950"/>
                  <a:gd name="connsiteY7" fmla="*/ 484604 h 1549110"/>
                  <a:gd name="connsiteX8" fmla="*/ 1708529 w 1885950"/>
                  <a:gd name="connsiteY8" fmla="*/ 484604 h 1549110"/>
                  <a:gd name="connsiteX9" fmla="*/ 1885950 w 1885950"/>
                  <a:gd name="connsiteY9" fmla="*/ 662025 h 1549110"/>
                  <a:gd name="connsiteX10" fmla="*/ 1885950 w 1885950"/>
                  <a:gd name="connsiteY10" fmla="*/ 1371689 h 1549110"/>
                  <a:gd name="connsiteX11" fmla="*/ 1708529 w 1885950"/>
                  <a:gd name="connsiteY11" fmla="*/ 1549110 h 154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85950" h="1549110">
                    <a:moveTo>
                      <a:pt x="1708529" y="1549110"/>
                    </a:moveTo>
                    <a:lnTo>
                      <a:pt x="177421" y="1549110"/>
                    </a:lnTo>
                    <a:cubicBezTo>
                      <a:pt x="79434" y="1549110"/>
                      <a:pt x="0" y="1469676"/>
                      <a:pt x="0" y="1371689"/>
                    </a:cubicBezTo>
                    <a:lnTo>
                      <a:pt x="0" y="662025"/>
                    </a:lnTo>
                    <a:cubicBezTo>
                      <a:pt x="0" y="564038"/>
                      <a:pt x="79434" y="484604"/>
                      <a:pt x="177421" y="484604"/>
                    </a:cubicBezTo>
                    <a:lnTo>
                      <a:pt x="989677" y="484604"/>
                    </a:lnTo>
                    <a:lnTo>
                      <a:pt x="1268342" y="0"/>
                    </a:lnTo>
                    <a:lnTo>
                      <a:pt x="1547007" y="484604"/>
                    </a:lnTo>
                    <a:lnTo>
                      <a:pt x="1708529" y="484604"/>
                    </a:lnTo>
                    <a:cubicBezTo>
                      <a:pt x="1806516" y="484604"/>
                      <a:pt x="1885950" y="564038"/>
                      <a:pt x="1885950" y="662025"/>
                    </a:cubicBezTo>
                    <a:lnTo>
                      <a:pt x="1885950" y="1371689"/>
                    </a:lnTo>
                    <a:cubicBezTo>
                      <a:pt x="1885950" y="1469676"/>
                      <a:pt x="1806516" y="1549110"/>
                      <a:pt x="1708529" y="1549110"/>
                    </a:cubicBezTo>
                    <a:close/>
                  </a:path>
                </a:pathLst>
              </a:custGeom>
              <a:solidFill>
                <a:srgbClr val="A8A8A8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 dirty="0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E968CC7-66B1-46D0-AAF4-DCF35721CCF4}"/>
                  </a:ext>
                </a:extLst>
              </p:cNvPr>
              <p:cNvGrpSpPr/>
              <p:nvPr/>
            </p:nvGrpSpPr>
            <p:grpSpPr>
              <a:xfrm>
                <a:off x="8458806" y="6097716"/>
                <a:ext cx="711722" cy="476227"/>
                <a:chOff x="7400246" y="1717249"/>
                <a:chExt cx="2234711" cy="1495289"/>
              </a:xfrm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C9BB7A98-37AD-438B-8E61-DFA5A55B1C9C}"/>
                    </a:ext>
                  </a:extLst>
                </p:cNvPr>
                <p:cNvSpPr/>
                <p:nvPr/>
              </p:nvSpPr>
              <p:spPr>
                <a:xfrm>
                  <a:off x="7400246" y="1717249"/>
                  <a:ext cx="2234711" cy="1495289"/>
                </a:xfrm>
                <a:prstGeom prst="roundRect">
                  <a:avLst>
                    <a:gd name="adj" fmla="val 10076"/>
                  </a:avLst>
                </a:prstGeom>
                <a:solidFill>
                  <a:srgbClr val="23D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FAA3811-23A6-444B-A9C2-17B864E92A30}"/>
                    </a:ext>
                  </a:extLst>
                </p:cNvPr>
                <p:cNvGrpSpPr/>
                <p:nvPr/>
              </p:nvGrpSpPr>
              <p:grpSpPr>
                <a:xfrm>
                  <a:off x="8351699" y="2163700"/>
                  <a:ext cx="369649" cy="620143"/>
                  <a:chOff x="7500331" y="4182620"/>
                  <a:chExt cx="112396" cy="188900"/>
                </a:xfrm>
                <a:solidFill>
                  <a:srgbClr val="1A1A1A"/>
                </a:solidFill>
              </p:grpSpPr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D315C554-412B-493F-924B-17196C26D704}"/>
                      </a:ext>
                    </a:extLst>
                  </p:cNvPr>
                  <p:cNvSpPr/>
                  <p:nvPr/>
                </p:nvSpPr>
                <p:spPr>
                  <a:xfrm rot="2647907">
                    <a:off x="7500331" y="4201971"/>
                    <a:ext cx="45719" cy="10318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301B4501-1DCF-4A12-AA8A-0CCE30AD265C}"/>
                      </a:ext>
                    </a:extLst>
                  </p:cNvPr>
                  <p:cNvSpPr/>
                  <p:nvPr/>
                </p:nvSpPr>
                <p:spPr>
                  <a:xfrm rot="18918181">
                    <a:off x="7567008" y="4182620"/>
                    <a:ext cx="45719" cy="12603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A2955C26-C69C-4833-9647-BC31F321E1FD}"/>
                      </a:ext>
                    </a:extLst>
                  </p:cNvPr>
                  <p:cNvSpPr/>
                  <p:nvPr/>
                </p:nvSpPr>
                <p:spPr>
                  <a:xfrm>
                    <a:off x="7531855" y="4231789"/>
                    <a:ext cx="45719" cy="13973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063F41C-9AE4-4C13-8787-89386D629A27}"/>
                </a:ext>
              </a:extLst>
            </p:cNvPr>
            <p:cNvGrpSpPr/>
            <p:nvPr/>
          </p:nvGrpSpPr>
          <p:grpSpPr>
            <a:xfrm>
              <a:off x="9252177" y="6079247"/>
              <a:ext cx="459254" cy="459254"/>
              <a:chOff x="5550644" y="3337560"/>
              <a:chExt cx="1828800" cy="18288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1E6FBB9-AF9E-4C20-B02A-52321027E929}"/>
                  </a:ext>
                </a:extLst>
              </p:cNvPr>
              <p:cNvSpPr/>
              <p:nvPr/>
            </p:nvSpPr>
            <p:spPr>
              <a:xfrm>
                <a:off x="5550644" y="3337560"/>
                <a:ext cx="1828800" cy="1828800"/>
              </a:xfrm>
              <a:prstGeom prst="ellipse">
                <a:avLst/>
              </a:prstGeom>
              <a:noFill/>
              <a:ln w="34925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3020B11-5804-4754-A234-E5B9C6A7316B}"/>
                  </a:ext>
                </a:extLst>
              </p:cNvPr>
              <p:cNvSpPr/>
              <p:nvPr/>
            </p:nvSpPr>
            <p:spPr>
              <a:xfrm>
                <a:off x="5727809" y="3514725"/>
                <a:ext cx="1474470" cy="1474470"/>
              </a:xfrm>
              <a:prstGeom prst="ellipse">
                <a:avLst/>
              </a:prstGeom>
              <a:solidFill>
                <a:srgbClr val="A8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9FA66F4-13FC-4EB9-8AD6-461E49C5053A}"/>
                </a:ext>
              </a:extLst>
            </p:cNvPr>
            <p:cNvGrpSpPr/>
            <p:nvPr/>
          </p:nvGrpSpPr>
          <p:grpSpPr>
            <a:xfrm>
              <a:off x="10281453" y="6025833"/>
              <a:ext cx="495255" cy="502556"/>
              <a:chOff x="8489772" y="173821"/>
              <a:chExt cx="2940228" cy="2983577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5AD7A46-7130-46DF-8E82-5FB24E61E874}"/>
                  </a:ext>
                </a:extLst>
              </p:cNvPr>
              <p:cNvSpPr/>
              <p:nvPr/>
            </p:nvSpPr>
            <p:spPr>
              <a:xfrm>
                <a:off x="8489772" y="217170"/>
                <a:ext cx="2940228" cy="2940228"/>
              </a:xfrm>
              <a:prstGeom prst="ellipse">
                <a:avLst/>
              </a:prstGeom>
              <a:solidFill>
                <a:srgbClr val="AAAAA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6019868-4F98-42FB-A1A3-6152E2210460}"/>
                  </a:ext>
                </a:extLst>
              </p:cNvPr>
              <p:cNvSpPr/>
              <p:nvPr/>
            </p:nvSpPr>
            <p:spPr>
              <a:xfrm>
                <a:off x="9481804" y="1223010"/>
                <a:ext cx="240030" cy="240030"/>
              </a:xfrm>
              <a:prstGeom prst="ellipse">
                <a:avLst/>
              </a:prstGeom>
              <a:solidFill>
                <a:srgbClr val="1A1A1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7E371CD-B092-4E92-8878-04305570F15C}"/>
                  </a:ext>
                </a:extLst>
              </p:cNvPr>
              <p:cNvSpPr/>
              <p:nvPr/>
            </p:nvSpPr>
            <p:spPr>
              <a:xfrm>
                <a:off x="10305940" y="1223010"/>
                <a:ext cx="240030" cy="240030"/>
              </a:xfrm>
              <a:prstGeom prst="ellipse">
                <a:avLst/>
              </a:prstGeom>
              <a:solidFill>
                <a:srgbClr val="1A1A1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1D7ED04-53D7-4329-99C6-422513496A8C}"/>
                  </a:ext>
                </a:extLst>
              </p:cNvPr>
              <p:cNvSpPr/>
              <p:nvPr/>
            </p:nvSpPr>
            <p:spPr>
              <a:xfrm>
                <a:off x="9187564" y="1807443"/>
                <a:ext cx="1623060" cy="659921"/>
              </a:xfrm>
              <a:custGeom>
                <a:avLst/>
                <a:gdLst>
                  <a:gd name="connsiteX0" fmla="*/ 0 w 1600200"/>
                  <a:gd name="connsiteY0" fmla="*/ 0 h 676024"/>
                  <a:gd name="connsiteX1" fmla="*/ 274320 w 1600200"/>
                  <a:gd name="connsiteY1" fmla="*/ 525780 h 676024"/>
                  <a:gd name="connsiteX2" fmla="*/ 845820 w 1600200"/>
                  <a:gd name="connsiteY2" fmla="*/ 674370 h 676024"/>
                  <a:gd name="connsiteX3" fmla="*/ 1405890 w 1600200"/>
                  <a:gd name="connsiteY3" fmla="*/ 457200 h 676024"/>
                  <a:gd name="connsiteX4" fmla="*/ 1600200 w 1600200"/>
                  <a:gd name="connsiteY4" fmla="*/ 137160 h 676024"/>
                  <a:gd name="connsiteX0" fmla="*/ 0 w 1623060"/>
                  <a:gd name="connsiteY0" fmla="*/ 34290 h 710314"/>
                  <a:gd name="connsiteX1" fmla="*/ 274320 w 1623060"/>
                  <a:gd name="connsiteY1" fmla="*/ 560070 h 710314"/>
                  <a:gd name="connsiteX2" fmla="*/ 845820 w 1623060"/>
                  <a:gd name="connsiteY2" fmla="*/ 708660 h 710314"/>
                  <a:gd name="connsiteX3" fmla="*/ 1405890 w 1623060"/>
                  <a:gd name="connsiteY3" fmla="*/ 491490 h 710314"/>
                  <a:gd name="connsiteX4" fmla="*/ 1623060 w 1623060"/>
                  <a:gd name="connsiteY4" fmla="*/ 0 h 710314"/>
                  <a:gd name="connsiteX0" fmla="*/ 0 w 1623060"/>
                  <a:gd name="connsiteY0" fmla="*/ 34290 h 708687"/>
                  <a:gd name="connsiteX1" fmla="*/ 274320 w 1623060"/>
                  <a:gd name="connsiteY1" fmla="*/ 560070 h 708687"/>
                  <a:gd name="connsiteX2" fmla="*/ 845820 w 1623060"/>
                  <a:gd name="connsiteY2" fmla="*/ 708660 h 708687"/>
                  <a:gd name="connsiteX3" fmla="*/ 1337310 w 1623060"/>
                  <a:gd name="connsiteY3" fmla="*/ 552864 h 708687"/>
                  <a:gd name="connsiteX4" fmla="*/ 1623060 w 1623060"/>
                  <a:gd name="connsiteY4" fmla="*/ 0 h 70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3060" h="708687">
                    <a:moveTo>
                      <a:pt x="0" y="34290"/>
                    </a:moveTo>
                    <a:cubicBezTo>
                      <a:pt x="66675" y="240982"/>
                      <a:pt x="133350" y="447675"/>
                      <a:pt x="274320" y="560070"/>
                    </a:cubicBezTo>
                    <a:cubicBezTo>
                      <a:pt x="415290" y="672465"/>
                      <a:pt x="668655" y="709861"/>
                      <a:pt x="845820" y="708660"/>
                    </a:cubicBezTo>
                    <a:cubicBezTo>
                      <a:pt x="1022985" y="707459"/>
                      <a:pt x="1211580" y="642399"/>
                      <a:pt x="1337310" y="552864"/>
                    </a:cubicBezTo>
                    <a:cubicBezTo>
                      <a:pt x="1463040" y="463329"/>
                      <a:pt x="1588770" y="115252"/>
                      <a:pt x="1623060" y="0"/>
                    </a:cubicBezTo>
                  </a:path>
                </a:pathLst>
              </a:custGeom>
              <a:noFill/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9A639A9-54FF-478B-832E-719F56C5D158}"/>
                  </a:ext>
                </a:extLst>
              </p:cNvPr>
              <p:cNvSpPr/>
              <p:nvPr/>
            </p:nvSpPr>
            <p:spPr>
              <a:xfrm>
                <a:off x="10468188" y="173821"/>
                <a:ext cx="684870" cy="684869"/>
              </a:xfrm>
              <a:custGeom>
                <a:avLst/>
                <a:gdLst>
                  <a:gd name="connsiteX0" fmla="*/ 288378 w 684870"/>
                  <a:gd name="connsiteY0" fmla="*/ 0 h 684869"/>
                  <a:gd name="connsiteX1" fmla="*/ 396494 w 684870"/>
                  <a:gd name="connsiteY1" fmla="*/ 0 h 684869"/>
                  <a:gd name="connsiteX2" fmla="*/ 423524 w 684870"/>
                  <a:gd name="connsiteY2" fmla="*/ 27030 h 684869"/>
                  <a:gd name="connsiteX3" fmla="*/ 423524 w 684870"/>
                  <a:gd name="connsiteY3" fmla="*/ 261347 h 684869"/>
                  <a:gd name="connsiteX4" fmla="*/ 657840 w 684870"/>
                  <a:gd name="connsiteY4" fmla="*/ 261347 h 684869"/>
                  <a:gd name="connsiteX5" fmla="*/ 684870 w 684870"/>
                  <a:gd name="connsiteY5" fmla="*/ 288377 h 684869"/>
                  <a:gd name="connsiteX6" fmla="*/ 684870 w 684870"/>
                  <a:gd name="connsiteY6" fmla="*/ 396493 h 684869"/>
                  <a:gd name="connsiteX7" fmla="*/ 657840 w 684870"/>
                  <a:gd name="connsiteY7" fmla="*/ 423523 h 684869"/>
                  <a:gd name="connsiteX8" fmla="*/ 423524 w 684870"/>
                  <a:gd name="connsiteY8" fmla="*/ 423523 h 684869"/>
                  <a:gd name="connsiteX9" fmla="*/ 423524 w 684870"/>
                  <a:gd name="connsiteY9" fmla="*/ 657839 h 684869"/>
                  <a:gd name="connsiteX10" fmla="*/ 396494 w 684870"/>
                  <a:gd name="connsiteY10" fmla="*/ 684869 h 684869"/>
                  <a:gd name="connsiteX11" fmla="*/ 288378 w 684870"/>
                  <a:gd name="connsiteY11" fmla="*/ 684869 h 684869"/>
                  <a:gd name="connsiteX12" fmla="*/ 261348 w 684870"/>
                  <a:gd name="connsiteY12" fmla="*/ 657839 h 684869"/>
                  <a:gd name="connsiteX13" fmla="*/ 261348 w 684870"/>
                  <a:gd name="connsiteY13" fmla="*/ 423523 h 684869"/>
                  <a:gd name="connsiteX14" fmla="*/ 27030 w 684870"/>
                  <a:gd name="connsiteY14" fmla="*/ 423523 h 684869"/>
                  <a:gd name="connsiteX15" fmla="*/ 0 w 684870"/>
                  <a:gd name="connsiteY15" fmla="*/ 396493 h 684869"/>
                  <a:gd name="connsiteX16" fmla="*/ 0 w 684870"/>
                  <a:gd name="connsiteY16" fmla="*/ 288377 h 684869"/>
                  <a:gd name="connsiteX17" fmla="*/ 27030 w 684870"/>
                  <a:gd name="connsiteY17" fmla="*/ 261347 h 684869"/>
                  <a:gd name="connsiteX18" fmla="*/ 261348 w 684870"/>
                  <a:gd name="connsiteY18" fmla="*/ 261347 h 684869"/>
                  <a:gd name="connsiteX19" fmla="*/ 261348 w 684870"/>
                  <a:gd name="connsiteY19" fmla="*/ 27030 h 684869"/>
                  <a:gd name="connsiteX20" fmla="*/ 288378 w 684870"/>
                  <a:gd name="connsiteY20" fmla="*/ 0 h 684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4870" h="684869">
                    <a:moveTo>
                      <a:pt x="288378" y="0"/>
                    </a:moveTo>
                    <a:lnTo>
                      <a:pt x="396494" y="0"/>
                    </a:lnTo>
                    <a:cubicBezTo>
                      <a:pt x="411422" y="0"/>
                      <a:pt x="423524" y="12102"/>
                      <a:pt x="423524" y="27030"/>
                    </a:cubicBezTo>
                    <a:lnTo>
                      <a:pt x="423524" y="261347"/>
                    </a:lnTo>
                    <a:lnTo>
                      <a:pt x="657840" y="261347"/>
                    </a:lnTo>
                    <a:cubicBezTo>
                      <a:pt x="672768" y="261347"/>
                      <a:pt x="684870" y="273449"/>
                      <a:pt x="684870" y="288377"/>
                    </a:cubicBezTo>
                    <a:lnTo>
                      <a:pt x="684870" y="396493"/>
                    </a:lnTo>
                    <a:cubicBezTo>
                      <a:pt x="684870" y="411421"/>
                      <a:pt x="672768" y="423523"/>
                      <a:pt x="657840" y="423523"/>
                    </a:cubicBezTo>
                    <a:lnTo>
                      <a:pt x="423524" y="423523"/>
                    </a:lnTo>
                    <a:lnTo>
                      <a:pt x="423524" y="657839"/>
                    </a:lnTo>
                    <a:cubicBezTo>
                      <a:pt x="423524" y="672767"/>
                      <a:pt x="411422" y="684869"/>
                      <a:pt x="396494" y="684869"/>
                    </a:cubicBezTo>
                    <a:lnTo>
                      <a:pt x="288378" y="684869"/>
                    </a:lnTo>
                    <a:cubicBezTo>
                      <a:pt x="273450" y="684869"/>
                      <a:pt x="261348" y="672767"/>
                      <a:pt x="261348" y="657839"/>
                    </a:cubicBezTo>
                    <a:lnTo>
                      <a:pt x="261348" y="423523"/>
                    </a:lnTo>
                    <a:lnTo>
                      <a:pt x="27030" y="423523"/>
                    </a:lnTo>
                    <a:cubicBezTo>
                      <a:pt x="12102" y="423523"/>
                      <a:pt x="0" y="411421"/>
                      <a:pt x="0" y="396493"/>
                    </a:cubicBezTo>
                    <a:lnTo>
                      <a:pt x="0" y="288377"/>
                    </a:lnTo>
                    <a:cubicBezTo>
                      <a:pt x="0" y="273449"/>
                      <a:pt x="12102" y="261347"/>
                      <a:pt x="27030" y="261347"/>
                    </a:cubicBezTo>
                    <a:lnTo>
                      <a:pt x="261348" y="261347"/>
                    </a:lnTo>
                    <a:lnTo>
                      <a:pt x="261348" y="27030"/>
                    </a:lnTo>
                    <a:cubicBezTo>
                      <a:pt x="261348" y="12102"/>
                      <a:pt x="273450" y="0"/>
                      <a:pt x="288378" y="0"/>
                    </a:cubicBezTo>
                    <a:close/>
                  </a:path>
                </a:pathLst>
              </a:custGeom>
              <a:solidFill>
                <a:srgbClr val="AAAAA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</p:grp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14C12D-5E8D-4782-B44C-30D44DD89B96}"/>
              </a:ext>
            </a:extLst>
          </p:cNvPr>
          <p:cNvSpPr/>
          <p:nvPr/>
        </p:nvSpPr>
        <p:spPr>
          <a:xfrm>
            <a:off x="11390733" y="6200695"/>
            <a:ext cx="643077" cy="392933"/>
          </a:xfrm>
          <a:prstGeom prst="roundRect">
            <a:avLst/>
          </a:prstGeom>
          <a:solidFill>
            <a:srgbClr val="B7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D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FEE1489-0352-445C-8382-B3205C001361}"/>
              </a:ext>
            </a:extLst>
          </p:cNvPr>
          <p:cNvSpPr/>
          <p:nvPr/>
        </p:nvSpPr>
        <p:spPr>
          <a:xfrm>
            <a:off x="9093558" y="2356382"/>
            <a:ext cx="2940252" cy="1701557"/>
          </a:xfrm>
          <a:prstGeom prst="roundRect">
            <a:avLst>
              <a:gd name="adj" fmla="val 484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Struktur</a:t>
            </a:r>
            <a:r>
              <a:rPr lang="en-US" b="1" dirty="0">
                <a:solidFill>
                  <a:schemeClr val="tx1"/>
                </a:solidFill>
              </a:rPr>
              <a:t> Data 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8C76E3E-A1B2-4829-A108-46F18727B8CF}"/>
              </a:ext>
            </a:extLst>
          </p:cNvPr>
          <p:cNvSpPr/>
          <p:nvPr/>
        </p:nvSpPr>
        <p:spPr>
          <a:xfrm>
            <a:off x="9093558" y="4303045"/>
            <a:ext cx="2940252" cy="1550951"/>
          </a:xfrm>
          <a:prstGeom prst="roundRect">
            <a:avLst>
              <a:gd name="adj" fmla="val 484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Non Binary Tree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6F8367-0136-4541-BC9E-4B25AD1750CB}"/>
              </a:ext>
            </a:extLst>
          </p:cNvPr>
          <p:cNvSpPr/>
          <p:nvPr/>
        </p:nvSpPr>
        <p:spPr>
          <a:xfrm>
            <a:off x="1419303" y="923536"/>
            <a:ext cx="66461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Node pada Non Binary Tree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divisualisasikan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Digambar </a:t>
            </a:r>
            <a:r>
              <a:rPr lang="en-US" sz="2000" dirty="0" err="1"/>
              <a:t>berikut</a:t>
            </a:r>
            <a:endParaRPr lang="en-ID" sz="2000" dirty="0"/>
          </a:p>
          <a:p>
            <a:pPr marL="0" indent="0">
              <a:buNone/>
            </a:pPr>
            <a:endParaRPr lang="en-ID" sz="2000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4761C93E-5CE7-4414-A2BD-DCAA33748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235" y="2287574"/>
            <a:ext cx="2732745" cy="209954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781BD37-D9E7-4900-9233-4B2D25D4F89B}"/>
              </a:ext>
            </a:extLst>
          </p:cNvPr>
          <p:cNvSpPr txBox="1"/>
          <p:nvPr/>
        </p:nvSpPr>
        <p:spPr>
          <a:xfrm>
            <a:off x="6285938" y="1961075"/>
            <a:ext cx="2807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info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(data) </a:t>
            </a:r>
          </a:p>
          <a:p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nodenya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4683D8-1B7D-4DA5-AF9D-93B255F60D23}"/>
              </a:ext>
            </a:extLst>
          </p:cNvPr>
          <p:cNvSpPr txBox="1"/>
          <p:nvPr/>
        </p:nvSpPr>
        <p:spPr>
          <a:xfrm>
            <a:off x="5978089" y="3061395"/>
            <a:ext cx="2403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</a:p>
          <a:p>
            <a:r>
              <a:rPr lang="en-US" dirty="0" err="1"/>
              <a:t>NextBrother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Sibling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node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99D39C-F583-4C69-A53F-E28D13E65464}"/>
              </a:ext>
            </a:extLst>
          </p:cNvPr>
          <p:cNvCxnSpPr/>
          <p:nvPr/>
        </p:nvCxnSpPr>
        <p:spPr>
          <a:xfrm flipV="1">
            <a:off x="5141772" y="2457590"/>
            <a:ext cx="1060183" cy="19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D472BDF-6AEB-4E93-8C5B-CE8CAA358A2E}"/>
              </a:ext>
            </a:extLst>
          </p:cNvPr>
          <p:cNvCxnSpPr/>
          <p:nvPr/>
        </p:nvCxnSpPr>
        <p:spPr>
          <a:xfrm>
            <a:off x="5141772" y="3563815"/>
            <a:ext cx="764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7101A5F-6B15-4022-8F1E-81592BC5E3B1}"/>
              </a:ext>
            </a:extLst>
          </p:cNvPr>
          <p:cNvSpPr txBox="1"/>
          <p:nvPr/>
        </p:nvSpPr>
        <p:spPr>
          <a:xfrm>
            <a:off x="403946" y="1848276"/>
            <a:ext cx="2305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</a:p>
          <a:p>
            <a:r>
              <a:rPr lang="en-US" dirty="0"/>
              <a:t>Parent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node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81BEEA-4925-48A8-BBCB-C46D19A01EDF}"/>
              </a:ext>
            </a:extLst>
          </p:cNvPr>
          <p:cNvSpPr txBox="1"/>
          <p:nvPr/>
        </p:nvSpPr>
        <p:spPr>
          <a:xfrm>
            <a:off x="506434" y="3661559"/>
            <a:ext cx="2260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alamat</a:t>
            </a:r>
            <a:endParaRPr lang="en-US" dirty="0"/>
          </a:p>
          <a:p>
            <a:r>
              <a:rPr lang="en-US" dirty="0" err="1"/>
              <a:t>FirstSon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node</a:t>
            </a:r>
            <a:endParaRPr lang="en-ID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317BCC3-9F69-45DD-8517-D7B12F368017}"/>
              </a:ext>
            </a:extLst>
          </p:cNvPr>
          <p:cNvCxnSpPr/>
          <p:nvPr/>
        </p:nvCxnSpPr>
        <p:spPr>
          <a:xfrm>
            <a:off x="2596225" y="2467237"/>
            <a:ext cx="615898" cy="594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55A3B80-38A0-4CEE-8859-C3D13804A493}"/>
              </a:ext>
            </a:extLst>
          </p:cNvPr>
          <p:cNvCxnSpPr/>
          <p:nvPr/>
        </p:nvCxnSpPr>
        <p:spPr>
          <a:xfrm flipV="1">
            <a:off x="2475277" y="3985884"/>
            <a:ext cx="773544" cy="10051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53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1F215BD-61E5-4D3E-AAAF-CE27DD1F9262}"/>
              </a:ext>
            </a:extLst>
          </p:cNvPr>
          <p:cNvGrpSpPr/>
          <p:nvPr/>
        </p:nvGrpSpPr>
        <p:grpSpPr>
          <a:xfrm>
            <a:off x="332283" y="145732"/>
            <a:ext cx="512365" cy="492272"/>
            <a:chOff x="6340422" y="1408322"/>
            <a:chExt cx="3272208" cy="314388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4712419-95B7-45EF-BF86-EB6F279F527D}"/>
                </a:ext>
              </a:extLst>
            </p:cNvPr>
            <p:cNvSpPr/>
            <p:nvPr/>
          </p:nvSpPr>
          <p:spPr>
            <a:xfrm>
              <a:off x="6340422" y="1408322"/>
              <a:ext cx="3272208" cy="3143886"/>
            </a:xfrm>
            <a:prstGeom prst="roundRect">
              <a:avLst>
                <a:gd name="adj" fmla="val 33334"/>
              </a:avLst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517C4D-503E-4A1B-AE42-E7178BDB75FB}"/>
                </a:ext>
              </a:extLst>
            </p:cNvPr>
            <p:cNvSpPr/>
            <p:nvPr/>
          </p:nvSpPr>
          <p:spPr>
            <a:xfrm rot="18192611">
              <a:off x="6743918" y="1740166"/>
              <a:ext cx="2465215" cy="2480197"/>
            </a:xfrm>
            <a:custGeom>
              <a:avLst/>
              <a:gdLst>
                <a:gd name="connsiteX0" fmla="*/ 2612700 w 2896094"/>
                <a:gd name="connsiteY0" fmla="*/ 550438 h 2913693"/>
                <a:gd name="connsiteX1" fmla="*/ 2720023 w 2896094"/>
                <a:gd name="connsiteY1" fmla="*/ 714381 h 2913693"/>
                <a:gd name="connsiteX2" fmla="*/ 2627783 w 2896094"/>
                <a:gd name="connsiteY2" fmla="*/ 1156304 h 2913693"/>
                <a:gd name="connsiteX3" fmla="*/ 2359622 w 2896094"/>
                <a:gd name="connsiteY3" fmla="*/ 1331852 h 2913693"/>
                <a:gd name="connsiteX4" fmla="*/ 2363714 w 2896094"/>
                <a:gd name="connsiteY4" fmla="*/ 1363545 h 2913693"/>
                <a:gd name="connsiteX5" fmla="*/ 2364165 w 2896094"/>
                <a:gd name="connsiteY5" fmla="*/ 1398227 h 2913693"/>
                <a:gd name="connsiteX6" fmla="*/ 2410630 w 2896094"/>
                <a:gd name="connsiteY6" fmla="*/ 1424887 h 2913693"/>
                <a:gd name="connsiteX7" fmla="*/ 2762685 w 2896094"/>
                <a:gd name="connsiteY7" fmla="*/ 1676955 h 2913693"/>
                <a:gd name="connsiteX8" fmla="*/ 2836401 w 2896094"/>
                <a:gd name="connsiteY8" fmla="*/ 2122343 h 2913693"/>
                <a:gd name="connsiteX9" fmla="*/ 2722329 w 2896094"/>
                <a:gd name="connsiteY9" fmla="*/ 2281664 h 2913693"/>
                <a:gd name="connsiteX10" fmla="*/ 2276941 w 2896094"/>
                <a:gd name="connsiteY10" fmla="*/ 2355379 h 2913693"/>
                <a:gd name="connsiteX11" fmla="*/ 2030088 w 2896094"/>
                <a:gd name="connsiteY11" fmla="*/ 2178635 h 2913693"/>
                <a:gd name="connsiteX12" fmla="*/ 1923239 w 2896094"/>
                <a:gd name="connsiteY12" fmla="*/ 2259607 h 2913693"/>
                <a:gd name="connsiteX13" fmla="*/ 1881194 w 2896094"/>
                <a:gd name="connsiteY13" fmla="*/ 2284211 h 2913693"/>
                <a:gd name="connsiteX14" fmla="*/ 1881194 w 2896094"/>
                <a:gd name="connsiteY14" fmla="*/ 2594472 h 2913693"/>
                <a:gd name="connsiteX15" fmla="*/ 1561973 w 2896094"/>
                <a:gd name="connsiteY15" fmla="*/ 2913693 h 2913693"/>
                <a:gd name="connsiteX16" fmla="*/ 1366025 w 2896094"/>
                <a:gd name="connsiteY16" fmla="*/ 2913693 h 2913693"/>
                <a:gd name="connsiteX17" fmla="*/ 1046804 w 2896094"/>
                <a:gd name="connsiteY17" fmla="*/ 2594472 h 2913693"/>
                <a:gd name="connsiteX18" fmla="*/ 1046804 w 2896094"/>
                <a:gd name="connsiteY18" fmla="*/ 2356199 h 2913693"/>
                <a:gd name="connsiteX19" fmla="*/ 1010624 w 2896094"/>
                <a:gd name="connsiteY19" fmla="*/ 2345069 h 2913693"/>
                <a:gd name="connsiteX20" fmla="*/ 884793 w 2896094"/>
                <a:gd name="connsiteY20" fmla="*/ 2281630 h 2913693"/>
                <a:gd name="connsiteX21" fmla="*/ 864427 w 2896094"/>
                <a:gd name="connsiteY21" fmla="*/ 2267280 h 2913693"/>
                <a:gd name="connsiteX22" fmla="*/ 691409 w 2896094"/>
                <a:gd name="connsiteY22" fmla="*/ 2380544 h 2913693"/>
                <a:gd name="connsiteX23" fmla="*/ 249486 w 2896094"/>
                <a:gd name="connsiteY23" fmla="*/ 2288303 h 2913693"/>
                <a:gd name="connsiteX24" fmla="*/ 142163 w 2896094"/>
                <a:gd name="connsiteY24" fmla="*/ 2124360 h 2913693"/>
                <a:gd name="connsiteX25" fmla="*/ 234404 w 2896094"/>
                <a:gd name="connsiteY25" fmla="*/ 1682437 h 2913693"/>
                <a:gd name="connsiteX26" fmla="*/ 422424 w 2896094"/>
                <a:gd name="connsiteY26" fmla="*/ 1559352 h 2913693"/>
                <a:gd name="connsiteX27" fmla="*/ 415587 w 2896094"/>
                <a:gd name="connsiteY27" fmla="*/ 1436109 h 2913693"/>
                <a:gd name="connsiteX28" fmla="*/ 419324 w 2896094"/>
                <a:gd name="connsiteY28" fmla="*/ 1403201 h 2913693"/>
                <a:gd name="connsiteX29" fmla="*/ 133409 w 2896094"/>
                <a:gd name="connsiteY29" fmla="*/ 1198488 h 2913693"/>
                <a:gd name="connsiteX30" fmla="*/ 59694 w 2896094"/>
                <a:gd name="connsiteY30" fmla="*/ 753101 h 2913693"/>
                <a:gd name="connsiteX31" fmla="*/ 173766 w 2896094"/>
                <a:gd name="connsiteY31" fmla="*/ 593780 h 2913693"/>
                <a:gd name="connsiteX32" fmla="*/ 619154 w 2896094"/>
                <a:gd name="connsiteY32" fmla="*/ 520065 h 2913693"/>
                <a:gd name="connsiteX33" fmla="*/ 818905 w 2896094"/>
                <a:gd name="connsiteY33" fmla="*/ 663085 h 2913693"/>
                <a:gd name="connsiteX34" fmla="*/ 858980 w 2896094"/>
                <a:gd name="connsiteY34" fmla="*/ 633879 h 2913693"/>
                <a:gd name="connsiteX35" fmla="*/ 939548 w 2896094"/>
                <a:gd name="connsiteY35" fmla="*/ 588731 h 2913693"/>
                <a:gd name="connsiteX36" fmla="*/ 939547 w 2896094"/>
                <a:gd name="connsiteY36" fmla="*/ 319221 h 2913693"/>
                <a:gd name="connsiteX37" fmla="*/ 1258768 w 2896094"/>
                <a:gd name="connsiteY37" fmla="*/ 0 h 2913693"/>
                <a:gd name="connsiteX38" fmla="*/ 1454716 w 2896094"/>
                <a:gd name="connsiteY38" fmla="*/ 0 h 2913693"/>
                <a:gd name="connsiteX39" fmla="*/ 1773938 w 2896094"/>
                <a:gd name="connsiteY39" fmla="*/ 319221 h 2913693"/>
                <a:gd name="connsiteX40" fmla="*/ 1773938 w 2896094"/>
                <a:gd name="connsiteY40" fmla="*/ 551338 h 2913693"/>
                <a:gd name="connsiteX41" fmla="*/ 1856425 w 2896094"/>
                <a:gd name="connsiteY41" fmla="*/ 588627 h 2913693"/>
                <a:gd name="connsiteX42" fmla="*/ 1916518 w 2896094"/>
                <a:gd name="connsiteY42" fmla="*/ 624644 h 2913693"/>
                <a:gd name="connsiteX43" fmla="*/ 2170778 w 2896094"/>
                <a:gd name="connsiteY43" fmla="*/ 458197 h 2913693"/>
                <a:gd name="connsiteX44" fmla="*/ 2612700 w 2896094"/>
                <a:gd name="connsiteY44" fmla="*/ 550438 h 291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896094" h="2913693">
                  <a:moveTo>
                    <a:pt x="2612700" y="550438"/>
                  </a:moveTo>
                  <a:lnTo>
                    <a:pt x="2720023" y="714381"/>
                  </a:lnTo>
                  <a:cubicBezTo>
                    <a:pt x="2816586" y="861886"/>
                    <a:pt x="2775288" y="1059741"/>
                    <a:pt x="2627783" y="1156304"/>
                  </a:cubicBezTo>
                  <a:lnTo>
                    <a:pt x="2359622" y="1331852"/>
                  </a:lnTo>
                  <a:lnTo>
                    <a:pt x="2363714" y="1363545"/>
                  </a:lnTo>
                  <a:lnTo>
                    <a:pt x="2364165" y="1398227"/>
                  </a:lnTo>
                  <a:lnTo>
                    <a:pt x="2410630" y="1424887"/>
                  </a:lnTo>
                  <a:lnTo>
                    <a:pt x="2762685" y="1676955"/>
                  </a:lnTo>
                  <a:cubicBezTo>
                    <a:pt x="2906032" y="1779590"/>
                    <a:pt x="2939035" y="1978996"/>
                    <a:pt x="2836401" y="2122343"/>
                  </a:cubicBezTo>
                  <a:lnTo>
                    <a:pt x="2722329" y="2281664"/>
                  </a:lnTo>
                  <a:cubicBezTo>
                    <a:pt x="2619694" y="2425010"/>
                    <a:pt x="2420287" y="2458014"/>
                    <a:pt x="2276941" y="2355379"/>
                  </a:cubicBezTo>
                  <a:lnTo>
                    <a:pt x="2030088" y="2178635"/>
                  </a:lnTo>
                  <a:lnTo>
                    <a:pt x="1923239" y="2259607"/>
                  </a:lnTo>
                  <a:lnTo>
                    <a:pt x="1881194" y="2284211"/>
                  </a:lnTo>
                  <a:lnTo>
                    <a:pt x="1881194" y="2594472"/>
                  </a:lnTo>
                  <a:cubicBezTo>
                    <a:pt x="1881194" y="2770773"/>
                    <a:pt x="1738274" y="2913693"/>
                    <a:pt x="1561973" y="2913693"/>
                  </a:cubicBezTo>
                  <a:lnTo>
                    <a:pt x="1366025" y="2913693"/>
                  </a:lnTo>
                  <a:cubicBezTo>
                    <a:pt x="1189724" y="2913693"/>
                    <a:pt x="1046804" y="2770773"/>
                    <a:pt x="1046804" y="2594472"/>
                  </a:cubicBezTo>
                  <a:lnTo>
                    <a:pt x="1046804" y="2356199"/>
                  </a:lnTo>
                  <a:lnTo>
                    <a:pt x="1010624" y="2345069"/>
                  </a:lnTo>
                  <a:cubicBezTo>
                    <a:pt x="967351" y="2327064"/>
                    <a:pt x="925280" y="2305891"/>
                    <a:pt x="884793" y="2281630"/>
                  </a:cubicBezTo>
                  <a:lnTo>
                    <a:pt x="864427" y="2267280"/>
                  </a:lnTo>
                  <a:lnTo>
                    <a:pt x="691409" y="2380544"/>
                  </a:lnTo>
                  <a:cubicBezTo>
                    <a:pt x="543904" y="2477106"/>
                    <a:pt x="346048" y="2435808"/>
                    <a:pt x="249486" y="2288303"/>
                  </a:cubicBezTo>
                  <a:lnTo>
                    <a:pt x="142163" y="2124360"/>
                  </a:lnTo>
                  <a:cubicBezTo>
                    <a:pt x="45601" y="1976855"/>
                    <a:pt x="86898" y="1778999"/>
                    <a:pt x="234404" y="1682437"/>
                  </a:cubicBezTo>
                  <a:lnTo>
                    <a:pt x="422424" y="1559352"/>
                  </a:lnTo>
                  <a:lnTo>
                    <a:pt x="415587" y="1436109"/>
                  </a:lnTo>
                  <a:lnTo>
                    <a:pt x="419324" y="1403201"/>
                  </a:lnTo>
                  <a:lnTo>
                    <a:pt x="133409" y="1198488"/>
                  </a:lnTo>
                  <a:cubicBezTo>
                    <a:pt x="-9937" y="1095854"/>
                    <a:pt x="-42941" y="896447"/>
                    <a:pt x="59694" y="753101"/>
                  </a:cubicBezTo>
                  <a:lnTo>
                    <a:pt x="173766" y="593780"/>
                  </a:lnTo>
                  <a:cubicBezTo>
                    <a:pt x="276401" y="450433"/>
                    <a:pt x="475807" y="417430"/>
                    <a:pt x="619154" y="520065"/>
                  </a:cubicBezTo>
                  <a:lnTo>
                    <a:pt x="818905" y="663085"/>
                  </a:lnTo>
                  <a:lnTo>
                    <a:pt x="858980" y="633879"/>
                  </a:lnTo>
                  <a:lnTo>
                    <a:pt x="939548" y="588731"/>
                  </a:lnTo>
                  <a:lnTo>
                    <a:pt x="939547" y="319221"/>
                  </a:lnTo>
                  <a:cubicBezTo>
                    <a:pt x="939548" y="142920"/>
                    <a:pt x="1082467" y="0"/>
                    <a:pt x="1258768" y="0"/>
                  </a:cubicBezTo>
                  <a:lnTo>
                    <a:pt x="1454716" y="0"/>
                  </a:lnTo>
                  <a:cubicBezTo>
                    <a:pt x="1631018" y="0"/>
                    <a:pt x="1773938" y="142920"/>
                    <a:pt x="1773938" y="319221"/>
                  </a:cubicBezTo>
                  <a:lnTo>
                    <a:pt x="1773938" y="551338"/>
                  </a:lnTo>
                  <a:lnTo>
                    <a:pt x="1856425" y="588627"/>
                  </a:lnTo>
                  <a:lnTo>
                    <a:pt x="1916518" y="624644"/>
                  </a:lnTo>
                  <a:lnTo>
                    <a:pt x="2170778" y="458197"/>
                  </a:lnTo>
                  <a:cubicBezTo>
                    <a:pt x="2318283" y="361635"/>
                    <a:pt x="2516138" y="402932"/>
                    <a:pt x="2612700" y="5504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5FF8FD6-688A-4835-A420-6B83718FA22F}"/>
                </a:ext>
              </a:extLst>
            </p:cNvPr>
            <p:cNvSpPr/>
            <p:nvPr/>
          </p:nvSpPr>
          <p:spPr>
            <a:xfrm>
              <a:off x="7583424" y="2587163"/>
              <a:ext cx="786201" cy="786201"/>
            </a:xfrm>
            <a:prstGeom prst="ellipse">
              <a:avLst/>
            </a:prstGeom>
            <a:solidFill>
              <a:srgbClr val="D0D0D0"/>
            </a:solidFill>
            <a:ln>
              <a:solidFill>
                <a:srgbClr val="D2D2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387A5A-D580-4C19-A8E2-16D3A766F958}"/>
              </a:ext>
            </a:extLst>
          </p:cNvPr>
          <p:cNvGrpSpPr/>
          <p:nvPr/>
        </p:nvGrpSpPr>
        <p:grpSpPr>
          <a:xfrm>
            <a:off x="345473" y="835997"/>
            <a:ext cx="1337020" cy="518658"/>
            <a:chOff x="541176" y="5329646"/>
            <a:chExt cx="1966793" cy="80989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CF1BD73-EBD3-4AA4-A3BC-207BAE224713}"/>
                </a:ext>
              </a:extLst>
            </p:cNvPr>
            <p:cNvSpPr/>
            <p:nvPr/>
          </p:nvSpPr>
          <p:spPr>
            <a:xfrm>
              <a:off x="541176" y="5329646"/>
              <a:ext cx="1966793" cy="809897"/>
            </a:xfrm>
            <a:prstGeom prst="roundRect">
              <a:avLst/>
            </a:prstGeom>
            <a:solidFill>
              <a:srgbClr val="0E7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5395D2-CF8F-4708-A0EA-350D85167F6C}"/>
                </a:ext>
              </a:extLst>
            </p:cNvPr>
            <p:cNvGrpSpPr/>
            <p:nvPr/>
          </p:nvGrpSpPr>
          <p:grpSpPr>
            <a:xfrm>
              <a:off x="781162" y="5567383"/>
              <a:ext cx="569911" cy="334421"/>
              <a:chOff x="1982974" y="2085397"/>
              <a:chExt cx="886238" cy="520041"/>
            </a:xfrm>
            <a:solidFill>
              <a:srgbClr val="FFFFFF"/>
            </a:solidFill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67774F32-A987-415F-9688-8F8BEA845C2A}"/>
                  </a:ext>
                </a:extLst>
              </p:cNvPr>
              <p:cNvSpPr/>
              <p:nvPr/>
            </p:nvSpPr>
            <p:spPr>
              <a:xfrm>
                <a:off x="1982974" y="2085398"/>
                <a:ext cx="635330" cy="52004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D331758-5F61-4CDF-A82B-1FB7E531AD9B}"/>
                  </a:ext>
                </a:extLst>
              </p:cNvPr>
              <p:cNvSpPr/>
              <p:nvPr/>
            </p:nvSpPr>
            <p:spPr>
              <a:xfrm rot="16200000">
                <a:off x="2497904" y="2234128"/>
                <a:ext cx="520040" cy="222577"/>
              </a:xfrm>
              <a:custGeom>
                <a:avLst/>
                <a:gdLst>
                  <a:gd name="connsiteX0" fmla="*/ 107251 w 365760"/>
                  <a:gd name="connsiteY0" fmla="*/ 0 h 166163"/>
                  <a:gd name="connsiteX1" fmla="*/ 258510 w 365760"/>
                  <a:gd name="connsiteY1" fmla="*/ 0 h 166163"/>
                  <a:gd name="connsiteX2" fmla="*/ 365760 w 365760"/>
                  <a:gd name="connsiteY2" fmla="*/ 166163 h 166163"/>
                  <a:gd name="connsiteX3" fmla="*/ 0 w 365760"/>
                  <a:gd name="connsiteY3" fmla="*/ 166163 h 16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5760" h="166163">
                    <a:moveTo>
                      <a:pt x="107251" y="0"/>
                    </a:moveTo>
                    <a:lnTo>
                      <a:pt x="258510" y="0"/>
                    </a:lnTo>
                    <a:lnTo>
                      <a:pt x="365760" y="166163"/>
                    </a:lnTo>
                    <a:lnTo>
                      <a:pt x="0" y="1661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4992A3C-5808-4985-BD28-63286C4A53BE}"/>
              </a:ext>
            </a:extLst>
          </p:cNvPr>
          <p:cNvSpPr/>
          <p:nvPr/>
        </p:nvSpPr>
        <p:spPr>
          <a:xfrm>
            <a:off x="329108" y="1584113"/>
            <a:ext cx="516869" cy="516869"/>
          </a:xfrm>
          <a:prstGeom prst="roundRect">
            <a:avLst>
              <a:gd name="adj" fmla="val 32942"/>
            </a:avLst>
          </a:prstGeom>
          <a:solidFill>
            <a:srgbClr val="82C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A4CDBF0-B64A-4249-9ADD-48E66069990D}"/>
              </a:ext>
            </a:extLst>
          </p:cNvPr>
          <p:cNvSpPr/>
          <p:nvPr/>
        </p:nvSpPr>
        <p:spPr>
          <a:xfrm>
            <a:off x="320295" y="2363294"/>
            <a:ext cx="516869" cy="516869"/>
          </a:xfrm>
          <a:prstGeom prst="roundRect">
            <a:avLst>
              <a:gd name="adj" fmla="val 32942"/>
            </a:avLst>
          </a:prstGeom>
          <a:solidFill>
            <a:srgbClr val="6BC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DBB4D1F-6CBA-40EE-8744-CC926A3BB67A}"/>
              </a:ext>
            </a:extLst>
          </p:cNvPr>
          <p:cNvSpPr/>
          <p:nvPr/>
        </p:nvSpPr>
        <p:spPr>
          <a:xfrm>
            <a:off x="320294" y="3142475"/>
            <a:ext cx="516870" cy="516870"/>
          </a:xfrm>
          <a:prstGeom prst="roundRect">
            <a:avLst>
              <a:gd name="adj" fmla="val 32942"/>
            </a:avLst>
          </a:prstGeom>
          <a:solidFill>
            <a:srgbClr val="4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D22055-BC6A-4A21-8B03-BD7CDE7F1369}"/>
              </a:ext>
            </a:extLst>
          </p:cNvPr>
          <p:cNvSpPr/>
          <p:nvPr/>
        </p:nvSpPr>
        <p:spPr>
          <a:xfrm>
            <a:off x="345474" y="3921657"/>
            <a:ext cx="518658" cy="518658"/>
          </a:xfrm>
          <a:prstGeom prst="roundRect">
            <a:avLst>
              <a:gd name="adj" fmla="val 32942"/>
            </a:avLst>
          </a:prstGeom>
          <a:solidFill>
            <a:srgbClr val="82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0B2762A-8DBE-42F8-A0D6-D3BEA81485B6}"/>
              </a:ext>
            </a:extLst>
          </p:cNvPr>
          <p:cNvSpPr/>
          <p:nvPr/>
        </p:nvSpPr>
        <p:spPr>
          <a:xfrm>
            <a:off x="345474" y="4667984"/>
            <a:ext cx="491690" cy="518658"/>
          </a:xfrm>
          <a:prstGeom prst="roundRect">
            <a:avLst>
              <a:gd name="adj" fmla="val 32942"/>
            </a:avLst>
          </a:prstGeom>
          <a:solidFill>
            <a:srgbClr val="46C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2DC679-14D1-42F4-B734-A1912FE75B98}"/>
              </a:ext>
            </a:extLst>
          </p:cNvPr>
          <p:cNvSpPr/>
          <p:nvPr/>
        </p:nvSpPr>
        <p:spPr>
          <a:xfrm>
            <a:off x="318506" y="5414311"/>
            <a:ext cx="518658" cy="518658"/>
          </a:xfrm>
          <a:prstGeom prst="roundRect">
            <a:avLst>
              <a:gd name="adj" fmla="val 32942"/>
            </a:avLst>
          </a:prstGeom>
          <a:solidFill>
            <a:srgbClr val="C18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8F59357-EB3D-4233-976B-C93092BDEA2F}"/>
              </a:ext>
            </a:extLst>
          </p:cNvPr>
          <p:cNvSpPr/>
          <p:nvPr/>
        </p:nvSpPr>
        <p:spPr>
          <a:xfrm>
            <a:off x="318506" y="6160638"/>
            <a:ext cx="516869" cy="516869"/>
          </a:xfrm>
          <a:prstGeom prst="roundRect">
            <a:avLst>
              <a:gd name="adj" fmla="val 32942"/>
            </a:avLst>
          </a:prstGeom>
          <a:solidFill>
            <a:srgbClr val="847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07ADD5-C150-47DA-B9B0-068CA83D1E0A}"/>
              </a:ext>
            </a:extLst>
          </p:cNvPr>
          <p:cNvCxnSpPr/>
          <p:nvPr/>
        </p:nvCxnSpPr>
        <p:spPr>
          <a:xfrm>
            <a:off x="1682496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884BAD6-4399-47F3-A122-FACECF8206C0}"/>
              </a:ext>
            </a:extLst>
          </p:cNvPr>
          <p:cNvSpPr/>
          <p:nvPr/>
        </p:nvSpPr>
        <p:spPr>
          <a:xfrm>
            <a:off x="1920240" y="124036"/>
            <a:ext cx="9951457" cy="5600108"/>
          </a:xfrm>
          <a:prstGeom prst="rect">
            <a:avLst/>
          </a:prstGeom>
          <a:solidFill>
            <a:srgbClr val="DFD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76B7B2-F8BA-4BBE-AA01-55B5E4830CB5}"/>
              </a:ext>
            </a:extLst>
          </p:cNvPr>
          <p:cNvSpPr txBox="1"/>
          <p:nvPr/>
        </p:nvSpPr>
        <p:spPr>
          <a:xfrm>
            <a:off x="1920240" y="5801640"/>
            <a:ext cx="246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Traversal</a:t>
            </a:r>
            <a:endParaRPr lang="en-ID" b="1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302E2E6-2B1D-459E-8784-2A52351413AB}"/>
              </a:ext>
            </a:extLst>
          </p:cNvPr>
          <p:cNvSpPr/>
          <p:nvPr/>
        </p:nvSpPr>
        <p:spPr>
          <a:xfrm>
            <a:off x="1993393" y="6170972"/>
            <a:ext cx="3822187" cy="369332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Non Binary Tree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8CA1621-2147-4E64-A415-62DDA62EB2D0}"/>
              </a:ext>
            </a:extLst>
          </p:cNvPr>
          <p:cNvSpPr/>
          <p:nvPr/>
        </p:nvSpPr>
        <p:spPr>
          <a:xfrm>
            <a:off x="2527825" y="538661"/>
            <a:ext cx="82101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000" b="1" dirty="0"/>
              <a:t>Traversal </a:t>
            </a:r>
            <a:r>
              <a:rPr lang="en-ID" sz="2000" dirty="0" err="1"/>
              <a:t>adalah</a:t>
            </a:r>
            <a:r>
              <a:rPr lang="en-ID" sz="2000" dirty="0"/>
              <a:t> proses </a:t>
            </a:r>
            <a:r>
              <a:rPr lang="en-ID" sz="2000" dirty="0" err="1"/>
              <a:t>mendatangi</a:t>
            </a:r>
            <a:r>
              <a:rPr lang="en-ID" sz="2000" dirty="0"/>
              <a:t> </a:t>
            </a:r>
            <a:r>
              <a:rPr lang="en-ID" sz="2000" dirty="0" err="1"/>
              <a:t>setiap</a:t>
            </a:r>
            <a:r>
              <a:rPr lang="en-ID" sz="2000" dirty="0"/>
              <a:t> </a:t>
            </a:r>
            <a:r>
              <a:rPr lang="en-ID" sz="2000" dirty="0" err="1"/>
              <a:t>simpul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Non Binary Tree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sistematik</a:t>
            </a:r>
            <a:r>
              <a:rPr lang="en-ID" sz="2000" dirty="0"/>
              <a:t> masing-masing </a:t>
            </a:r>
            <a:r>
              <a:rPr lang="en-ID" sz="2000" dirty="0" err="1"/>
              <a:t>satu</a:t>
            </a:r>
            <a:r>
              <a:rPr lang="en-ID" sz="2000" dirty="0"/>
              <a:t> kali.</a:t>
            </a:r>
          </a:p>
          <a:p>
            <a:r>
              <a:rPr lang="en-ID" sz="2000" dirty="0" err="1"/>
              <a:t>Terbagi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Preorder</a:t>
            </a:r>
            <a:br>
              <a:rPr lang="en-ID" sz="2000" dirty="0"/>
            </a:br>
            <a:r>
              <a:rPr lang="en-ID" sz="2000" dirty="0" err="1"/>
              <a:t>memproses</a:t>
            </a:r>
            <a:r>
              <a:rPr lang="en-ID" sz="2000" dirty="0"/>
              <a:t> </a:t>
            </a:r>
            <a:r>
              <a:rPr lang="en-ID" sz="2000" dirty="0" err="1"/>
              <a:t>simpul</a:t>
            </a:r>
            <a:r>
              <a:rPr lang="en-ID" sz="2000" dirty="0"/>
              <a:t> </a:t>
            </a:r>
            <a:r>
              <a:rPr lang="en-ID" sz="2000" dirty="0" err="1"/>
              <a:t>tersebut</a:t>
            </a:r>
            <a:r>
              <a:rPr lang="en-ID" sz="2000" dirty="0"/>
              <a:t>, </a:t>
            </a:r>
            <a:r>
              <a:rPr lang="en-ID" sz="2000" dirty="0" err="1"/>
              <a:t>kemudian</a:t>
            </a:r>
            <a:r>
              <a:rPr lang="en-ID" sz="2000" dirty="0"/>
              <a:t> proses </a:t>
            </a:r>
            <a:r>
              <a:rPr lang="en-ID" sz="2000" dirty="0" err="1"/>
              <a:t>semua</a:t>
            </a:r>
            <a:r>
              <a:rPr lang="en-ID" sz="2000" dirty="0"/>
              <a:t> </a:t>
            </a:r>
            <a:r>
              <a:rPr lang="en-ID" sz="2000" dirty="0" err="1"/>
              <a:t>anak</a:t>
            </a:r>
            <a:r>
              <a:rPr lang="en-ID" sz="2000" dirty="0"/>
              <a:t>/</a:t>
            </a:r>
            <a:r>
              <a:rPr lang="en-ID" sz="2000" dirty="0" err="1"/>
              <a:t>cabang</a:t>
            </a:r>
            <a:r>
              <a:rPr lang="en-ID" sz="2000" dirty="0"/>
              <a:t> yang </a:t>
            </a:r>
            <a:r>
              <a:rPr lang="en-ID" sz="2000" dirty="0" err="1"/>
              <a:t>dimilikinya</a:t>
            </a:r>
            <a:endParaRPr lang="en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Postorder</a:t>
            </a:r>
            <a:br>
              <a:rPr lang="en-ID" sz="2000" dirty="0"/>
            </a:br>
            <a:r>
              <a:rPr lang="en-ID" sz="2000" dirty="0" err="1"/>
              <a:t>memproses</a:t>
            </a:r>
            <a:r>
              <a:rPr lang="en-ID" sz="2000" dirty="0"/>
              <a:t> </a:t>
            </a:r>
            <a:r>
              <a:rPr lang="en-ID" sz="2000" dirty="0" err="1"/>
              <a:t>simpul</a:t>
            </a:r>
            <a:r>
              <a:rPr lang="en-ID" sz="2000" dirty="0"/>
              <a:t> </a:t>
            </a:r>
            <a:r>
              <a:rPr lang="en-ID" sz="2000" dirty="0" err="1"/>
              <a:t>semua</a:t>
            </a:r>
            <a:r>
              <a:rPr lang="en-ID" sz="2000" dirty="0"/>
              <a:t> </a:t>
            </a:r>
            <a:r>
              <a:rPr lang="en-ID" sz="2000" dirty="0" err="1"/>
              <a:t>anak</a:t>
            </a:r>
            <a:r>
              <a:rPr lang="en-ID" sz="2000" dirty="0"/>
              <a:t>/</a:t>
            </a:r>
            <a:r>
              <a:rPr lang="en-ID" sz="2000" dirty="0" err="1"/>
              <a:t>cabang</a:t>
            </a:r>
            <a:r>
              <a:rPr lang="en-ID" sz="2000" dirty="0"/>
              <a:t> yang </a:t>
            </a:r>
            <a:r>
              <a:rPr lang="en-ID" sz="2000" dirty="0" err="1"/>
              <a:t>dimiliki</a:t>
            </a:r>
            <a:r>
              <a:rPr lang="en-ID" sz="2000" dirty="0"/>
              <a:t>, </a:t>
            </a:r>
            <a:r>
              <a:rPr lang="en-ID" sz="2000" dirty="0" err="1"/>
              <a:t>kemudian</a:t>
            </a:r>
            <a:r>
              <a:rPr lang="en-ID" sz="2000" dirty="0"/>
              <a:t> proses </a:t>
            </a:r>
            <a:r>
              <a:rPr lang="en-ID" sz="2000" dirty="0" err="1"/>
              <a:t>simbul</a:t>
            </a:r>
            <a:r>
              <a:rPr lang="en-ID" sz="2000" dirty="0"/>
              <a:t> </a:t>
            </a:r>
            <a:r>
              <a:rPr lang="en-ID" sz="2000" dirty="0" err="1"/>
              <a:t>tersebut</a:t>
            </a:r>
            <a:r>
              <a:rPr lang="en-ID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Inorder</a:t>
            </a:r>
            <a:br>
              <a:rPr lang="en-ID" sz="2000" dirty="0"/>
            </a:br>
            <a:r>
              <a:rPr lang="en-ID" sz="2000" dirty="0" err="1"/>
              <a:t>memproses</a:t>
            </a:r>
            <a:r>
              <a:rPr lang="en-ID" sz="2000" dirty="0"/>
              <a:t> </a:t>
            </a:r>
            <a:r>
              <a:rPr lang="en-ID" sz="2000" dirty="0" err="1"/>
              <a:t>simpul</a:t>
            </a:r>
            <a:r>
              <a:rPr lang="en-ID" sz="2000" dirty="0"/>
              <a:t> </a:t>
            </a:r>
            <a:r>
              <a:rPr lang="en-ID" sz="2000" dirty="0" err="1"/>
              <a:t>anak</a:t>
            </a:r>
            <a:r>
              <a:rPr lang="en-ID" sz="2000" dirty="0"/>
              <a:t> </a:t>
            </a:r>
            <a:r>
              <a:rPr lang="en-ID" sz="2000" dirty="0" err="1"/>
              <a:t>pertama</a:t>
            </a:r>
            <a:r>
              <a:rPr lang="en-ID" sz="2000" dirty="0"/>
              <a:t>, </a:t>
            </a:r>
            <a:r>
              <a:rPr lang="en-ID" sz="2000" dirty="0" err="1"/>
              <a:t>kemudian</a:t>
            </a:r>
            <a:r>
              <a:rPr lang="en-ID" sz="2000" dirty="0"/>
              <a:t> proses </a:t>
            </a:r>
            <a:r>
              <a:rPr lang="en-ID" sz="2000" dirty="0" err="1"/>
              <a:t>simpul</a:t>
            </a:r>
            <a:r>
              <a:rPr lang="en-ID" sz="2000" dirty="0"/>
              <a:t> </a:t>
            </a:r>
            <a:r>
              <a:rPr lang="en-ID" sz="2000" dirty="0" err="1"/>
              <a:t>tersebut</a:t>
            </a:r>
            <a:r>
              <a:rPr lang="en-ID" sz="2000" dirty="0"/>
              <a:t> dan </a:t>
            </a:r>
            <a:r>
              <a:rPr lang="en-ID" sz="2000" dirty="0" err="1"/>
              <a:t>terakhir</a:t>
            </a:r>
            <a:r>
              <a:rPr lang="en-ID" sz="2000" dirty="0"/>
              <a:t> proses </a:t>
            </a:r>
            <a:r>
              <a:rPr lang="en-ID" sz="2000" dirty="0" err="1"/>
              <a:t>simpul</a:t>
            </a:r>
            <a:r>
              <a:rPr lang="en-ID" sz="2000" dirty="0"/>
              <a:t> </a:t>
            </a:r>
            <a:r>
              <a:rPr lang="en-ID" sz="2000" dirty="0" err="1"/>
              <a:t>anak</a:t>
            </a:r>
            <a:r>
              <a:rPr lang="en-ID" sz="2000" dirty="0"/>
              <a:t> </a:t>
            </a:r>
            <a:r>
              <a:rPr lang="en-ID" sz="2000" dirty="0" err="1"/>
              <a:t>lainnya</a:t>
            </a:r>
            <a:r>
              <a:rPr lang="en-ID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Levelorder</a:t>
            </a:r>
            <a:br>
              <a:rPr lang="en-ID" sz="2000" dirty="0"/>
            </a:br>
            <a:r>
              <a:rPr lang="en-ID" sz="2000" dirty="0" err="1"/>
              <a:t>memproses</a:t>
            </a:r>
            <a:r>
              <a:rPr lang="en-ID" sz="2000" dirty="0"/>
              <a:t> </a:t>
            </a:r>
            <a:r>
              <a:rPr lang="en-ID" sz="2000" dirty="0" err="1"/>
              <a:t>simpul</a:t>
            </a:r>
            <a:r>
              <a:rPr lang="en-ID" sz="2000" dirty="0"/>
              <a:t> </a:t>
            </a:r>
            <a:r>
              <a:rPr lang="en-ID" sz="2000" dirty="0" err="1"/>
              <a:t>berdasarkan</a:t>
            </a:r>
            <a:r>
              <a:rPr lang="en-ID" sz="2000" dirty="0"/>
              <a:t> </a:t>
            </a:r>
            <a:r>
              <a:rPr lang="en-ID" sz="2000" dirty="0" err="1"/>
              <a:t>tingkatan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simpul</a:t>
            </a:r>
            <a:r>
              <a:rPr lang="en-ID" sz="2000" dirty="0"/>
              <a:t> yang </a:t>
            </a:r>
            <a:r>
              <a:rPr lang="en-ID" sz="2000" dirty="0" err="1"/>
              <a:t>dilalui</a:t>
            </a:r>
            <a:r>
              <a:rPr lang="en-ID" sz="2000" dirty="0"/>
              <a:t> (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tingkat</a:t>
            </a:r>
            <a:r>
              <a:rPr lang="en-ID" sz="2000" dirty="0"/>
              <a:t> 1 </a:t>
            </a:r>
            <a:r>
              <a:rPr lang="en-ID" sz="2000" dirty="0" err="1"/>
              <a:t>sampai</a:t>
            </a:r>
            <a:r>
              <a:rPr lang="en-ID" sz="2000" dirty="0"/>
              <a:t> </a:t>
            </a:r>
            <a:r>
              <a:rPr lang="en-ID" sz="2000" dirty="0" err="1"/>
              <a:t>tingkat</a:t>
            </a:r>
            <a:r>
              <a:rPr lang="en-ID" sz="2000" dirty="0"/>
              <a:t> </a:t>
            </a:r>
            <a:r>
              <a:rPr lang="en-ID" sz="2000" dirty="0" err="1"/>
              <a:t>akhir</a:t>
            </a:r>
            <a:r>
              <a:rPr lang="en-ID" sz="2000" dirty="0"/>
              <a:t>/ </a:t>
            </a:r>
            <a:r>
              <a:rPr lang="en-ID" sz="2000" dirty="0" err="1"/>
              <a:t>ke</a:t>
            </a:r>
            <a:r>
              <a:rPr lang="en-ID" sz="2000" dirty="0"/>
              <a:t>-n)</a:t>
            </a:r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72306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6D4569-250D-4AB2-8CED-AB6DF55BC8FF}"/>
              </a:ext>
            </a:extLst>
          </p:cNvPr>
          <p:cNvSpPr/>
          <p:nvPr/>
        </p:nvSpPr>
        <p:spPr>
          <a:xfrm>
            <a:off x="266452" y="264372"/>
            <a:ext cx="8595997" cy="5529949"/>
          </a:xfrm>
          <a:prstGeom prst="roundRect">
            <a:avLst>
              <a:gd name="adj" fmla="val 0"/>
            </a:avLst>
          </a:prstGeom>
          <a:solidFill>
            <a:srgbClr val="DFD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4B8EAA-F5FB-46B0-B465-CF856EBC5C52}"/>
              </a:ext>
            </a:extLst>
          </p:cNvPr>
          <p:cNvSpPr/>
          <p:nvPr/>
        </p:nvSpPr>
        <p:spPr>
          <a:xfrm>
            <a:off x="9093558" y="264371"/>
            <a:ext cx="2940252" cy="1846905"/>
          </a:xfrm>
          <a:prstGeom prst="roundRect">
            <a:avLst>
              <a:gd name="adj" fmla="val 484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Traversal</a:t>
            </a:r>
            <a:endParaRPr lang="en-ID" b="1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90CFD0-664C-4170-BE4C-6E25FEC73D01}"/>
              </a:ext>
            </a:extLst>
          </p:cNvPr>
          <p:cNvGrpSpPr/>
          <p:nvPr/>
        </p:nvGrpSpPr>
        <p:grpSpPr>
          <a:xfrm>
            <a:off x="1497754" y="6265319"/>
            <a:ext cx="337673" cy="198145"/>
            <a:chOff x="1982974" y="2085397"/>
            <a:chExt cx="886238" cy="52004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950CC70-D76E-4400-AD30-E6A2ADD46C8B}"/>
                </a:ext>
              </a:extLst>
            </p:cNvPr>
            <p:cNvSpPr/>
            <p:nvPr/>
          </p:nvSpPr>
          <p:spPr>
            <a:xfrm>
              <a:off x="1982974" y="2085398"/>
              <a:ext cx="635330" cy="520040"/>
            </a:xfrm>
            <a:prstGeom prst="roundRect">
              <a:avLst/>
            </a:pr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24301A3-922F-44A8-98D7-52BCE2D84667}"/>
                </a:ext>
              </a:extLst>
            </p:cNvPr>
            <p:cNvSpPr/>
            <p:nvPr/>
          </p:nvSpPr>
          <p:spPr>
            <a:xfrm rot="16200000">
              <a:off x="2497904" y="2234128"/>
              <a:ext cx="520040" cy="222577"/>
            </a:xfrm>
            <a:custGeom>
              <a:avLst/>
              <a:gdLst>
                <a:gd name="connsiteX0" fmla="*/ 107251 w 365760"/>
                <a:gd name="connsiteY0" fmla="*/ 0 h 166163"/>
                <a:gd name="connsiteX1" fmla="*/ 258510 w 365760"/>
                <a:gd name="connsiteY1" fmla="*/ 0 h 166163"/>
                <a:gd name="connsiteX2" fmla="*/ 365760 w 365760"/>
                <a:gd name="connsiteY2" fmla="*/ 166163 h 166163"/>
                <a:gd name="connsiteX3" fmla="*/ 0 w 365760"/>
                <a:gd name="connsiteY3" fmla="*/ 166163 h 16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" h="166163">
                  <a:moveTo>
                    <a:pt x="107251" y="0"/>
                  </a:moveTo>
                  <a:lnTo>
                    <a:pt x="258510" y="0"/>
                  </a:lnTo>
                  <a:lnTo>
                    <a:pt x="365760" y="166163"/>
                  </a:lnTo>
                  <a:lnTo>
                    <a:pt x="0" y="166163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6B3BE54-0C00-4263-9C22-3A0770B470E9}"/>
              </a:ext>
            </a:extLst>
          </p:cNvPr>
          <p:cNvGrpSpPr/>
          <p:nvPr/>
        </p:nvGrpSpPr>
        <p:grpSpPr>
          <a:xfrm>
            <a:off x="588206" y="6304807"/>
            <a:ext cx="81731" cy="52745"/>
            <a:chOff x="990600" y="1323975"/>
            <a:chExt cx="1638300" cy="105727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7ADD923-10B9-41DF-B750-57C9665B6B4D}"/>
                </a:ext>
              </a:extLst>
            </p:cNvPr>
            <p:cNvCxnSpPr/>
            <p:nvPr/>
          </p:nvCxnSpPr>
          <p:spPr>
            <a:xfrm flipV="1">
              <a:off x="990600" y="1323975"/>
              <a:ext cx="876300" cy="1057275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4EB62C-D900-477E-9EAA-5688B0CC3A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1" y="1323976"/>
              <a:ext cx="761999" cy="1057274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B5E190-5CF7-4260-91E4-DC6EA11F0634}"/>
              </a:ext>
            </a:extLst>
          </p:cNvPr>
          <p:cNvGrpSpPr/>
          <p:nvPr/>
        </p:nvGrpSpPr>
        <p:grpSpPr>
          <a:xfrm>
            <a:off x="2005340" y="6311646"/>
            <a:ext cx="81731" cy="52745"/>
            <a:chOff x="990600" y="1323975"/>
            <a:chExt cx="1638300" cy="105727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690AD61-9657-4E48-8FBC-2074BD0112D6}"/>
                </a:ext>
              </a:extLst>
            </p:cNvPr>
            <p:cNvCxnSpPr/>
            <p:nvPr/>
          </p:nvCxnSpPr>
          <p:spPr>
            <a:xfrm flipV="1">
              <a:off x="990600" y="1323975"/>
              <a:ext cx="876300" cy="1057275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397369-6127-410C-B254-178A78B7C7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1" y="1323976"/>
              <a:ext cx="761999" cy="1057274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1E56D3-E1EB-43C9-A484-A005AC372137}"/>
              </a:ext>
            </a:extLst>
          </p:cNvPr>
          <p:cNvGrpSpPr/>
          <p:nvPr/>
        </p:nvGrpSpPr>
        <p:grpSpPr>
          <a:xfrm>
            <a:off x="322794" y="6210856"/>
            <a:ext cx="337956" cy="324948"/>
            <a:chOff x="243986" y="6052375"/>
            <a:chExt cx="427210" cy="4107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6EDE89D-2FA4-4147-989A-89DC7C8E274F}"/>
                </a:ext>
              </a:extLst>
            </p:cNvPr>
            <p:cNvGrpSpPr/>
            <p:nvPr/>
          </p:nvGrpSpPr>
          <p:grpSpPr>
            <a:xfrm>
              <a:off x="336277" y="6052376"/>
              <a:ext cx="212509" cy="410766"/>
              <a:chOff x="254216" y="6181330"/>
              <a:chExt cx="212509" cy="410766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B99D375-E88B-4131-B713-54FFA95670A1}"/>
                  </a:ext>
                </a:extLst>
              </p:cNvPr>
              <p:cNvSpPr/>
              <p:nvPr/>
            </p:nvSpPr>
            <p:spPr>
              <a:xfrm>
                <a:off x="254216" y="6427591"/>
                <a:ext cx="212509" cy="114846"/>
              </a:xfrm>
              <a:custGeom>
                <a:avLst/>
                <a:gdLst>
                  <a:gd name="connsiteX0" fmla="*/ 0 w 1593217"/>
                  <a:gd name="connsiteY0" fmla="*/ 0 h 764153"/>
                  <a:gd name="connsiteX1" fmla="*/ 1593217 w 1593217"/>
                  <a:gd name="connsiteY1" fmla="*/ 0 h 764153"/>
                  <a:gd name="connsiteX2" fmla="*/ 1580597 w 1593217"/>
                  <a:gd name="connsiteY2" fmla="*/ 125184 h 764153"/>
                  <a:gd name="connsiteX3" fmla="*/ 796608 w 1593217"/>
                  <a:gd name="connsiteY3" fmla="*/ 764153 h 764153"/>
                  <a:gd name="connsiteX4" fmla="*/ 12619 w 1593217"/>
                  <a:gd name="connsiteY4" fmla="*/ 125184 h 764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217" h="764153">
                    <a:moveTo>
                      <a:pt x="0" y="0"/>
                    </a:moveTo>
                    <a:lnTo>
                      <a:pt x="1593217" y="0"/>
                    </a:lnTo>
                    <a:lnTo>
                      <a:pt x="1580597" y="125184"/>
                    </a:lnTo>
                    <a:cubicBezTo>
                      <a:pt x="1505977" y="489843"/>
                      <a:pt x="1183327" y="764153"/>
                      <a:pt x="796608" y="764153"/>
                    </a:cubicBezTo>
                    <a:cubicBezTo>
                      <a:pt x="409890" y="764153"/>
                      <a:pt x="87240" y="489843"/>
                      <a:pt x="12619" y="125184"/>
                    </a:cubicBezTo>
                    <a:close/>
                  </a:path>
                </a:pathLst>
              </a:custGeom>
              <a:noFill/>
              <a:ln w="31750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85F649F-F047-4BD9-9BC6-8BFA3FAD6B0B}"/>
                  </a:ext>
                </a:extLst>
              </p:cNvPr>
              <p:cNvSpPr/>
              <p:nvPr/>
            </p:nvSpPr>
            <p:spPr>
              <a:xfrm>
                <a:off x="295016" y="6181330"/>
                <a:ext cx="144249" cy="303682"/>
              </a:xfrm>
              <a:prstGeom prst="roundRect">
                <a:avLst>
                  <a:gd name="adj" fmla="val 50000"/>
                </a:avLst>
              </a:prstGeom>
              <a:solidFill>
                <a:srgbClr val="A8A8A8"/>
              </a:solidFill>
              <a:ln w="31750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771C66F-39A9-471F-B968-1B0646EDC05D}"/>
                  </a:ext>
                </a:extLst>
              </p:cNvPr>
              <p:cNvCxnSpPr/>
              <p:nvPr/>
            </p:nvCxnSpPr>
            <p:spPr>
              <a:xfrm>
                <a:off x="360306" y="6542433"/>
                <a:ext cx="0" cy="49663"/>
              </a:xfrm>
              <a:prstGeom prst="line">
                <a:avLst/>
              </a:prstGeom>
              <a:ln w="317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CA6C521-0AA6-48F4-BF1F-CC3A2FF8579C}"/>
                  </a:ext>
                </a:extLst>
              </p:cNvPr>
              <p:cNvCxnSpPr/>
              <p:nvPr/>
            </p:nvCxnSpPr>
            <p:spPr>
              <a:xfrm>
                <a:off x="303982" y="6592096"/>
                <a:ext cx="111768" cy="0"/>
              </a:xfrm>
              <a:prstGeom prst="line">
                <a:avLst/>
              </a:prstGeom>
              <a:ln w="317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7C509B-746D-4AB6-BA4E-A0021686C2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86" y="6052375"/>
              <a:ext cx="427210" cy="385936"/>
            </a:xfrm>
            <a:prstGeom prst="line">
              <a:avLst/>
            </a:prstGeom>
            <a:ln w="25400">
              <a:solidFill>
                <a:srgbClr val="FF5D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654995-6E66-4326-A2FC-B65063F030FC}"/>
              </a:ext>
            </a:extLst>
          </p:cNvPr>
          <p:cNvCxnSpPr>
            <a:cxnSpLocks/>
          </p:cNvCxnSpPr>
          <p:nvPr/>
        </p:nvCxnSpPr>
        <p:spPr>
          <a:xfrm flipV="1">
            <a:off x="1467518" y="6237314"/>
            <a:ext cx="337956" cy="305305"/>
          </a:xfrm>
          <a:prstGeom prst="line">
            <a:avLst/>
          </a:prstGeom>
          <a:ln w="25400">
            <a:solidFill>
              <a:srgbClr val="FF5D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54F060-9A4F-4807-A6D6-522D5AF3FBBF}"/>
              </a:ext>
            </a:extLst>
          </p:cNvPr>
          <p:cNvSpPr txBox="1"/>
          <p:nvPr/>
        </p:nvSpPr>
        <p:spPr>
          <a:xfrm>
            <a:off x="104675" y="6545209"/>
            <a:ext cx="875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Unmute </a:t>
            </a:r>
            <a:endParaRPr lang="en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D3C962-1CBF-4A13-9C61-6F55280BC73E}"/>
              </a:ext>
            </a:extLst>
          </p:cNvPr>
          <p:cNvSpPr txBox="1"/>
          <p:nvPr/>
        </p:nvSpPr>
        <p:spPr>
          <a:xfrm>
            <a:off x="1271676" y="6535804"/>
            <a:ext cx="1324549" cy="30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Start Video </a:t>
            </a:r>
            <a:endParaRPr lang="en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C394F8-BEFC-41C4-A935-1E2824BA8DC3}"/>
              </a:ext>
            </a:extLst>
          </p:cNvPr>
          <p:cNvGrpSpPr/>
          <p:nvPr/>
        </p:nvGrpSpPr>
        <p:grpSpPr>
          <a:xfrm>
            <a:off x="3611726" y="6135155"/>
            <a:ext cx="5481832" cy="458472"/>
            <a:chOff x="3951924" y="6025833"/>
            <a:chExt cx="6824784" cy="57078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FC02D56-B269-4FCC-9C9C-A473BB480AB3}"/>
                </a:ext>
              </a:extLst>
            </p:cNvPr>
            <p:cNvGrpSpPr/>
            <p:nvPr/>
          </p:nvGrpSpPr>
          <p:grpSpPr>
            <a:xfrm>
              <a:off x="3951924" y="6115494"/>
              <a:ext cx="4537848" cy="481128"/>
              <a:chOff x="3734753" y="6097716"/>
              <a:chExt cx="5435775" cy="57633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CF12A14-716B-4645-B9EC-F1B4AB4B7089}"/>
                  </a:ext>
                </a:extLst>
              </p:cNvPr>
              <p:cNvGrpSpPr/>
              <p:nvPr/>
            </p:nvGrpSpPr>
            <p:grpSpPr>
              <a:xfrm>
                <a:off x="3734753" y="6100709"/>
                <a:ext cx="445682" cy="510698"/>
                <a:chOff x="2043518" y="3429000"/>
                <a:chExt cx="445682" cy="510698"/>
              </a:xfrm>
            </p:grpSpPr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3E01B911-3724-40A9-914F-8DF9464480CC}"/>
                    </a:ext>
                  </a:extLst>
                </p:cNvPr>
                <p:cNvSpPr/>
                <p:nvPr/>
              </p:nvSpPr>
              <p:spPr>
                <a:xfrm>
                  <a:off x="2043518" y="3429000"/>
                  <a:ext cx="445682" cy="503054"/>
                </a:xfrm>
                <a:custGeom>
                  <a:avLst/>
                  <a:gdLst>
                    <a:gd name="connsiteX0" fmla="*/ 217082 w 426141"/>
                    <a:gd name="connsiteY0" fmla="*/ 86 h 503054"/>
                    <a:gd name="connsiteX1" fmla="*/ 115482 w 426141"/>
                    <a:gd name="connsiteY1" fmla="*/ 88986 h 503054"/>
                    <a:gd name="connsiteX2" fmla="*/ 34202 w 426141"/>
                    <a:gd name="connsiteY2" fmla="*/ 109306 h 503054"/>
                    <a:gd name="connsiteX3" fmla="*/ 1182 w 426141"/>
                    <a:gd name="connsiteY3" fmla="*/ 139786 h 503054"/>
                    <a:gd name="connsiteX4" fmla="*/ 11342 w 426141"/>
                    <a:gd name="connsiteY4" fmla="*/ 276946 h 503054"/>
                    <a:gd name="connsiteX5" fmla="*/ 49442 w 426141"/>
                    <a:gd name="connsiteY5" fmla="*/ 370926 h 503054"/>
                    <a:gd name="connsiteX6" fmla="*/ 201842 w 426141"/>
                    <a:gd name="connsiteY6" fmla="*/ 503006 h 503054"/>
                    <a:gd name="connsiteX7" fmla="*/ 379642 w 426141"/>
                    <a:gd name="connsiteY7" fmla="*/ 355686 h 503054"/>
                    <a:gd name="connsiteX8" fmla="*/ 425362 w 426141"/>
                    <a:gd name="connsiteY8" fmla="*/ 134706 h 503054"/>
                    <a:gd name="connsiteX9" fmla="*/ 354242 w 426141"/>
                    <a:gd name="connsiteY9" fmla="*/ 106766 h 503054"/>
                    <a:gd name="connsiteX10" fmla="*/ 217082 w 426141"/>
                    <a:gd name="connsiteY10" fmla="*/ 86 h 503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26141" h="503054">
                      <a:moveTo>
                        <a:pt x="217082" y="86"/>
                      </a:moveTo>
                      <a:cubicBezTo>
                        <a:pt x="177289" y="-2877"/>
                        <a:pt x="145962" y="70783"/>
                        <a:pt x="115482" y="88986"/>
                      </a:cubicBezTo>
                      <a:cubicBezTo>
                        <a:pt x="85002" y="107189"/>
                        <a:pt x="53252" y="100839"/>
                        <a:pt x="34202" y="109306"/>
                      </a:cubicBezTo>
                      <a:cubicBezTo>
                        <a:pt x="15152" y="117773"/>
                        <a:pt x="4992" y="111846"/>
                        <a:pt x="1182" y="139786"/>
                      </a:cubicBezTo>
                      <a:cubicBezTo>
                        <a:pt x="-2628" y="167726"/>
                        <a:pt x="3299" y="238423"/>
                        <a:pt x="11342" y="276946"/>
                      </a:cubicBezTo>
                      <a:cubicBezTo>
                        <a:pt x="19385" y="315469"/>
                        <a:pt x="17692" y="333249"/>
                        <a:pt x="49442" y="370926"/>
                      </a:cubicBezTo>
                      <a:cubicBezTo>
                        <a:pt x="81192" y="408603"/>
                        <a:pt x="146809" y="505546"/>
                        <a:pt x="201842" y="503006"/>
                      </a:cubicBezTo>
                      <a:cubicBezTo>
                        <a:pt x="256875" y="500466"/>
                        <a:pt x="342389" y="417069"/>
                        <a:pt x="379642" y="355686"/>
                      </a:cubicBezTo>
                      <a:cubicBezTo>
                        <a:pt x="416895" y="294303"/>
                        <a:pt x="429595" y="176193"/>
                        <a:pt x="425362" y="134706"/>
                      </a:cubicBezTo>
                      <a:cubicBezTo>
                        <a:pt x="421129" y="93219"/>
                        <a:pt x="383875" y="124546"/>
                        <a:pt x="354242" y="106766"/>
                      </a:cubicBezTo>
                      <a:cubicBezTo>
                        <a:pt x="324609" y="88986"/>
                        <a:pt x="256875" y="3049"/>
                        <a:pt x="217082" y="86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25400">
                  <a:solidFill>
                    <a:srgbClr val="A8A8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65EC2BAB-F6CE-4189-9224-479893013C90}"/>
                    </a:ext>
                  </a:extLst>
                </p:cNvPr>
                <p:cNvSpPr/>
                <p:nvPr/>
              </p:nvSpPr>
              <p:spPr>
                <a:xfrm>
                  <a:off x="2261531" y="3429000"/>
                  <a:ext cx="226060" cy="254048"/>
                </a:xfrm>
                <a:custGeom>
                  <a:avLst/>
                  <a:gdLst>
                    <a:gd name="connsiteX0" fmla="*/ 7415 w 226060"/>
                    <a:gd name="connsiteY0" fmla="*/ 0 h 254048"/>
                    <a:gd name="connsiteX1" fmla="*/ 150864 w 226060"/>
                    <a:gd name="connsiteY1" fmla="*/ 106680 h 254048"/>
                    <a:gd name="connsiteX2" fmla="*/ 225245 w 226060"/>
                    <a:gd name="connsiteY2" fmla="*/ 134620 h 254048"/>
                    <a:gd name="connsiteX3" fmla="*/ 217608 w 226060"/>
                    <a:gd name="connsiteY3" fmla="*/ 237649 h 254048"/>
                    <a:gd name="connsiteX4" fmla="*/ 213558 w 226060"/>
                    <a:gd name="connsiteY4" fmla="*/ 254048 h 254048"/>
                    <a:gd name="connsiteX5" fmla="*/ 0 w 226060"/>
                    <a:gd name="connsiteY5" fmla="*/ 254048 h 254048"/>
                    <a:gd name="connsiteX6" fmla="*/ 0 w 226060"/>
                    <a:gd name="connsiteY6" fmla="*/ 2519 h 254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6060" h="254048">
                      <a:moveTo>
                        <a:pt x="7415" y="0"/>
                      </a:moveTo>
                      <a:cubicBezTo>
                        <a:pt x="49032" y="2963"/>
                        <a:pt x="119872" y="88900"/>
                        <a:pt x="150864" y="106680"/>
                      </a:cubicBezTo>
                      <a:cubicBezTo>
                        <a:pt x="181856" y="124460"/>
                        <a:pt x="220818" y="93133"/>
                        <a:pt x="225245" y="134620"/>
                      </a:cubicBezTo>
                      <a:cubicBezTo>
                        <a:pt x="227459" y="155364"/>
                        <a:pt x="225245" y="195263"/>
                        <a:pt x="217608" y="237649"/>
                      </a:cubicBezTo>
                      <a:lnTo>
                        <a:pt x="213558" y="254048"/>
                      </a:lnTo>
                      <a:lnTo>
                        <a:pt x="0" y="254048"/>
                      </a:lnTo>
                      <a:lnTo>
                        <a:pt x="0" y="2519"/>
                      </a:ln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FFC2A4E8-8DB6-4D20-AA7E-3E449DA1CDA4}"/>
                    </a:ext>
                  </a:extLst>
                </p:cNvPr>
                <p:cNvSpPr/>
                <p:nvPr/>
              </p:nvSpPr>
              <p:spPr>
                <a:xfrm>
                  <a:off x="2060650" y="3675404"/>
                  <a:ext cx="205709" cy="264294"/>
                </a:xfrm>
                <a:custGeom>
                  <a:avLst/>
                  <a:gdLst>
                    <a:gd name="connsiteX0" fmla="*/ 0 w 205709"/>
                    <a:gd name="connsiteY0" fmla="*/ 0 h 264294"/>
                    <a:gd name="connsiteX1" fmla="*/ 205709 w 205709"/>
                    <a:gd name="connsiteY1" fmla="*/ 0 h 264294"/>
                    <a:gd name="connsiteX2" fmla="*/ 205709 w 205709"/>
                    <a:gd name="connsiteY2" fmla="*/ 264201 h 264294"/>
                    <a:gd name="connsiteX3" fmla="*/ 205484 w 205709"/>
                    <a:gd name="connsiteY3" fmla="*/ 264246 h 264294"/>
                    <a:gd name="connsiteX4" fmla="*/ 46095 w 205709"/>
                    <a:gd name="connsiteY4" fmla="*/ 132166 h 264294"/>
                    <a:gd name="connsiteX5" fmla="*/ 6248 w 205709"/>
                    <a:gd name="connsiteY5" fmla="*/ 38186 h 264294"/>
                    <a:gd name="connsiteX6" fmla="*/ 479 w 205709"/>
                    <a:gd name="connsiteY6" fmla="*/ 4432 h 2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5709" h="264294">
                      <a:moveTo>
                        <a:pt x="0" y="0"/>
                      </a:moveTo>
                      <a:lnTo>
                        <a:pt x="205709" y="0"/>
                      </a:lnTo>
                      <a:lnTo>
                        <a:pt x="205709" y="264201"/>
                      </a:lnTo>
                      <a:lnTo>
                        <a:pt x="205484" y="264246"/>
                      </a:lnTo>
                      <a:cubicBezTo>
                        <a:pt x="147927" y="266786"/>
                        <a:pt x="79301" y="169843"/>
                        <a:pt x="46095" y="132166"/>
                      </a:cubicBezTo>
                      <a:cubicBezTo>
                        <a:pt x="12889" y="94489"/>
                        <a:pt x="14660" y="76709"/>
                        <a:pt x="6248" y="38186"/>
                      </a:cubicBezTo>
                      <a:cubicBezTo>
                        <a:pt x="4145" y="28555"/>
                        <a:pt x="2181" y="16914"/>
                        <a:pt x="479" y="4432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95EC844-5D67-46EB-9FFF-4B7E43690E3A}"/>
                  </a:ext>
                </a:extLst>
              </p:cNvPr>
              <p:cNvGrpSpPr/>
              <p:nvPr/>
            </p:nvGrpSpPr>
            <p:grpSpPr>
              <a:xfrm>
                <a:off x="5225645" y="6097716"/>
                <a:ext cx="790916" cy="463601"/>
                <a:chOff x="4667928" y="511972"/>
                <a:chExt cx="3475957" cy="2037454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B2FF039D-DFC6-44E9-B3DC-0EF623018986}"/>
                    </a:ext>
                  </a:extLst>
                </p:cNvPr>
                <p:cNvSpPr/>
                <p:nvPr/>
              </p:nvSpPr>
              <p:spPr>
                <a:xfrm>
                  <a:off x="5370179" y="511972"/>
                  <a:ext cx="935547" cy="935547"/>
                </a:xfrm>
                <a:prstGeom prst="ellipse">
                  <a:avLst/>
                </a:pr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E99B1B67-4A6D-4F14-9677-E47EFE9AE377}"/>
                    </a:ext>
                  </a:extLst>
                </p:cNvPr>
                <p:cNvSpPr/>
                <p:nvPr/>
              </p:nvSpPr>
              <p:spPr>
                <a:xfrm>
                  <a:off x="4667928" y="1683451"/>
                  <a:ext cx="2340048" cy="865975"/>
                </a:xfrm>
                <a:custGeom>
                  <a:avLst/>
                  <a:gdLst>
                    <a:gd name="connsiteX0" fmla="*/ 2073277 w 4146554"/>
                    <a:gd name="connsiteY0" fmla="*/ 0 h 1110903"/>
                    <a:gd name="connsiteX1" fmla="*/ 4135850 w 4146554"/>
                    <a:gd name="connsiteY1" fmla="*/ 997321 h 1110903"/>
                    <a:gd name="connsiteX2" fmla="*/ 4146554 w 4146554"/>
                    <a:gd name="connsiteY2" fmla="*/ 1110903 h 1110903"/>
                    <a:gd name="connsiteX3" fmla="*/ 0 w 4146554"/>
                    <a:gd name="connsiteY3" fmla="*/ 1110903 h 1110903"/>
                    <a:gd name="connsiteX4" fmla="*/ 10704 w 4146554"/>
                    <a:gd name="connsiteY4" fmla="*/ 997321 h 1110903"/>
                    <a:gd name="connsiteX5" fmla="*/ 2073277 w 4146554"/>
                    <a:gd name="connsiteY5" fmla="*/ 0 h 111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46554" h="1110903">
                      <a:moveTo>
                        <a:pt x="2073277" y="0"/>
                      </a:moveTo>
                      <a:cubicBezTo>
                        <a:pt x="3146751" y="0"/>
                        <a:pt x="4029677" y="437141"/>
                        <a:pt x="4135850" y="997321"/>
                      </a:cubicBezTo>
                      <a:lnTo>
                        <a:pt x="4146554" y="1110903"/>
                      </a:lnTo>
                      <a:lnTo>
                        <a:pt x="0" y="1110903"/>
                      </a:lnTo>
                      <a:lnTo>
                        <a:pt x="10704" y="997321"/>
                      </a:lnTo>
                      <a:cubicBezTo>
                        <a:pt x="116877" y="437141"/>
                        <a:pt x="999803" y="0"/>
                        <a:pt x="2073277" y="0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5111FC92-4330-45B0-ACE8-8BA20980336E}"/>
                    </a:ext>
                  </a:extLst>
                </p:cNvPr>
                <p:cNvSpPr/>
                <p:nvPr/>
              </p:nvSpPr>
              <p:spPr>
                <a:xfrm>
                  <a:off x="5803837" y="1683450"/>
                  <a:ext cx="2340048" cy="865975"/>
                </a:xfrm>
                <a:custGeom>
                  <a:avLst/>
                  <a:gdLst>
                    <a:gd name="connsiteX0" fmla="*/ 2073277 w 4146554"/>
                    <a:gd name="connsiteY0" fmla="*/ 0 h 1110903"/>
                    <a:gd name="connsiteX1" fmla="*/ 4135850 w 4146554"/>
                    <a:gd name="connsiteY1" fmla="*/ 997321 h 1110903"/>
                    <a:gd name="connsiteX2" fmla="*/ 4146554 w 4146554"/>
                    <a:gd name="connsiteY2" fmla="*/ 1110903 h 1110903"/>
                    <a:gd name="connsiteX3" fmla="*/ 0 w 4146554"/>
                    <a:gd name="connsiteY3" fmla="*/ 1110903 h 1110903"/>
                    <a:gd name="connsiteX4" fmla="*/ 10704 w 4146554"/>
                    <a:gd name="connsiteY4" fmla="*/ 997321 h 1110903"/>
                    <a:gd name="connsiteX5" fmla="*/ 2073277 w 4146554"/>
                    <a:gd name="connsiteY5" fmla="*/ 0 h 111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46554" h="1110903">
                      <a:moveTo>
                        <a:pt x="2073277" y="0"/>
                      </a:moveTo>
                      <a:cubicBezTo>
                        <a:pt x="3146751" y="0"/>
                        <a:pt x="4029677" y="437141"/>
                        <a:pt x="4135850" y="997321"/>
                      </a:cubicBezTo>
                      <a:lnTo>
                        <a:pt x="4146554" y="1110903"/>
                      </a:lnTo>
                      <a:lnTo>
                        <a:pt x="0" y="1110903"/>
                      </a:lnTo>
                      <a:lnTo>
                        <a:pt x="10704" y="997321"/>
                      </a:lnTo>
                      <a:cubicBezTo>
                        <a:pt x="116877" y="437141"/>
                        <a:pt x="999803" y="0"/>
                        <a:pt x="2073277" y="0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53C2BFE-2756-423C-9835-B3331FEC78B6}"/>
                    </a:ext>
                  </a:extLst>
                </p:cNvPr>
                <p:cNvSpPr/>
                <p:nvPr/>
              </p:nvSpPr>
              <p:spPr>
                <a:xfrm>
                  <a:off x="6532111" y="648246"/>
                  <a:ext cx="799273" cy="799273"/>
                </a:xfrm>
                <a:prstGeom prst="ellipse">
                  <a:avLst/>
                </a:pr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CF1F096-3BC3-4DBE-AC02-9C93CC010128}"/>
                  </a:ext>
                </a:extLst>
              </p:cNvPr>
              <p:cNvSpPr/>
              <p:nvPr/>
            </p:nvSpPr>
            <p:spPr>
              <a:xfrm rot="10800000">
                <a:off x="7065195" y="6099661"/>
                <a:ext cx="532452" cy="574386"/>
              </a:xfrm>
              <a:custGeom>
                <a:avLst/>
                <a:gdLst>
                  <a:gd name="connsiteX0" fmla="*/ 1708529 w 1885950"/>
                  <a:gd name="connsiteY0" fmla="*/ 1549110 h 1549110"/>
                  <a:gd name="connsiteX1" fmla="*/ 177421 w 1885950"/>
                  <a:gd name="connsiteY1" fmla="*/ 1549110 h 1549110"/>
                  <a:gd name="connsiteX2" fmla="*/ 0 w 1885950"/>
                  <a:gd name="connsiteY2" fmla="*/ 1371689 h 1549110"/>
                  <a:gd name="connsiteX3" fmla="*/ 0 w 1885950"/>
                  <a:gd name="connsiteY3" fmla="*/ 662025 h 1549110"/>
                  <a:gd name="connsiteX4" fmla="*/ 177421 w 1885950"/>
                  <a:gd name="connsiteY4" fmla="*/ 484604 h 1549110"/>
                  <a:gd name="connsiteX5" fmla="*/ 989677 w 1885950"/>
                  <a:gd name="connsiteY5" fmla="*/ 484604 h 1549110"/>
                  <a:gd name="connsiteX6" fmla="*/ 1268342 w 1885950"/>
                  <a:gd name="connsiteY6" fmla="*/ 0 h 1549110"/>
                  <a:gd name="connsiteX7" fmla="*/ 1547007 w 1885950"/>
                  <a:gd name="connsiteY7" fmla="*/ 484604 h 1549110"/>
                  <a:gd name="connsiteX8" fmla="*/ 1708529 w 1885950"/>
                  <a:gd name="connsiteY8" fmla="*/ 484604 h 1549110"/>
                  <a:gd name="connsiteX9" fmla="*/ 1885950 w 1885950"/>
                  <a:gd name="connsiteY9" fmla="*/ 662025 h 1549110"/>
                  <a:gd name="connsiteX10" fmla="*/ 1885950 w 1885950"/>
                  <a:gd name="connsiteY10" fmla="*/ 1371689 h 1549110"/>
                  <a:gd name="connsiteX11" fmla="*/ 1708529 w 1885950"/>
                  <a:gd name="connsiteY11" fmla="*/ 1549110 h 154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85950" h="1549110">
                    <a:moveTo>
                      <a:pt x="1708529" y="1549110"/>
                    </a:moveTo>
                    <a:lnTo>
                      <a:pt x="177421" y="1549110"/>
                    </a:lnTo>
                    <a:cubicBezTo>
                      <a:pt x="79434" y="1549110"/>
                      <a:pt x="0" y="1469676"/>
                      <a:pt x="0" y="1371689"/>
                    </a:cubicBezTo>
                    <a:lnTo>
                      <a:pt x="0" y="662025"/>
                    </a:lnTo>
                    <a:cubicBezTo>
                      <a:pt x="0" y="564038"/>
                      <a:pt x="79434" y="484604"/>
                      <a:pt x="177421" y="484604"/>
                    </a:cubicBezTo>
                    <a:lnTo>
                      <a:pt x="989677" y="484604"/>
                    </a:lnTo>
                    <a:lnTo>
                      <a:pt x="1268342" y="0"/>
                    </a:lnTo>
                    <a:lnTo>
                      <a:pt x="1547007" y="484604"/>
                    </a:lnTo>
                    <a:lnTo>
                      <a:pt x="1708529" y="484604"/>
                    </a:lnTo>
                    <a:cubicBezTo>
                      <a:pt x="1806516" y="484604"/>
                      <a:pt x="1885950" y="564038"/>
                      <a:pt x="1885950" y="662025"/>
                    </a:cubicBezTo>
                    <a:lnTo>
                      <a:pt x="1885950" y="1371689"/>
                    </a:lnTo>
                    <a:cubicBezTo>
                      <a:pt x="1885950" y="1469676"/>
                      <a:pt x="1806516" y="1549110"/>
                      <a:pt x="1708529" y="1549110"/>
                    </a:cubicBezTo>
                    <a:close/>
                  </a:path>
                </a:pathLst>
              </a:custGeom>
              <a:solidFill>
                <a:srgbClr val="A8A8A8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 dirty="0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E968CC7-66B1-46D0-AAF4-DCF35721CCF4}"/>
                  </a:ext>
                </a:extLst>
              </p:cNvPr>
              <p:cNvGrpSpPr/>
              <p:nvPr/>
            </p:nvGrpSpPr>
            <p:grpSpPr>
              <a:xfrm>
                <a:off x="8458806" y="6097716"/>
                <a:ext cx="711722" cy="476227"/>
                <a:chOff x="7400246" y="1717249"/>
                <a:chExt cx="2234711" cy="1495289"/>
              </a:xfrm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C9BB7A98-37AD-438B-8E61-DFA5A55B1C9C}"/>
                    </a:ext>
                  </a:extLst>
                </p:cNvPr>
                <p:cNvSpPr/>
                <p:nvPr/>
              </p:nvSpPr>
              <p:spPr>
                <a:xfrm>
                  <a:off x="7400246" y="1717249"/>
                  <a:ext cx="2234711" cy="1495289"/>
                </a:xfrm>
                <a:prstGeom prst="roundRect">
                  <a:avLst>
                    <a:gd name="adj" fmla="val 10076"/>
                  </a:avLst>
                </a:prstGeom>
                <a:solidFill>
                  <a:srgbClr val="23D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FAA3811-23A6-444B-A9C2-17B864E92A30}"/>
                    </a:ext>
                  </a:extLst>
                </p:cNvPr>
                <p:cNvGrpSpPr/>
                <p:nvPr/>
              </p:nvGrpSpPr>
              <p:grpSpPr>
                <a:xfrm>
                  <a:off x="8351699" y="2163700"/>
                  <a:ext cx="369649" cy="620143"/>
                  <a:chOff x="7500331" y="4182620"/>
                  <a:chExt cx="112396" cy="188900"/>
                </a:xfrm>
                <a:solidFill>
                  <a:srgbClr val="1A1A1A"/>
                </a:solidFill>
              </p:grpSpPr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D315C554-412B-493F-924B-17196C26D704}"/>
                      </a:ext>
                    </a:extLst>
                  </p:cNvPr>
                  <p:cNvSpPr/>
                  <p:nvPr/>
                </p:nvSpPr>
                <p:spPr>
                  <a:xfrm rot="2647907">
                    <a:off x="7500331" y="4201971"/>
                    <a:ext cx="45719" cy="10318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301B4501-1DCF-4A12-AA8A-0CCE30AD265C}"/>
                      </a:ext>
                    </a:extLst>
                  </p:cNvPr>
                  <p:cNvSpPr/>
                  <p:nvPr/>
                </p:nvSpPr>
                <p:spPr>
                  <a:xfrm rot="18918181">
                    <a:off x="7567008" y="4182620"/>
                    <a:ext cx="45719" cy="12603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A2955C26-C69C-4833-9647-BC31F321E1FD}"/>
                      </a:ext>
                    </a:extLst>
                  </p:cNvPr>
                  <p:cNvSpPr/>
                  <p:nvPr/>
                </p:nvSpPr>
                <p:spPr>
                  <a:xfrm>
                    <a:off x="7531855" y="4231789"/>
                    <a:ext cx="45719" cy="13973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063F41C-9AE4-4C13-8787-89386D629A27}"/>
                </a:ext>
              </a:extLst>
            </p:cNvPr>
            <p:cNvGrpSpPr/>
            <p:nvPr/>
          </p:nvGrpSpPr>
          <p:grpSpPr>
            <a:xfrm>
              <a:off x="9252177" y="6079247"/>
              <a:ext cx="459254" cy="459254"/>
              <a:chOff x="5550644" y="3337560"/>
              <a:chExt cx="1828800" cy="18288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1E6FBB9-AF9E-4C20-B02A-52321027E929}"/>
                  </a:ext>
                </a:extLst>
              </p:cNvPr>
              <p:cNvSpPr/>
              <p:nvPr/>
            </p:nvSpPr>
            <p:spPr>
              <a:xfrm>
                <a:off x="5550644" y="3337560"/>
                <a:ext cx="1828800" cy="1828800"/>
              </a:xfrm>
              <a:prstGeom prst="ellipse">
                <a:avLst/>
              </a:prstGeom>
              <a:noFill/>
              <a:ln w="34925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3020B11-5804-4754-A234-E5B9C6A7316B}"/>
                  </a:ext>
                </a:extLst>
              </p:cNvPr>
              <p:cNvSpPr/>
              <p:nvPr/>
            </p:nvSpPr>
            <p:spPr>
              <a:xfrm>
                <a:off x="5727809" y="3514725"/>
                <a:ext cx="1474470" cy="1474470"/>
              </a:xfrm>
              <a:prstGeom prst="ellipse">
                <a:avLst/>
              </a:prstGeom>
              <a:solidFill>
                <a:srgbClr val="A8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9FA66F4-13FC-4EB9-8AD6-461E49C5053A}"/>
                </a:ext>
              </a:extLst>
            </p:cNvPr>
            <p:cNvGrpSpPr/>
            <p:nvPr/>
          </p:nvGrpSpPr>
          <p:grpSpPr>
            <a:xfrm>
              <a:off x="10281453" y="6025833"/>
              <a:ext cx="495255" cy="502556"/>
              <a:chOff x="8489772" y="173821"/>
              <a:chExt cx="2940228" cy="2983577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5AD7A46-7130-46DF-8E82-5FB24E61E874}"/>
                  </a:ext>
                </a:extLst>
              </p:cNvPr>
              <p:cNvSpPr/>
              <p:nvPr/>
            </p:nvSpPr>
            <p:spPr>
              <a:xfrm>
                <a:off x="8489772" y="217170"/>
                <a:ext cx="2940228" cy="2940228"/>
              </a:xfrm>
              <a:prstGeom prst="ellipse">
                <a:avLst/>
              </a:prstGeom>
              <a:solidFill>
                <a:srgbClr val="AAAAA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6019868-4F98-42FB-A1A3-6152E2210460}"/>
                  </a:ext>
                </a:extLst>
              </p:cNvPr>
              <p:cNvSpPr/>
              <p:nvPr/>
            </p:nvSpPr>
            <p:spPr>
              <a:xfrm>
                <a:off x="9481804" y="1223010"/>
                <a:ext cx="240030" cy="240030"/>
              </a:xfrm>
              <a:prstGeom prst="ellipse">
                <a:avLst/>
              </a:prstGeom>
              <a:solidFill>
                <a:srgbClr val="1A1A1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7E371CD-B092-4E92-8878-04305570F15C}"/>
                  </a:ext>
                </a:extLst>
              </p:cNvPr>
              <p:cNvSpPr/>
              <p:nvPr/>
            </p:nvSpPr>
            <p:spPr>
              <a:xfrm>
                <a:off x="10305940" y="1223010"/>
                <a:ext cx="240030" cy="240030"/>
              </a:xfrm>
              <a:prstGeom prst="ellipse">
                <a:avLst/>
              </a:prstGeom>
              <a:solidFill>
                <a:srgbClr val="1A1A1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1D7ED04-53D7-4329-99C6-422513496A8C}"/>
                  </a:ext>
                </a:extLst>
              </p:cNvPr>
              <p:cNvSpPr/>
              <p:nvPr/>
            </p:nvSpPr>
            <p:spPr>
              <a:xfrm>
                <a:off x="9187564" y="1807443"/>
                <a:ext cx="1623060" cy="659921"/>
              </a:xfrm>
              <a:custGeom>
                <a:avLst/>
                <a:gdLst>
                  <a:gd name="connsiteX0" fmla="*/ 0 w 1600200"/>
                  <a:gd name="connsiteY0" fmla="*/ 0 h 676024"/>
                  <a:gd name="connsiteX1" fmla="*/ 274320 w 1600200"/>
                  <a:gd name="connsiteY1" fmla="*/ 525780 h 676024"/>
                  <a:gd name="connsiteX2" fmla="*/ 845820 w 1600200"/>
                  <a:gd name="connsiteY2" fmla="*/ 674370 h 676024"/>
                  <a:gd name="connsiteX3" fmla="*/ 1405890 w 1600200"/>
                  <a:gd name="connsiteY3" fmla="*/ 457200 h 676024"/>
                  <a:gd name="connsiteX4" fmla="*/ 1600200 w 1600200"/>
                  <a:gd name="connsiteY4" fmla="*/ 137160 h 676024"/>
                  <a:gd name="connsiteX0" fmla="*/ 0 w 1623060"/>
                  <a:gd name="connsiteY0" fmla="*/ 34290 h 710314"/>
                  <a:gd name="connsiteX1" fmla="*/ 274320 w 1623060"/>
                  <a:gd name="connsiteY1" fmla="*/ 560070 h 710314"/>
                  <a:gd name="connsiteX2" fmla="*/ 845820 w 1623060"/>
                  <a:gd name="connsiteY2" fmla="*/ 708660 h 710314"/>
                  <a:gd name="connsiteX3" fmla="*/ 1405890 w 1623060"/>
                  <a:gd name="connsiteY3" fmla="*/ 491490 h 710314"/>
                  <a:gd name="connsiteX4" fmla="*/ 1623060 w 1623060"/>
                  <a:gd name="connsiteY4" fmla="*/ 0 h 710314"/>
                  <a:gd name="connsiteX0" fmla="*/ 0 w 1623060"/>
                  <a:gd name="connsiteY0" fmla="*/ 34290 h 708687"/>
                  <a:gd name="connsiteX1" fmla="*/ 274320 w 1623060"/>
                  <a:gd name="connsiteY1" fmla="*/ 560070 h 708687"/>
                  <a:gd name="connsiteX2" fmla="*/ 845820 w 1623060"/>
                  <a:gd name="connsiteY2" fmla="*/ 708660 h 708687"/>
                  <a:gd name="connsiteX3" fmla="*/ 1337310 w 1623060"/>
                  <a:gd name="connsiteY3" fmla="*/ 552864 h 708687"/>
                  <a:gd name="connsiteX4" fmla="*/ 1623060 w 1623060"/>
                  <a:gd name="connsiteY4" fmla="*/ 0 h 70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3060" h="708687">
                    <a:moveTo>
                      <a:pt x="0" y="34290"/>
                    </a:moveTo>
                    <a:cubicBezTo>
                      <a:pt x="66675" y="240982"/>
                      <a:pt x="133350" y="447675"/>
                      <a:pt x="274320" y="560070"/>
                    </a:cubicBezTo>
                    <a:cubicBezTo>
                      <a:pt x="415290" y="672465"/>
                      <a:pt x="668655" y="709861"/>
                      <a:pt x="845820" y="708660"/>
                    </a:cubicBezTo>
                    <a:cubicBezTo>
                      <a:pt x="1022985" y="707459"/>
                      <a:pt x="1211580" y="642399"/>
                      <a:pt x="1337310" y="552864"/>
                    </a:cubicBezTo>
                    <a:cubicBezTo>
                      <a:pt x="1463040" y="463329"/>
                      <a:pt x="1588770" y="115252"/>
                      <a:pt x="1623060" y="0"/>
                    </a:cubicBezTo>
                  </a:path>
                </a:pathLst>
              </a:custGeom>
              <a:noFill/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9A639A9-54FF-478B-832E-719F56C5D158}"/>
                  </a:ext>
                </a:extLst>
              </p:cNvPr>
              <p:cNvSpPr/>
              <p:nvPr/>
            </p:nvSpPr>
            <p:spPr>
              <a:xfrm>
                <a:off x="10468188" y="173821"/>
                <a:ext cx="684870" cy="684869"/>
              </a:xfrm>
              <a:custGeom>
                <a:avLst/>
                <a:gdLst>
                  <a:gd name="connsiteX0" fmla="*/ 288378 w 684870"/>
                  <a:gd name="connsiteY0" fmla="*/ 0 h 684869"/>
                  <a:gd name="connsiteX1" fmla="*/ 396494 w 684870"/>
                  <a:gd name="connsiteY1" fmla="*/ 0 h 684869"/>
                  <a:gd name="connsiteX2" fmla="*/ 423524 w 684870"/>
                  <a:gd name="connsiteY2" fmla="*/ 27030 h 684869"/>
                  <a:gd name="connsiteX3" fmla="*/ 423524 w 684870"/>
                  <a:gd name="connsiteY3" fmla="*/ 261347 h 684869"/>
                  <a:gd name="connsiteX4" fmla="*/ 657840 w 684870"/>
                  <a:gd name="connsiteY4" fmla="*/ 261347 h 684869"/>
                  <a:gd name="connsiteX5" fmla="*/ 684870 w 684870"/>
                  <a:gd name="connsiteY5" fmla="*/ 288377 h 684869"/>
                  <a:gd name="connsiteX6" fmla="*/ 684870 w 684870"/>
                  <a:gd name="connsiteY6" fmla="*/ 396493 h 684869"/>
                  <a:gd name="connsiteX7" fmla="*/ 657840 w 684870"/>
                  <a:gd name="connsiteY7" fmla="*/ 423523 h 684869"/>
                  <a:gd name="connsiteX8" fmla="*/ 423524 w 684870"/>
                  <a:gd name="connsiteY8" fmla="*/ 423523 h 684869"/>
                  <a:gd name="connsiteX9" fmla="*/ 423524 w 684870"/>
                  <a:gd name="connsiteY9" fmla="*/ 657839 h 684869"/>
                  <a:gd name="connsiteX10" fmla="*/ 396494 w 684870"/>
                  <a:gd name="connsiteY10" fmla="*/ 684869 h 684869"/>
                  <a:gd name="connsiteX11" fmla="*/ 288378 w 684870"/>
                  <a:gd name="connsiteY11" fmla="*/ 684869 h 684869"/>
                  <a:gd name="connsiteX12" fmla="*/ 261348 w 684870"/>
                  <a:gd name="connsiteY12" fmla="*/ 657839 h 684869"/>
                  <a:gd name="connsiteX13" fmla="*/ 261348 w 684870"/>
                  <a:gd name="connsiteY13" fmla="*/ 423523 h 684869"/>
                  <a:gd name="connsiteX14" fmla="*/ 27030 w 684870"/>
                  <a:gd name="connsiteY14" fmla="*/ 423523 h 684869"/>
                  <a:gd name="connsiteX15" fmla="*/ 0 w 684870"/>
                  <a:gd name="connsiteY15" fmla="*/ 396493 h 684869"/>
                  <a:gd name="connsiteX16" fmla="*/ 0 w 684870"/>
                  <a:gd name="connsiteY16" fmla="*/ 288377 h 684869"/>
                  <a:gd name="connsiteX17" fmla="*/ 27030 w 684870"/>
                  <a:gd name="connsiteY17" fmla="*/ 261347 h 684869"/>
                  <a:gd name="connsiteX18" fmla="*/ 261348 w 684870"/>
                  <a:gd name="connsiteY18" fmla="*/ 261347 h 684869"/>
                  <a:gd name="connsiteX19" fmla="*/ 261348 w 684870"/>
                  <a:gd name="connsiteY19" fmla="*/ 27030 h 684869"/>
                  <a:gd name="connsiteX20" fmla="*/ 288378 w 684870"/>
                  <a:gd name="connsiteY20" fmla="*/ 0 h 684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4870" h="684869">
                    <a:moveTo>
                      <a:pt x="288378" y="0"/>
                    </a:moveTo>
                    <a:lnTo>
                      <a:pt x="396494" y="0"/>
                    </a:lnTo>
                    <a:cubicBezTo>
                      <a:pt x="411422" y="0"/>
                      <a:pt x="423524" y="12102"/>
                      <a:pt x="423524" y="27030"/>
                    </a:cubicBezTo>
                    <a:lnTo>
                      <a:pt x="423524" y="261347"/>
                    </a:lnTo>
                    <a:lnTo>
                      <a:pt x="657840" y="261347"/>
                    </a:lnTo>
                    <a:cubicBezTo>
                      <a:pt x="672768" y="261347"/>
                      <a:pt x="684870" y="273449"/>
                      <a:pt x="684870" y="288377"/>
                    </a:cubicBezTo>
                    <a:lnTo>
                      <a:pt x="684870" y="396493"/>
                    </a:lnTo>
                    <a:cubicBezTo>
                      <a:pt x="684870" y="411421"/>
                      <a:pt x="672768" y="423523"/>
                      <a:pt x="657840" y="423523"/>
                    </a:cubicBezTo>
                    <a:lnTo>
                      <a:pt x="423524" y="423523"/>
                    </a:lnTo>
                    <a:lnTo>
                      <a:pt x="423524" y="657839"/>
                    </a:lnTo>
                    <a:cubicBezTo>
                      <a:pt x="423524" y="672767"/>
                      <a:pt x="411422" y="684869"/>
                      <a:pt x="396494" y="684869"/>
                    </a:cubicBezTo>
                    <a:lnTo>
                      <a:pt x="288378" y="684869"/>
                    </a:lnTo>
                    <a:cubicBezTo>
                      <a:pt x="273450" y="684869"/>
                      <a:pt x="261348" y="672767"/>
                      <a:pt x="261348" y="657839"/>
                    </a:cubicBezTo>
                    <a:lnTo>
                      <a:pt x="261348" y="423523"/>
                    </a:lnTo>
                    <a:lnTo>
                      <a:pt x="27030" y="423523"/>
                    </a:lnTo>
                    <a:cubicBezTo>
                      <a:pt x="12102" y="423523"/>
                      <a:pt x="0" y="411421"/>
                      <a:pt x="0" y="396493"/>
                    </a:cubicBezTo>
                    <a:lnTo>
                      <a:pt x="0" y="288377"/>
                    </a:lnTo>
                    <a:cubicBezTo>
                      <a:pt x="0" y="273449"/>
                      <a:pt x="12102" y="261347"/>
                      <a:pt x="27030" y="261347"/>
                    </a:cubicBezTo>
                    <a:lnTo>
                      <a:pt x="261348" y="261347"/>
                    </a:lnTo>
                    <a:lnTo>
                      <a:pt x="261348" y="27030"/>
                    </a:lnTo>
                    <a:cubicBezTo>
                      <a:pt x="261348" y="12102"/>
                      <a:pt x="273450" y="0"/>
                      <a:pt x="288378" y="0"/>
                    </a:cubicBezTo>
                    <a:close/>
                  </a:path>
                </a:pathLst>
              </a:custGeom>
              <a:solidFill>
                <a:srgbClr val="AAAAA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</p:grp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14C12D-5E8D-4782-B44C-30D44DD89B96}"/>
              </a:ext>
            </a:extLst>
          </p:cNvPr>
          <p:cNvSpPr/>
          <p:nvPr/>
        </p:nvSpPr>
        <p:spPr>
          <a:xfrm>
            <a:off x="11390733" y="6200695"/>
            <a:ext cx="643077" cy="392933"/>
          </a:xfrm>
          <a:prstGeom prst="roundRect">
            <a:avLst/>
          </a:prstGeom>
          <a:solidFill>
            <a:srgbClr val="B7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D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FEE1489-0352-445C-8382-B3205C001361}"/>
              </a:ext>
            </a:extLst>
          </p:cNvPr>
          <p:cNvSpPr/>
          <p:nvPr/>
        </p:nvSpPr>
        <p:spPr>
          <a:xfrm>
            <a:off x="9093558" y="2356382"/>
            <a:ext cx="2940252" cy="1701557"/>
          </a:xfrm>
          <a:prstGeom prst="roundRect">
            <a:avLst>
              <a:gd name="adj" fmla="val 484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PreOrder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8C76E3E-A1B2-4829-A108-46F18727B8CF}"/>
              </a:ext>
            </a:extLst>
          </p:cNvPr>
          <p:cNvSpPr/>
          <p:nvPr/>
        </p:nvSpPr>
        <p:spPr>
          <a:xfrm>
            <a:off x="9093558" y="4303045"/>
            <a:ext cx="2940252" cy="1550951"/>
          </a:xfrm>
          <a:prstGeom prst="roundRect">
            <a:avLst>
              <a:gd name="adj" fmla="val 484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Non Binary Tree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6F8367-0136-4541-BC9E-4B25AD1750CB}"/>
              </a:ext>
            </a:extLst>
          </p:cNvPr>
          <p:cNvSpPr/>
          <p:nvPr/>
        </p:nvSpPr>
        <p:spPr>
          <a:xfrm>
            <a:off x="1419303" y="923536"/>
            <a:ext cx="638425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PreOrder</a:t>
            </a:r>
            <a:r>
              <a:rPr lang="en-US" sz="2400" dirty="0"/>
              <a:t>(address Root){</a:t>
            </a:r>
          </a:p>
          <a:p>
            <a:pPr marL="0" indent="0">
              <a:buNone/>
            </a:pPr>
            <a:r>
              <a:rPr lang="en-US" sz="2400" dirty="0"/>
              <a:t>	address </a:t>
            </a:r>
            <a:r>
              <a:rPr lang="en-US" sz="2400" dirty="0" err="1"/>
              <a:t>Pcur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Pcur</a:t>
            </a:r>
            <a:r>
              <a:rPr lang="en-US" sz="2400" dirty="0"/>
              <a:t> = Root;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(“%s”, </a:t>
            </a:r>
            <a:r>
              <a:rPr lang="en-US" sz="2400" dirty="0" err="1"/>
              <a:t>Pcur</a:t>
            </a:r>
            <a:r>
              <a:rPr lang="en-US" sz="2400" dirty="0" err="1">
                <a:sym typeface="Wingdings" panose="05000000000000000000" pitchFamily="2" charset="2"/>
              </a:rPr>
              <a:t>info</a:t>
            </a:r>
            <a:r>
              <a:rPr lang="en-US" sz="2400" dirty="0"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ff(</a:t>
            </a:r>
            <a:r>
              <a:rPr lang="en-US" sz="2400" dirty="0" err="1">
                <a:sym typeface="Wingdings" panose="05000000000000000000" pitchFamily="2" charset="2"/>
              </a:rPr>
              <a:t>Pcurfs</a:t>
            </a:r>
            <a:r>
              <a:rPr lang="en-US" sz="2400" dirty="0">
                <a:sym typeface="Wingdings" panose="05000000000000000000" pitchFamily="2" charset="2"/>
              </a:rPr>
              <a:t> != NULL){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	</a:t>
            </a:r>
            <a:r>
              <a:rPr lang="en-US" sz="2400" dirty="0" err="1">
                <a:sym typeface="Wingdings" panose="05000000000000000000" pitchFamily="2" charset="2"/>
              </a:rPr>
              <a:t>PreOrder</a:t>
            </a:r>
            <a:r>
              <a:rPr lang="en-US" sz="2400" dirty="0">
                <a:sym typeface="Wingdings" panose="05000000000000000000" pitchFamily="2" charset="2"/>
              </a:rPr>
              <a:t>(</a:t>
            </a:r>
            <a:r>
              <a:rPr lang="en-US" sz="2400" dirty="0" err="1">
                <a:sym typeface="Wingdings" panose="05000000000000000000" pitchFamily="2" charset="2"/>
              </a:rPr>
              <a:t>Pcurfs</a:t>
            </a:r>
            <a:r>
              <a:rPr lang="en-US" sz="2400" dirty="0"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if(</a:t>
            </a:r>
            <a:r>
              <a:rPr lang="en-US" sz="2400" dirty="0" err="1">
                <a:sym typeface="Wingdings" panose="05000000000000000000" pitchFamily="2" charset="2"/>
              </a:rPr>
              <a:t>Pcurnb</a:t>
            </a:r>
            <a:r>
              <a:rPr lang="en-US" sz="2400" dirty="0">
                <a:sym typeface="Wingdings" panose="05000000000000000000" pitchFamily="2" charset="2"/>
              </a:rPr>
              <a:t> != NULL){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	</a:t>
            </a:r>
            <a:r>
              <a:rPr lang="en-US" sz="2400" dirty="0" err="1">
                <a:sym typeface="Wingdings" panose="05000000000000000000" pitchFamily="2" charset="2"/>
              </a:rPr>
              <a:t>PreOrder</a:t>
            </a:r>
            <a:r>
              <a:rPr lang="en-US" sz="2400" dirty="0">
                <a:sym typeface="Wingdings" panose="05000000000000000000" pitchFamily="2" charset="2"/>
              </a:rPr>
              <a:t>(</a:t>
            </a:r>
            <a:r>
              <a:rPr lang="en-US" sz="2400" dirty="0" err="1">
                <a:sym typeface="Wingdings" panose="05000000000000000000" pitchFamily="2" charset="2"/>
              </a:rPr>
              <a:t>Pcurnb</a:t>
            </a:r>
            <a:r>
              <a:rPr lang="en-US" sz="2400" dirty="0"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}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937540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6D4569-250D-4AB2-8CED-AB6DF55BC8FF}"/>
              </a:ext>
            </a:extLst>
          </p:cNvPr>
          <p:cNvSpPr/>
          <p:nvPr/>
        </p:nvSpPr>
        <p:spPr>
          <a:xfrm>
            <a:off x="266452" y="264372"/>
            <a:ext cx="8595997" cy="5529949"/>
          </a:xfrm>
          <a:prstGeom prst="roundRect">
            <a:avLst>
              <a:gd name="adj" fmla="val 0"/>
            </a:avLst>
          </a:prstGeom>
          <a:solidFill>
            <a:srgbClr val="DFD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4B8EAA-F5FB-46B0-B465-CF856EBC5C52}"/>
              </a:ext>
            </a:extLst>
          </p:cNvPr>
          <p:cNvSpPr/>
          <p:nvPr/>
        </p:nvSpPr>
        <p:spPr>
          <a:xfrm>
            <a:off x="9093558" y="264371"/>
            <a:ext cx="2940252" cy="1846905"/>
          </a:xfrm>
          <a:prstGeom prst="roundRect">
            <a:avLst>
              <a:gd name="adj" fmla="val 484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Traversal</a:t>
            </a:r>
            <a:endParaRPr lang="en-ID" b="1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90CFD0-664C-4170-BE4C-6E25FEC73D01}"/>
              </a:ext>
            </a:extLst>
          </p:cNvPr>
          <p:cNvGrpSpPr/>
          <p:nvPr/>
        </p:nvGrpSpPr>
        <p:grpSpPr>
          <a:xfrm>
            <a:off x="1497754" y="6265319"/>
            <a:ext cx="337673" cy="198145"/>
            <a:chOff x="1982974" y="2085397"/>
            <a:chExt cx="886238" cy="52004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950CC70-D76E-4400-AD30-E6A2ADD46C8B}"/>
                </a:ext>
              </a:extLst>
            </p:cNvPr>
            <p:cNvSpPr/>
            <p:nvPr/>
          </p:nvSpPr>
          <p:spPr>
            <a:xfrm>
              <a:off x="1982974" y="2085398"/>
              <a:ext cx="635330" cy="520040"/>
            </a:xfrm>
            <a:prstGeom prst="roundRect">
              <a:avLst/>
            </a:pr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24301A3-922F-44A8-98D7-52BCE2D84667}"/>
                </a:ext>
              </a:extLst>
            </p:cNvPr>
            <p:cNvSpPr/>
            <p:nvPr/>
          </p:nvSpPr>
          <p:spPr>
            <a:xfrm rot="16200000">
              <a:off x="2497904" y="2234128"/>
              <a:ext cx="520040" cy="222577"/>
            </a:xfrm>
            <a:custGeom>
              <a:avLst/>
              <a:gdLst>
                <a:gd name="connsiteX0" fmla="*/ 107251 w 365760"/>
                <a:gd name="connsiteY0" fmla="*/ 0 h 166163"/>
                <a:gd name="connsiteX1" fmla="*/ 258510 w 365760"/>
                <a:gd name="connsiteY1" fmla="*/ 0 h 166163"/>
                <a:gd name="connsiteX2" fmla="*/ 365760 w 365760"/>
                <a:gd name="connsiteY2" fmla="*/ 166163 h 166163"/>
                <a:gd name="connsiteX3" fmla="*/ 0 w 365760"/>
                <a:gd name="connsiteY3" fmla="*/ 166163 h 16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" h="166163">
                  <a:moveTo>
                    <a:pt x="107251" y="0"/>
                  </a:moveTo>
                  <a:lnTo>
                    <a:pt x="258510" y="0"/>
                  </a:lnTo>
                  <a:lnTo>
                    <a:pt x="365760" y="166163"/>
                  </a:lnTo>
                  <a:lnTo>
                    <a:pt x="0" y="166163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6B3BE54-0C00-4263-9C22-3A0770B470E9}"/>
              </a:ext>
            </a:extLst>
          </p:cNvPr>
          <p:cNvGrpSpPr/>
          <p:nvPr/>
        </p:nvGrpSpPr>
        <p:grpSpPr>
          <a:xfrm>
            <a:off x="588206" y="6304807"/>
            <a:ext cx="81731" cy="52745"/>
            <a:chOff x="990600" y="1323975"/>
            <a:chExt cx="1638300" cy="105727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7ADD923-10B9-41DF-B750-57C9665B6B4D}"/>
                </a:ext>
              </a:extLst>
            </p:cNvPr>
            <p:cNvCxnSpPr/>
            <p:nvPr/>
          </p:nvCxnSpPr>
          <p:spPr>
            <a:xfrm flipV="1">
              <a:off x="990600" y="1323975"/>
              <a:ext cx="876300" cy="1057275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4EB62C-D900-477E-9EAA-5688B0CC3A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1" y="1323976"/>
              <a:ext cx="761999" cy="1057274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B5E190-5CF7-4260-91E4-DC6EA11F0634}"/>
              </a:ext>
            </a:extLst>
          </p:cNvPr>
          <p:cNvGrpSpPr/>
          <p:nvPr/>
        </p:nvGrpSpPr>
        <p:grpSpPr>
          <a:xfrm>
            <a:off x="2005340" y="6311646"/>
            <a:ext cx="81731" cy="52745"/>
            <a:chOff x="990600" y="1323975"/>
            <a:chExt cx="1638300" cy="105727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690AD61-9657-4E48-8FBC-2074BD0112D6}"/>
                </a:ext>
              </a:extLst>
            </p:cNvPr>
            <p:cNvCxnSpPr/>
            <p:nvPr/>
          </p:nvCxnSpPr>
          <p:spPr>
            <a:xfrm flipV="1">
              <a:off x="990600" y="1323975"/>
              <a:ext cx="876300" cy="1057275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397369-6127-410C-B254-178A78B7C7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1" y="1323976"/>
              <a:ext cx="761999" cy="1057274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1E56D3-E1EB-43C9-A484-A005AC372137}"/>
              </a:ext>
            </a:extLst>
          </p:cNvPr>
          <p:cNvGrpSpPr/>
          <p:nvPr/>
        </p:nvGrpSpPr>
        <p:grpSpPr>
          <a:xfrm>
            <a:off x="322794" y="6210856"/>
            <a:ext cx="337956" cy="324948"/>
            <a:chOff x="243986" y="6052375"/>
            <a:chExt cx="427210" cy="4107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6EDE89D-2FA4-4147-989A-89DC7C8E274F}"/>
                </a:ext>
              </a:extLst>
            </p:cNvPr>
            <p:cNvGrpSpPr/>
            <p:nvPr/>
          </p:nvGrpSpPr>
          <p:grpSpPr>
            <a:xfrm>
              <a:off x="336277" y="6052376"/>
              <a:ext cx="212509" cy="410766"/>
              <a:chOff x="254216" y="6181330"/>
              <a:chExt cx="212509" cy="410766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B99D375-E88B-4131-B713-54FFA95670A1}"/>
                  </a:ext>
                </a:extLst>
              </p:cNvPr>
              <p:cNvSpPr/>
              <p:nvPr/>
            </p:nvSpPr>
            <p:spPr>
              <a:xfrm>
                <a:off x="254216" y="6427591"/>
                <a:ext cx="212509" cy="114846"/>
              </a:xfrm>
              <a:custGeom>
                <a:avLst/>
                <a:gdLst>
                  <a:gd name="connsiteX0" fmla="*/ 0 w 1593217"/>
                  <a:gd name="connsiteY0" fmla="*/ 0 h 764153"/>
                  <a:gd name="connsiteX1" fmla="*/ 1593217 w 1593217"/>
                  <a:gd name="connsiteY1" fmla="*/ 0 h 764153"/>
                  <a:gd name="connsiteX2" fmla="*/ 1580597 w 1593217"/>
                  <a:gd name="connsiteY2" fmla="*/ 125184 h 764153"/>
                  <a:gd name="connsiteX3" fmla="*/ 796608 w 1593217"/>
                  <a:gd name="connsiteY3" fmla="*/ 764153 h 764153"/>
                  <a:gd name="connsiteX4" fmla="*/ 12619 w 1593217"/>
                  <a:gd name="connsiteY4" fmla="*/ 125184 h 764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217" h="764153">
                    <a:moveTo>
                      <a:pt x="0" y="0"/>
                    </a:moveTo>
                    <a:lnTo>
                      <a:pt x="1593217" y="0"/>
                    </a:lnTo>
                    <a:lnTo>
                      <a:pt x="1580597" y="125184"/>
                    </a:lnTo>
                    <a:cubicBezTo>
                      <a:pt x="1505977" y="489843"/>
                      <a:pt x="1183327" y="764153"/>
                      <a:pt x="796608" y="764153"/>
                    </a:cubicBezTo>
                    <a:cubicBezTo>
                      <a:pt x="409890" y="764153"/>
                      <a:pt x="87240" y="489843"/>
                      <a:pt x="12619" y="125184"/>
                    </a:cubicBezTo>
                    <a:close/>
                  </a:path>
                </a:pathLst>
              </a:custGeom>
              <a:noFill/>
              <a:ln w="31750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85F649F-F047-4BD9-9BC6-8BFA3FAD6B0B}"/>
                  </a:ext>
                </a:extLst>
              </p:cNvPr>
              <p:cNvSpPr/>
              <p:nvPr/>
            </p:nvSpPr>
            <p:spPr>
              <a:xfrm>
                <a:off x="295016" y="6181330"/>
                <a:ext cx="144249" cy="303682"/>
              </a:xfrm>
              <a:prstGeom prst="roundRect">
                <a:avLst>
                  <a:gd name="adj" fmla="val 50000"/>
                </a:avLst>
              </a:prstGeom>
              <a:solidFill>
                <a:srgbClr val="A8A8A8"/>
              </a:solidFill>
              <a:ln w="31750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771C66F-39A9-471F-B968-1B0646EDC05D}"/>
                  </a:ext>
                </a:extLst>
              </p:cNvPr>
              <p:cNvCxnSpPr/>
              <p:nvPr/>
            </p:nvCxnSpPr>
            <p:spPr>
              <a:xfrm>
                <a:off x="360306" y="6542433"/>
                <a:ext cx="0" cy="49663"/>
              </a:xfrm>
              <a:prstGeom prst="line">
                <a:avLst/>
              </a:prstGeom>
              <a:ln w="317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CA6C521-0AA6-48F4-BF1F-CC3A2FF8579C}"/>
                  </a:ext>
                </a:extLst>
              </p:cNvPr>
              <p:cNvCxnSpPr/>
              <p:nvPr/>
            </p:nvCxnSpPr>
            <p:spPr>
              <a:xfrm>
                <a:off x="303982" y="6592096"/>
                <a:ext cx="111768" cy="0"/>
              </a:xfrm>
              <a:prstGeom prst="line">
                <a:avLst/>
              </a:prstGeom>
              <a:ln w="317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7C509B-746D-4AB6-BA4E-A0021686C2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86" y="6052375"/>
              <a:ext cx="427210" cy="385936"/>
            </a:xfrm>
            <a:prstGeom prst="line">
              <a:avLst/>
            </a:prstGeom>
            <a:ln w="25400">
              <a:solidFill>
                <a:srgbClr val="FF5D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654995-6E66-4326-A2FC-B65063F030FC}"/>
              </a:ext>
            </a:extLst>
          </p:cNvPr>
          <p:cNvCxnSpPr>
            <a:cxnSpLocks/>
          </p:cNvCxnSpPr>
          <p:nvPr/>
        </p:nvCxnSpPr>
        <p:spPr>
          <a:xfrm flipV="1">
            <a:off x="1467518" y="6237314"/>
            <a:ext cx="337956" cy="305305"/>
          </a:xfrm>
          <a:prstGeom prst="line">
            <a:avLst/>
          </a:prstGeom>
          <a:ln w="25400">
            <a:solidFill>
              <a:srgbClr val="FF5D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54F060-9A4F-4807-A6D6-522D5AF3FBBF}"/>
              </a:ext>
            </a:extLst>
          </p:cNvPr>
          <p:cNvSpPr txBox="1"/>
          <p:nvPr/>
        </p:nvSpPr>
        <p:spPr>
          <a:xfrm>
            <a:off x="104675" y="6545209"/>
            <a:ext cx="875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Unmute </a:t>
            </a:r>
            <a:endParaRPr lang="en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D3C962-1CBF-4A13-9C61-6F55280BC73E}"/>
              </a:ext>
            </a:extLst>
          </p:cNvPr>
          <p:cNvSpPr txBox="1"/>
          <p:nvPr/>
        </p:nvSpPr>
        <p:spPr>
          <a:xfrm>
            <a:off x="1271676" y="6535804"/>
            <a:ext cx="1324549" cy="30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Start Video </a:t>
            </a:r>
            <a:endParaRPr lang="en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C394F8-BEFC-41C4-A935-1E2824BA8DC3}"/>
              </a:ext>
            </a:extLst>
          </p:cNvPr>
          <p:cNvGrpSpPr/>
          <p:nvPr/>
        </p:nvGrpSpPr>
        <p:grpSpPr>
          <a:xfrm>
            <a:off x="3611726" y="6135155"/>
            <a:ext cx="5481832" cy="458472"/>
            <a:chOff x="3951924" y="6025833"/>
            <a:chExt cx="6824784" cy="57078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FC02D56-B269-4FCC-9C9C-A473BB480AB3}"/>
                </a:ext>
              </a:extLst>
            </p:cNvPr>
            <p:cNvGrpSpPr/>
            <p:nvPr/>
          </p:nvGrpSpPr>
          <p:grpSpPr>
            <a:xfrm>
              <a:off x="3951924" y="6115494"/>
              <a:ext cx="4537848" cy="481128"/>
              <a:chOff x="3734753" y="6097716"/>
              <a:chExt cx="5435775" cy="57633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CF12A14-716B-4645-B9EC-F1B4AB4B7089}"/>
                  </a:ext>
                </a:extLst>
              </p:cNvPr>
              <p:cNvGrpSpPr/>
              <p:nvPr/>
            </p:nvGrpSpPr>
            <p:grpSpPr>
              <a:xfrm>
                <a:off x="3734753" y="6100709"/>
                <a:ext cx="445682" cy="510698"/>
                <a:chOff x="2043518" y="3429000"/>
                <a:chExt cx="445682" cy="510698"/>
              </a:xfrm>
            </p:grpSpPr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3E01B911-3724-40A9-914F-8DF9464480CC}"/>
                    </a:ext>
                  </a:extLst>
                </p:cNvPr>
                <p:cNvSpPr/>
                <p:nvPr/>
              </p:nvSpPr>
              <p:spPr>
                <a:xfrm>
                  <a:off x="2043518" y="3429000"/>
                  <a:ext cx="445682" cy="503054"/>
                </a:xfrm>
                <a:custGeom>
                  <a:avLst/>
                  <a:gdLst>
                    <a:gd name="connsiteX0" fmla="*/ 217082 w 426141"/>
                    <a:gd name="connsiteY0" fmla="*/ 86 h 503054"/>
                    <a:gd name="connsiteX1" fmla="*/ 115482 w 426141"/>
                    <a:gd name="connsiteY1" fmla="*/ 88986 h 503054"/>
                    <a:gd name="connsiteX2" fmla="*/ 34202 w 426141"/>
                    <a:gd name="connsiteY2" fmla="*/ 109306 h 503054"/>
                    <a:gd name="connsiteX3" fmla="*/ 1182 w 426141"/>
                    <a:gd name="connsiteY3" fmla="*/ 139786 h 503054"/>
                    <a:gd name="connsiteX4" fmla="*/ 11342 w 426141"/>
                    <a:gd name="connsiteY4" fmla="*/ 276946 h 503054"/>
                    <a:gd name="connsiteX5" fmla="*/ 49442 w 426141"/>
                    <a:gd name="connsiteY5" fmla="*/ 370926 h 503054"/>
                    <a:gd name="connsiteX6" fmla="*/ 201842 w 426141"/>
                    <a:gd name="connsiteY6" fmla="*/ 503006 h 503054"/>
                    <a:gd name="connsiteX7" fmla="*/ 379642 w 426141"/>
                    <a:gd name="connsiteY7" fmla="*/ 355686 h 503054"/>
                    <a:gd name="connsiteX8" fmla="*/ 425362 w 426141"/>
                    <a:gd name="connsiteY8" fmla="*/ 134706 h 503054"/>
                    <a:gd name="connsiteX9" fmla="*/ 354242 w 426141"/>
                    <a:gd name="connsiteY9" fmla="*/ 106766 h 503054"/>
                    <a:gd name="connsiteX10" fmla="*/ 217082 w 426141"/>
                    <a:gd name="connsiteY10" fmla="*/ 86 h 503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26141" h="503054">
                      <a:moveTo>
                        <a:pt x="217082" y="86"/>
                      </a:moveTo>
                      <a:cubicBezTo>
                        <a:pt x="177289" y="-2877"/>
                        <a:pt x="145962" y="70783"/>
                        <a:pt x="115482" y="88986"/>
                      </a:cubicBezTo>
                      <a:cubicBezTo>
                        <a:pt x="85002" y="107189"/>
                        <a:pt x="53252" y="100839"/>
                        <a:pt x="34202" y="109306"/>
                      </a:cubicBezTo>
                      <a:cubicBezTo>
                        <a:pt x="15152" y="117773"/>
                        <a:pt x="4992" y="111846"/>
                        <a:pt x="1182" y="139786"/>
                      </a:cubicBezTo>
                      <a:cubicBezTo>
                        <a:pt x="-2628" y="167726"/>
                        <a:pt x="3299" y="238423"/>
                        <a:pt x="11342" y="276946"/>
                      </a:cubicBezTo>
                      <a:cubicBezTo>
                        <a:pt x="19385" y="315469"/>
                        <a:pt x="17692" y="333249"/>
                        <a:pt x="49442" y="370926"/>
                      </a:cubicBezTo>
                      <a:cubicBezTo>
                        <a:pt x="81192" y="408603"/>
                        <a:pt x="146809" y="505546"/>
                        <a:pt x="201842" y="503006"/>
                      </a:cubicBezTo>
                      <a:cubicBezTo>
                        <a:pt x="256875" y="500466"/>
                        <a:pt x="342389" y="417069"/>
                        <a:pt x="379642" y="355686"/>
                      </a:cubicBezTo>
                      <a:cubicBezTo>
                        <a:pt x="416895" y="294303"/>
                        <a:pt x="429595" y="176193"/>
                        <a:pt x="425362" y="134706"/>
                      </a:cubicBezTo>
                      <a:cubicBezTo>
                        <a:pt x="421129" y="93219"/>
                        <a:pt x="383875" y="124546"/>
                        <a:pt x="354242" y="106766"/>
                      </a:cubicBezTo>
                      <a:cubicBezTo>
                        <a:pt x="324609" y="88986"/>
                        <a:pt x="256875" y="3049"/>
                        <a:pt x="217082" y="86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25400">
                  <a:solidFill>
                    <a:srgbClr val="A8A8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65EC2BAB-F6CE-4189-9224-479893013C90}"/>
                    </a:ext>
                  </a:extLst>
                </p:cNvPr>
                <p:cNvSpPr/>
                <p:nvPr/>
              </p:nvSpPr>
              <p:spPr>
                <a:xfrm>
                  <a:off x="2261531" y="3429000"/>
                  <a:ext cx="226060" cy="254048"/>
                </a:xfrm>
                <a:custGeom>
                  <a:avLst/>
                  <a:gdLst>
                    <a:gd name="connsiteX0" fmla="*/ 7415 w 226060"/>
                    <a:gd name="connsiteY0" fmla="*/ 0 h 254048"/>
                    <a:gd name="connsiteX1" fmla="*/ 150864 w 226060"/>
                    <a:gd name="connsiteY1" fmla="*/ 106680 h 254048"/>
                    <a:gd name="connsiteX2" fmla="*/ 225245 w 226060"/>
                    <a:gd name="connsiteY2" fmla="*/ 134620 h 254048"/>
                    <a:gd name="connsiteX3" fmla="*/ 217608 w 226060"/>
                    <a:gd name="connsiteY3" fmla="*/ 237649 h 254048"/>
                    <a:gd name="connsiteX4" fmla="*/ 213558 w 226060"/>
                    <a:gd name="connsiteY4" fmla="*/ 254048 h 254048"/>
                    <a:gd name="connsiteX5" fmla="*/ 0 w 226060"/>
                    <a:gd name="connsiteY5" fmla="*/ 254048 h 254048"/>
                    <a:gd name="connsiteX6" fmla="*/ 0 w 226060"/>
                    <a:gd name="connsiteY6" fmla="*/ 2519 h 254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6060" h="254048">
                      <a:moveTo>
                        <a:pt x="7415" y="0"/>
                      </a:moveTo>
                      <a:cubicBezTo>
                        <a:pt x="49032" y="2963"/>
                        <a:pt x="119872" y="88900"/>
                        <a:pt x="150864" y="106680"/>
                      </a:cubicBezTo>
                      <a:cubicBezTo>
                        <a:pt x="181856" y="124460"/>
                        <a:pt x="220818" y="93133"/>
                        <a:pt x="225245" y="134620"/>
                      </a:cubicBezTo>
                      <a:cubicBezTo>
                        <a:pt x="227459" y="155364"/>
                        <a:pt x="225245" y="195263"/>
                        <a:pt x="217608" y="237649"/>
                      </a:cubicBezTo>
                      <a:lnTo>
                        <a:pt x="213558" y="254048"/>
                      </a:lnTo>
                      <a:lnTo>
                        <a:pt x="0" y="254048"/>
                      </a:lnTo>
                      <a:lnTo>
                        <a:pt x="0" y="2519"/>
                      </a:ln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FFC2A4E8-8DB6-4D20-AA7E-3E449DA1CDA4}"/>
                    </a:ext>
                  </a:extLst>
                </p:cNvPr>
                <p:cNvSpPr/>
                <p:nvPr/>
              </p:nvSpPr>
              <p:spPr>
                <a:xfrm>
                  <a:off x="2060650" y="3675404"/>
                  <a:ext cx="205709" cy="264294"/>
                </a:xfrm>
                <a:custGeom>
                  <a:avLst/>
                  <a:gdLst>
                    <a:gd name="connsiteX0" fmla="*/ 0 w 205709"/>
                    <a:gd name="connsiteY0" fmla="*/ 0 h 264294"/>
                    <a:gd name="connsiteX1" fmla="*/ 205709 w 205709"/>
                    <a:gd name="connsiteY1" fmla="*/ 0 h 264294"/>
                    <a:gd name="connsiteX2" fmla="*/ 205709 w 205709"/>
                    <a:gd name="connsiteY2" fmla="*/ 264201 h 264294"/>
                    <a:gd name="connsiteX3" fmla="*/ 205484 w 205709"/>
                    <a:gd name="connsiteY3" fmla="*/ 264246 h 264294"/>
                    <a:gd name="connsiteX4" fmla="*/ 46095 w 205709"/>
                    <a:gd name="connsiteY4" fmla="*/ 132166 h 264294"/>
                    <a:gd name="connsiteX5" fmla="*/ 6248 w 205709"/>
                    <a:gd name="connsiteY5" fmla="*/ 38186 h 264294"/>
                    <a:gd name="connsiteX6" fmla="*/ 479 w 205709"/>
                    <a:gd name="connsiteY6" fmla="*/ 4432 h 2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5709" h="264294">
                      <a:moveTo>
                        <a:pt x="0" y="0"/>
                      </a:moveTo>
                      <a:lnTo>
                        <a:pt x="205709" y="0"/>
                      </a:lnTo>
                      <a:lnTo>
                        <a:pt x="205709" y="264201"/>
                      </a:lnTo>
                      <a:lnTo>
                        <a:pt x="205484" y="264246"/>
                      </a:lnTo>
                      <a:cubicBezTo>
                        <a:pt x="147927" y="266786"/>
                        <a:pt x="79301" y="169843"/>
                        <a:pt x="46095" y="132166"/>
                      </a:cubicBezTo>
                      <a:cubicBezTo>
                        <a:pt x="12889" y="94489"/>
                        <a:pt x="14660" y="76709"/>
                        <a:pt x="6248" y="38186"/>
                      </a:cubicBezTo>
                      <a:cubicBezTo>
                        <a:pt x="4145" y="28555"/>
                        <a:pt x="2181" y="16914"/>
                        <a:pt x="479" y="4432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95EC844-5D67-46EB-9FFF-4B7E43690E3A}"/>
                  </a:ext>
                </a:extLst>
              </p:cNvPr>
              <p:cNvGrpSpPr/>
              <p:nvPr/>
            </p:nvGrpSpPr>
            <p:grpSpPr>
              <a:xfrm>
                <a:off x="5225645" y="6097716"/>
                <a:ext cx="790916" cy="463601"/>
                <a:chOff x="4667928" y="511972"/>
                <a:chExt cx="3475957" cy="2037454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B2FF039D-DFC6-44E9-B3DC-0EF623018986}"/>
                    </a:ext>
                  </a:extLst>
                </p:cNvPr>
                <p:cNvSpPr/>
                <p:nvPr/>
              </p:nvSpPr>
              <p:spPr>
                <a:xfrm>
                  <a:off x="5370179" y="511972"/>
                  <a:ext cx="935547" cy="935547"/>
                </a:xfrm>
                <a:prstGeom prst="ellipse">
                  <a:avLst/>
                </a:pr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E99B1B67-4A6D-4F14-9677-E47EFE9AE377}"/>
                    </a:ext>
                  </a:extLst>
                </p:cNvPr>
                <p:cNvSpPr/>
                <p:nvPr/>
              </p:nvSpPr>
              <p:spPr>
                <a:xfrm>
                  <a:off x="4667928" y="1683451"/>
                  <a:ext cx="2340048" cy="865975"/>
                </a:xfrm>
                <a:custGeom>
                  <a:avLst/>
                  <a:gdLst>
                    <a:gd name="connsiteX0" fmla="*/ 2073277 w 4146554"/>
                    <a:gd name="connsiteY0" fmla="*/ 0 h 1110903"/>
                    <a:gd name="connsiteX1" fmla="*/ 4135850 w 4146554"/>
                    <a:gd name="connsiteY1" fmla="*/ 997321 h 1110903"/>
                    <a:gd name="connsiteX2" fmla="*/ 4146554 w 4146554"/>
                    <a:gd name="connsiteY2" fmla="*/ 1110903 h 1110903"/>
                    <a:gd name="connsiteX3" fmla="*/ 0 w 4146554"/>
                    <a:gd name="connsiteY3" fmla="*/ 1110903 h 1110903"/>
                    <a:gd name="connsiteX4" fmla="*/ 10704 w 4146554"/>
                    <a:gd name="connsiteY4" fmla="*/ 997321 h 1110903"/>
                    <a:gd name="connsiteX5" fmla="*/ 2073277 w 4146554"/>
                    <a:gd name="connsiteY5" fmla="*/ 0 h 111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46554" h="1110903">
                      <a:moveTo>
                        <a:pt x="2073277" y="0"/>
                      </a:moveTo>
                      <a:cubicBezTo>
                        <a:pt x="3146751" y="0"/>
                        <a:pt x="4029677" y="437141"/>
                        <a:pt x="4135850" y="997321"/>
                      </a:cubicBezTo>
                      <a:lnTo>
                        <a:pt x="4146554" y="1110903"/>
                      </a:lnTo>
                      <a:lnTo>
                        <a:pt x="0" y="1110903"/>
                      </a:lnTo>
                      <a:lnTo>
                        <a:pt x="10704" y="997321"/>
                      </a:lnTo>
                      <a:cubicBezTo>
                        <a:pt x="116877" y="437141"/>
                        <a:pt x="999803" y="0"/>
                        <a:pt x="2073277" y="0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5111FC92-4330-45B0-ACE8-8BA20980336E}"/>
                    </a:ext>
                  </a:extLst>
                </p:cNvPr>
                <p:cNvSpPr/>
                <p:nvPr/>
              </p:nvSpPr>
              <p:spPr>
                <a:xfrm>
                  <a:off x="5803837" y="1683450"/>
                  <a:ext cx="2340048" cy="865975"/>
                </a:xfrm>
                <a:custGeom>
                  <a:avLst/>
                  <a:gdLst>
                    <a:gd name="connsiteX0" fmla="*/ 2073277 w 4146554"/>
                    <a:gd name="connsiteY0" fmla="*/ 0 h 1110903"/>
                    <a:gd name="connsiteX1" fmla="*/ 4135850 w 4146554"/>
                    <a:gd name="connsiteY1" fmla="*/ 997321 h 1110903"/>
                    <a:gd name="connsiteX2" fmla="*/ 4146554 w 4146554"/>
                    <a:gd name="connsiteY2" fmla="*/ 1110903 h 1110903"/>
                    <a:gd name="connsiteX3" fmla="*/ 0 w 4146554"/>
                    <a:gd name="connsiteY3" fmla="*/ 1110903 h 1110903"/>
                    <a:gd name="connsiteX4" fmla="*/ 10704 w 4146554"/>
                    <a:gd name="connsiteY4" fmla="*/ 997321 h 1110903"/>
                    <a:gd name="connsiteX5" fmla="*/ 2073277 w 4146554"/>
                    <a:gd name="connsiteY5" fmla="*/ 0 h 111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46554" h="1110903">
                      <a:moveTo>
                        <a:pt x="2073277" y="0"/>
                      </a:moveTo>
                      <a:cubicBezTo>
                        <a:pt x="3146751" y="0"/>
                        <a:pt x="4029677" y="437141"/>
                        <a:pt x="4135850" y="997321"/>
                      </a:cubicBezTo>
                      <a:lnTo>
                        <a:pt x="4146554" y="1110903"/>
                      </a:lnTo>
                      <a:lnTo>
                        <a:pt x="0" y="1110903"/>
                      </a:lnTo>
                      <a:lnTo>
                        <a:pt x="10704" y="997321"/>
                      </a:lnTo>
                      <a:cubicBezTo>
                        <a:pt x="116877" y="437141"/>
                        <a:pt x="999803" y="0"/>
                        <a:pt x="2073277" y="0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53C2BFE-2756-423C-9835-B3331FEC78B6}"/>
                    </a:ext>
                  </a:extLst>
                </p:cNvPr>
                <p:cNvSpPr/>
                <p:nvPr/>
              </p:nvSpPr>
              <p:spPr>
                <a:xfrm>
                  <a:off x="6532111" y="648246"/>
                  <a:ext cx="799273" cy="799273"/>
                </a:xfrm>
                <a:prstGeom prst="ellipse">
                  <a:avLst/>
                </a:pr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CF1F096-3BC3-4DBE-AC02-9C93CC010128}"/>
                  </a:ext>
                </a:extLst>
              </p:cNvPr>
              <p:cNvSpPr/>
              <p:nvPr/>
            </p:nvSpPr>
            <p:spPr>
              <a:xfrm rot="10800000">
                <a:off x="7065195" y="6099661"/>
                <a:ext cx="532452" cy="574386"/>
              </a:xfrm>
              <a:custGeom>
                <a:avLst/>
                <a:gdLst>
                  <a:gd name="connsiteX0" fmla="*/ 1708529 w 1885950"/>
                  <a:gd name="connsiteY0" fmla="*/ 1549110 h 1549110"/>
                  <a:gd name="connsiteX1" fmla="*/ 177421 w 1885950"/>
                  <a:gd name="connsiteY1" fmla="*/ 1549110 h 1549110"/>
                  <a:gd name="connsiteX2" fmla="*/ 0 w 1885950"/>
                  <a:gd name="connsiteY2" fmla="*/ 1371689 h 1549110"/>
                  <a:gd name="connsiteX3" fmla="*/ 0 w 1885950"/>
                  <a:gd name="connsiteY3" fmla="*/ 662025 h 1549110"/>
                  <a:gd name="connsiteX4" fmla="*/ 177421 w 1885950"/>
                  <a:gd name="connsiteY4" fmla="*/ 484604 h 1549110"/>
                  <a:gd name="connsiteX5" fmla="*/ 989677 w 1885950"/>
                  <a:gd name="connsiteY5" fmla="*/ 484604 h 1549110"/>
                  <a:gd name="connsiteX6" fmla="*/ 1268342 w 1885950"/>
                  <a:gd name="connsiteY6" fmla="*/ 0 h 1549110"/>
                  <a:gd name="connsiteX7" fmla="*/ 1547007 w 1885950"/>
                  <a:gd name="connsiteY7" fmla="*/ 484604 h 1549110"/>
                  <a:gd name="connsiteX8" fmla="*/ 1708529 w 1885950"/>
                  <a:gd name="connsiteY8" fmla="*/ 484604 h 1549110"/>
                  <a:gd name="connsiteX9" fmla="*/ 1885950 w 1885950"/>
                  <a:gd name="connsiteY9" fmla="*/ 662025 h 1549110"/>
                  <a:gd name="connsiteX10" fmla="*/ 1885950 w 1885950"/>
                  <a:gd name="connsiteY10" fmla="*/ 1371689 h 1549110"/>
                  <a:gd name="connsiteX11" fmla="*/ 1708529 w 1885950"/>
                  <a:gd name="connsiteY11" fmla="*/ 1549110 h 154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85950" h="1549110">
                    <a:moveTo>
                      <a:pt x="1708529" y="1549110"/>
                    </a:moveTo>
                    <a:lnTo>
                      <a:pt x="177421" y="1549110"/>
                    </a:lnTo>
                    <a:cubicBezTo>
                      <a:pt x="79434" y="1549110"/>
                      <a:pt x="0" y="1469676"/>
                      <a:pt x="0" y="1371689"/>
                    </a:cubicBezTo>
                    <a:lnTo>
                      <a:pt x="0" y="662025"/>
                    </a:lnTo>
                    <a:cubicBezTo>
                      <a:pt x="0" y="564038"/>
                      <a:pt x="79434" y="484604"/>
                      <a:pt x="177421" y="484604"/>
                    </a:cubicBezTo>
                    <a:lnTo>
                      <a:pt x="989677" y="484604"/>
                    </a:lnTo>
                    <a:lnTo>
                      <a:pt x="1268342" y="0"/>
                    </a:lnTo>
                    <a:lnTo>
                      <a:pt x="1547007" y="484604"/>
                    </a:lnTo>
                    <a:lnTo>
                      <a:pt x="1708529" y="484604"/>
                    </a:lnTo>
                    <a:cubicBezTo>
                      <a:pt x="1806516" y="484604"/>
                      <a:pt x="1885950" y="564038"/>
                      <a:pt x="1885950" y="662025"/>
                    </a:cubicBezTo>
                    <a:lnTo>
                      <a:pt x="1885950" y="1371689"/>
                    </a:lnTo>
                    <a:cubicBezTo>
                      <a:pt x="1885950" y="1469676"/>
                      <a:pt x="1806516" y="1549110"/>
                      <a:pt x="1708529" y="1549110"/>
                    </a:cubicBezTo>
                    <a:close/>
                  </a:path>
                </a:pathLst>
              </a:custGeom>
              <a:solidFill>
                <a:srgbClr val="A8A8A8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 dirty="0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E968CC7-66B1-46D0-AAF4-DCF35721CCF4}"/>
                  </a:ext>
                </a:extLst>
              </p:cNvPr>
              <p:cNvGrpSpPr/>
              <p:nvPr/>
            </p:nvGrpSpPr>
            <p:grpSpPr>
              <a:xfrm>
                <a:off x="8458806" y="6097716"/>
                <a:ext cx="711722" cy="476227"/>
                <a:chOff x="7400246" y="1717249"/>
                <a:chExt cx="2234711" cy="1495289"/>
              </a:xfrm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C9BB7A98-37AD-438B-8E61-DFA5A55B1C9C}"/>
                    </a:ext>
                  </a:extLst>
                </p:cNvPr>
                <p:cNvSpPr/>
                <p:nvPr/>
              </p:nvSpPr>
              <p:spPr>
                <a:xfrm>
                  <a:off x="7400246" y="1717249"/>
                  <a:ext cx="2234711" cy="1495289"/>
                </a:xfrm>
                <a:prstGeom prst="roundRect">
                  <a:avLst>
                    <a:gd name="adj" fmla="val 10076"/>
                  </a:avLst>
                </a:prstGeom>
                <a:solidFill>
                  <a:srgbClr val="23D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FAA3811-23A6-444B-A9C2-17B864E92A30}"/>
                    </a:ext>
                  </a:extLst>
                </p:cNvPr>
                <p:cNvGrpSpPr/>
                <p:nvPr/>
              </p:nvGrpSpPr>
              <p:grpSpPr>
                <a:xfrm>
                  <a:off x="8351699" y="2163700"/>
                  <a:ext cx="369649" cy="620143"/>
                  <a:chOff x="7500331" y="4182620"/>
                  <a:chExt cx="112396" cy="188900"/>
                </a:xfrm>
                <a:solidFill>
                  <a:srgbClr val="1A1A1A"/>
                </a:solidFill>
              </p:grpSpPr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D315C554-412B-493F-924B-17196C26D704}"/>
                      </a:ext>
                    </a:extLst>
                  </p:cNvPr>
                  <p:cNvSpPr/>
                  <p:nvPr/>
                </p:nvSpPr>
                <p:spPr>
                  <a:xfrm rot="2647907">
                    <a:off x="7500331" y="4201971"/>
                    <a:ext cx="45719" cy="10318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301B4501-1DCF-4A12-AA8A-0CCE30AD265C}"/>
                      </a:ext>
                    </a:extLst>
                  </p:cNvPr>
                  <p:cNvSpPr/>
                  <p:nvPr/>
                </p:nvSpPr>
                <p:spPr>
                  <a:xfrm rot="18918181">
                    <a:off x="7567008" y="4182620"/>
                    <a:ext cx="45719" cy="12603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A2955C26-C69C-4833-9647-BC31F321E1FD}"/>
                      </a:ext>
                    </a:extLst>
                  </p:cNvPr>
                  <p:cNvSpPr/>
                  <p:nvPr/>
                </p:nvSpPr>
                <p:spPr>
                  <a:xfrm>
                    <a:off x="7531855" y="4231789"/>
                    <a:ext cx="45719" cy="13973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063F41C-9AE4-4C13-8787-89386D629A27}"/>
                </a:ext>
              </a:extLst>
            </p:cNvPr>
            <p:cNvGrpSpPr/>
            <p:nvPr/>
          </p:nvGrpSpPr>
          <p:grpSpPr>
            <a:xfrm>
              <a:off x="9252177" y="6079247"/>
              <a:ext cx="459254" cy="459254"/>
              <a:chOff x="5550644" y="3337560"/>
              <a:chExt cx="1828800" cy="18288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1E6FBB9-AF9E-4C20-B02A-52321027E929}"/>
                  </a:ext>
                </a:extLst>
              </p:cNvPr>
              <p:cNvSpPr/>
              <p:nvPr/>
            </p:nvSpPr>
            <p:spPr>
              <a:xfrm>
                <a:off x="5550644" y="3337560"/>
                <a:ext cx="1828800" cy="1828800"/>
              </a:xfrm>
              <a:prstGeom prst="ellipse">
                <a:avLst/>
              </a:prstGeom>
              <a:noFill/>
              <a:ln w="34925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3020B11-5804-4754-A234-E5B9C6A7316B}"/>
                  </a:ext>
                </a:extLst>
              </p:cNvPr>
              <p:cNvSpPr/>
              <p:nvPr/>
            </p:nvSpPr>
            <p:spPr>
              <a:xfrm>
                <a:off x="5727809" y="3514725"/>
                <a:ext cx="1474470" cy="1474470"/>
              </a:xfrm>
              <a:prstGeom prst="ellipse">
                <a:avLst/>
              </a:prstGeom>
              <a:solidFill>
                <a:srgbClr val="A8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9FA66F4-13FC-4EB9-8AD6-461E49C5053A}"/>
                </a:ext>
              </a:extLst>
            </p:cNvPr>
            <p:cNvGrpSpPr/>
            <p:nvPr/>
          </p:nvGrpSpPr>
          <p:grpSpPr>
            <a:xfrm>
              <a:off x="10281453" y="6025833"/>
              <a:ext cx="495255" cy="502556"/>
              <a:chOff x="8489772" y="173821"/>
              <a:chExt cx="2940228" cy="2983577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5AD7A46-7130-46DF-8E82-5FB24E61E874}"/>
                  </a:ext>
                </a:extLst>
              </p:cNvPr>
              <p:cNvSpPr/>
              <p:nvPr/>
            </p:nvSpPr>
            <p:spPr>
              <a:xfrm>
                <a:off x="8489772" y="217170"/>
                <a:ext cx="2940228" cy="2940228"/>
              </a:xfrm>
              <a:prstGeom prst="ellipse">
                <a:avLst/>
              </a:prstGeom>
              <a:solidFill>
                <a:srgbClr val="AAAAA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6019868-4F98-42FB-A1A3-6152E2210460}"/>
                  </a:ext>
                </a:extLst>
              </p:cNvPr>
              <p:cNvSpPr/>
              <p:nvPr/>
            </p:nvSpPr>
            <p:spPr>
              <a:xfrm>
                <a:off x="9481804" y="1223010"/>
                <a:ext cx="240030" cy="240030"/>
              </a:xfrm>
              <a:prstGeom prst="ellipse">
                <a:avLst/>
              </a:prstGeom>
              <a:solidFill>
                <a:srgbClr val="1A1A1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7E371CD-B092-4E92-8878-04305570F15C}"/>
                  </a:ext>
                </a:extLst>
              </p:cNvPr>
              <p:cNvSpPr/>
              <p:nvPr/>
            </p:nvSpPr>
            <p:spPr>
              <a:xfrm>
                <a:off x="10305940" y="1223010"/>
                <a:ext cx="240030" cy="240030"/>
              </a:xfrm>
              <a:prstGeom prst="ellipse">
                <a:avLst/>
              </a:prstGeom>
              <a:solidFill>
                <a:srgbClr val="1A1A1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1D7ED04-53D7-4329-99C6-422513496A8C}"/>
                  </a:ext>
                </a:extLst>
              </p:cNvPr>
              <p:cNvSpPr/>
              <p:nvPr/>
            </p:nvSpPr>
            <p:spPr>
              <a:xfrm>
                <a:off x="9187564" y="1807443"/>
                <a:ext cx="1623060" cy="659921"/>
              </a:xfrm>
              <a:custGeom>
                <a:avLst/>
                <a:gdLst>
                  <a:gd name="connsiteX0" fmla="*/ 0 w 1600200"/>
                  <a:gd name="connsiteY0" fmla="*/ 0 h 676024"/>
                  <a:gd name="connsiteX1" fmla="*/ 274320 w 1600200"/>
                  <a:gd name="connsiteY1" fmla="*/ 525780 h 676024"/>
                  <a:gd name="connsiteX2" fmla="*/ 845820 w 1600200"/>
                  <a:gd name="connsiteY2" fmla="*/ 674370 h 676024"/>
                  <a:gd name="connsiteX3" fmla="*/ 1405890 w 1600200"/>
                  <a:gd name="connsiteY3" fmla="*/ 457200 h 676024"/>
                  <a:gd name="connsiteX4" fmla="*/ 1600200 w 1600200"/>
                  <a:gd name="connsiteY4" fmla="*/ 137160 h 676024"/>
                  <a:gd name="connsiteX0" fmla="*/ 0 w 1623060"/>
                  <a:gd name="connsiteY0" fmla="*/ 34290 h 710314"/>
                  <a:gd name="connsiteX1" fmla="*/ 274320 w 1623060"/>
                  <a:gd name="connsiteY1" fmla="*/ 560070 h 710314"/>
                  <a:gd name="connsiteX2" fmla="*/ 845820 w 1623060"/>
                  <a:gd name="connsiteY2" fmla="*/ 708660 h 710314"/>
                  <a:gd name="connsiteX3" fmla="*/ 1405890 w 1623060"/>
                  <a:gd name="connsiteY3" fmla="*/ 491490 h 710314"/>
                  <a:gd name="connsiteX4" fmla="*/ 1623060 w 1623060"/>
                  <a:gd name="connsiteY4" fmla="*/ 0 h 710314"/>
                  <a:gd name="connsiteX0" fmla="*/ 0 w 1623060"/>
                  <a:gd name="connsiteY0" fmla="*/ 34290 h 708687"/>
                  <a:gd name="connsiteX1" fmla="*/ 274320 w 1623060"/>
                  <a:gd name="connsiteY1" fmla="*/ 560070 h 708687"/>
                  <a:gd name="connsiteX2" fmla="*/ 845820 w 1623060"/>
                  <a:gd name="connsiteY2" fmla="*/ 708660 h 708687"/>
                  <a:gd name="connsiteX3" fmla="*/ 1337310 w 1623060"/>
                  <a:gd name="connsiteY3" fmla="*/ 552864 h 708687"/>
                  <a:gd name="connsiteX4" fmla="*/ 1623060 w 1623060"/>
                  <a:gd name="connsiteY4" fmla="*/ 0 h 70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3060" h="708687">
                    <a:moveTo>
                      <a:pt x="0" y="34290"/>
                    </a:moveTo>
                    <a:cubicBezTo>
                      <a:pt x="66675" y="240982"/>
                      <a:pt x="133350" y="447675"/>
                      <a:pt x="274320" y="560070"/>
                    </a:cubicBezTo>
                    <a:cubicBezTo>
                      <a:pt x="415290" y="672465"/>
                      <a:pt x="668655" y="709861"/>
                      <a:pt x="845820" y="708660"/>
                    </a:cubicBezTo>
                    <a:cubicBezTo>
                      <a:pt x="1022985" y="707459"/>
                      <a:pt x="1211580" y="642399"/>
                      <a:pt x="1337310" y="552864"/>
                    </a:cubicBezTo>
                    <a:cubicBezTo>
                      <a:pt x="1463040" y="463329"/>
                      <a:pt x="1588770" y="115252"/>
                      <a:pt x="1623060" y="0"/>
                    </a:cubicBezTo>
                  </a:path>
                </a:pathLst>
              </a:custGeom>
              <a:noFill/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9A639A9-54FF-478B-832E-719F56C5D158}"/>
                  </a:ext>
                </a:extLst>
              </p:cNvPr>
              <p:cNvSpPr/>
              <p:nvPr/>
            </p:nvSpPr>
            <p:spPr>
              <a:xfrm>
                <a:off x="10468188" y="173821"/>
                <a:ext cx="684870" cy="684869"/>
              </a:xfrm>
              <a:custGeom>
                <a:avLst/>
                <a:gdLst>
                  <a:gd name="connsiteX0" fmla="*/ 288378 w 684870"/>
                  <a:gd name="connsiteY0" fmla="*/ 0 h 684869"/>
                  <a:gd name="connsiteX1" fmla="*/ 396494 w 684870"/>
                  <a:gd name="connsiteY1" fmla="*/ 0 h 684869"/>
                  <a:gd name="connsiteX2" fmla="*/ 423524 w 684870"/>
                  <a:gd name="connsiteY2" fmla="*/ 27030 h 684869"/>
                  <a:gd name="connsiteX3" fmla="*/ 423524 w 684870"/>
                  <a:gd name="connsiteY3" fmla="*/ 261347 h 684869"/>
                  <a:gd name="connsiteX4" fmla="*/ 657840 w 684870"/>
                  <a:gd name="connsiteY4" fmla="*/ 261347 h 684869"/>
                  <a:gd name="connsiteX5" fmla="*/ 684870 w 684870"/>
                  <a:gd name="connsiteY5" fmla="*/ 288377 h 684869"/>
                  <a:gd name="connsiteX6" fmla="*/ 684870 w 684870"/>
                  <a:gd name="connsiteY6" fmla="*/ 396493 h 684869"/>
                  <a:gd name="connsiteX7" fmla="*/ 657840 w 684870"/>
                  <a:gd name="connsiteY7" fmla="*/ 423523 h 684869"/>
                  <a:gd name="connsiteX8" fmla="*/ 423524 w 684870"/>
                  <a:gd name="connsiteY8" fmla="*/ 423523 h 684869"/>
                  <a:gd name="connsiteX9" fmla="*/ 423524 w 684870"/>
                  <a:gd name="connsiteY9" fmla="*/ 657839 h 684869"/>
                  <a:gd name="connsiteX10" fmla="*/ 396494 w 684870"/>
                  <a:gd name="connsiteY10" fmla="*/ 684869 h 684869"/>
                  <a:gd name="connsiteX11" fmla="*/ 288378 w 684870"/>
                  <a:gd name="connsiteY11" fmla="*/ 684869 h 684869"/>
                  <a:gd name="connsiteX12" fmla="*/ 261348 w 684870"/>
                  <a:gd name="connsiteY12" fmla="*/ 657839 h 684869"/>
                  <a:gd name="connsiteX13" fmla="*/ 261348 w 684870"/>
                  <a:gd name="connsiteY13" fmla="*/ 423523 h 684869"/>
                  <a:gd name="connsiteX14" fmla="*/ 27030 w 684870"/>
                  <a:gd name="connsiteY14" fmla="*/ 423523 h 684869"/>
                  <a:gd name="connsiteX15" fmla="*/ 0 w 684870"/>
                  <a:gd name="connsiteY15" fmla="*/ 396493 h 684869"/>
                  <a:gd name="connsiteX16" fmla="*/ 0 w 684870"/>
                  <a:gd name="connsiteY16" fmla="*/ 288377 h 684869"/>
                  <a:gd name="connsiteX17" fmla="*/ 27030 w 684870"/>
                  <a:gd name="connsiteY17" fmla="*/ 261347 h 684869"/>
                  <a:gd name="connsiteX18" fmla="*/ 261348 w 684870"/>
                  <a:gd name="connsiteY18" fmla="*/ 261347 h 684869"/>
                  <a:gd name="connsiteX19" fmla="*/ 261348 w 684870"/>
                  <a:gd name="connsiteY19" fmla="*/ 27030 h 684869"/>
                  <a:gd name="connsiteX20" fmla="*/ 288378 w 684870"/>
                  <a:gd name="connsiteY20" fmla="*/ 0 h 684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4870" h="684869">
                    <a:moveTo>
                      <a:pt x="288378" y="0"/>
                    </a:moveTo>
                    <a:lnTo>
                      <a:pt x="396494" y="0"/>
                    </a:lnTo>
                    <a:cubicBezTo>
                      <a:pt x="411422" y="0"/>
                      <a:pt x="423524" y="12102"/>
                      <a:pt x="423524" y="27030"/>
                    </a:cubicBezTo>
                    <a:lnTo>
                      <a:pt x="423524" y="261347"/>
                    </a:lnTo>
                    <a:lnTo>
                      <a:pt x="657840" y="261347"/>
                    </a:lnTo>
                    <a:cubicBezTo>
                      <a:pt x="672768" y="261347"/>
                      <a:pt x="684870" y="273449"/>
                      <a:pt x="684870" y="288377"/>
                    </a:cubicBezTo>
                    <a:lnTo>
                      <a:pt x="684870" y="396493"/>
                    </a:lnTo>
                    <a:cubicBezTo>
                      <a:pt x="684870" y="411421"/>
                      <a:pt x="672768" y="423523"/>
                      <a:pt x="657840" y="423523"/>
                    </a:cubicBezTo>
                    <a:lnTo>
                      <a:pt x="423524" y="423523"/>
                    </a:lnTo>
                    <a:lnTo>
                      <a:pt x="423524" y="657839"/>
                    </a:lnTo>
                    <a:cubicBezTo>
                      <a:pt x="423524" y="672767"/>
                      <a:pt x="411422" y="684869"/>
                      <a:pt x="396494" y="684869"/>
                    </a:cubicBezTo>
                    <a:lnTo>
                      <a:pt x="288378" y="684869"/>
                    </a:lnTo>
                    <a:cubicBezTo>
                      <a:pt x="273450" y="684869"/>
                      <a:pt x="261348" y="672767"/>
                      <a:pt x="261348" y="657839"/>
                    </a:cubicBezTo>
                    <a:lnTo>
                      <a:pt x="261348" y="423523"/>
                    </a:lnTo>
                    <a:lnTo>
                      <a:pt x="27030" y="423523"/>
                    </a:lnTo>
                    <a:cubicBezTo>
                      <a:pt x="12102" y="423523"/>
                      <a:pt x="0" y="411421"/>
                      <a:pt x="0" y="396493"/>
                    </a:cubicBezTo>
                    <a:lnTo>
                      <a:pt x="0" y="288377"/>
                    </a:lnTo>
                    <a:cubicBezTo>
                      <a:pt x="0" y="273449"/>
                      <a:pt x="12102" y="261347"/>
                      <a:pt x="27030" y="261347"/>
                    </a:cubicBezTo>
                    <a:lnTo>
                      <a:pt x="261348" y="261347"/>
                    </a:lnTo>
                    <a:lnTo>
                      <a:pt x="261348" y="27030"/>
                    </a:lnTo>
                    <a:cubicBezTo>
                      <a:pt x="261348" y="12102"/>
                      <a:pt x="273450" y="0"/>
                      <a:pt x="288378" y="0"/>
                    </a:cubicBezTo>
                    <a:close/>
                  </a:path>
                </a:pathLst>
              </a:custGeom>
              <a:solidFill>
                <a:srgbClr val="AAAAA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</p:grp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14C12D-5E8D-4782-B44C-30D44DD89B96}"/>
              </a:ext>
            </a:extLst>
          </p:cNvPr>
          <p:cNvSpPr/>
          <p:nvPr/>
        </p:nvSpPr>
        <p:spPr>
          <a:xfrm>
            <a:off x="11390733" y="6200695"/>
            <a:ext cx="643077" cy="392933"/>
          </a:xfrm>
          <a:prstGeom prst="roundRect">
            <a:avLst/>
          </a:prstGeom>
          <a:solidFill>
            <a:srgbClr val="B7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D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FEE1489-0352-445C-8382-B3205C001361}"/>
              </a:ext>
            </a:extLst>
          </p:cNvPr>
          <p:cNvSpPr/>
          <p:nvPr/>
        </p:nvSpPr>
        <p:spPr>
          <a:xfrm>
            <a:off x="9093558" y="2356382"/>
            <a:ext cx="2940252" cy="1701557"/>
          </a:xfrm>
          <a:prstGeom prst="roundRect">
            <a:avLst>
              <a:gd name="adj" fmla="val 484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PostOrder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8C76E3E-A1B2-4829-A108-46F18727B8CF}"/>
              </a:ext>
            </a:extLst>
          </p:cNvPr>
          <p:cNvSpPr/>
          <p:nvPr/>
        </p:nvSpPr>
        <p:spPr>
          <a:xfrm>
            <a:off x="9093558" y="4303045"/>
            <a:ext cx="2940252" cy="1550951"/>
          </a:xfrm>
          <a:prstGeom prst="roundRect">
            <a:avLst>
              <a:gd name="adj" fmla="val 484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Non Binary Tree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6F8367-0136-4541-BC9E-4B25AD1750CB}"/>
              </a:ext>
            </a:extLst>
          </p:cNvPr>
          <p:cNvSpPr/>
          <p:nvPr/>
        </p:nvSpPr>
        <p:spPr>
          <a:xfrm>
            <a:off x="1419303" y="923536"/>
            <a:ext cx="638425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PostOrder</a:t>
            </a:r>
            <a:r>
              <a:rPr lang="en-US" sz="2400" dirty="0"/>
              <a:t>(address Root){</a:t>
            </a:r>
          </a:p>
          <a:p>
            <a:pPr marL="0" indent="0">
              <a:buNone/>
            </a:pPr>
            <a:r>
              <a:rPr lang="en-US" sz="2400" dirty="0"/>
              <a:t>	address </a:t>
            </a:r>
            <a:r>
              <a:rPr lang="en-US" sz="2400" dirty="0" err="1"/>
              <a:t>Pcur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Pcur</a:t>
            </a:r>
            <a:r>
              <a:rPr lang="en-US" sz="2400" dirty="0"/>
              <a:t> = Root;</a:t>
            </a:r>
          </a:p>
          <a:p>
            <a:pPr marL="0" indent="0">
              <a:buNone/>
            </a:pPr>
            <a:r>
              <a:rPr lang="en-US" sz="2400" dirty="0"/>
              <a:t>	if(</a:t>
            </a:r>
            <a:r>
              <a:rPr lang="en-US" sz="2400" dirty="0" err="1"/>
              <a:t>Pcur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fs</a:t>
            </a:r>
            <a:r>
              <a:rPr lang="en-US" sz="2400" dirty="0"/>
              <a:t> != NULL){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PostOrder</a:t>
            </a:r>
            <a:r>
              <a:rPr lang="en-US" sz="2400" dirty="0"/>
              <a:t>(</a:t>
            </a:r>
            <a:r>
              <a:rPr lang="en-US" sz="2400" dirty="0" err="1"/>
              <a:t>Pcur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fs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(“%s”, </a:t>
            </a:r>
            <a:r>
              <a:rPr lang="en-US" sz="2400" dirty="0" err="1"/>
              <a:t>Pcur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info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	if(</a:t>
            </a:r>
            <a:r>
              <a:rPr lang="en-US" sz="2400" dirty="0" err="1"/>
              <a:t>Pcur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nb</a:t>
            </a:r>
            <a:r>
              <a:rPr lang="en-US" sz="2400" dirty="0"/>
              <a:t> != NULL){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PostOrder</a:t>
            </a:r>
            <a:r>
              <a:rPr lang="en-US" sz="2400" dirty="0"/>
              <a:t>(</a:t>
            </a:r>
            <a:r>
              <a:rPr lang="en-US" sz="2400" dirty="0" err="1"/>
              <a:t>Pcur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nb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281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6D4569-250D-4AB2-8CED-AB6DF55BC8FF}"/>
              </a:ext>
            </a:extLst>
          </p:cNvPr>
          <p:cNvSpPr/>
          <p:nvPr/>
        </p:nvSpPr>
        <p:spPr>
          <a:xfrm>
            <a:off x="266452" y="264372"/>
            <a:ext cx="8595997" cy="5529949"/>
          </a:xfrm>
          <a:prstGeom prst="roundRect">
            <a:avLst>
              <a:gd name="adj" fmla="val 0"/>
            </a:avLst>
          </a:prstGeom>
          <a:solidFill>
            <a:srgbClr val="DFD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4B8EAA-F5FB-46B0-B465-CF856EBC5C52}"/>
              </a:ext>
            </a:extLst>
          </p:cNvPr>
          <p:cNvSpPr/>
          <p:nvPr/>
        </p:nvSpPr>
        <p:spPr>
          <a:xfrm>
            <a:off x="9093558" y="264371"/>
            <a:ext cx="2940252" cy="1846905"/>
          </a:xfrm>
          <a:prstGeom prst="roundRect">
            <a:avLst>
              <a:gd name="adj" fmla="val 484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Traversal</a:t>
            </a:r>
            <a:endParaRPr lang="en-ID" b="1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90CFD0-664C-4170-BE4C-6E25FEC73D01}"/>
              </a:ext>
            </a:extLst>
          </p:cNvPr>
          <p:cNvGrpSpPr/>
          <p:nvPr/>
        </p:nvGrpSpPr>
        <p:grpSpPr>
          <a:xfrm>
            <a:off x="1497754" y="6265319"/>
            <a:ext cx="337673" cy="198145"/>
            <a:chOff x="1982974" y="2085397"/>
            <a:chExt cx="886238" cy="52004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950CC70-D76E-4400-AD30-E6A2ADD46C8B}"/>
                </a:ext>
              </a:extLst>
            </p:cNvPr>
            <p:cNvSpPr/>
            <p:nvPr/>
          </p:nvSpPr>
          <p:spPr>
            <a:xfrm>
              <a:off x="1982974" y="2085398"/>
              <a:ext cx="635330" cy="520040"/>
            </a:xfrm>
            <a:prstGeom prst="roundRect">
              <a:avLst/>
            </a:pr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24301A3-922F-44A8-98D7-52BCE2D84667}"/>
                </a:ext>
              </a:extLst>
            </p:cNvPr>
            <p:cNvSpPr/>
            <p:nvPr/>
          </p:nvSpPr>
          <p:spPr>
            <a:xfrm rot="16200000">
              <a:off x="2497904" y="2234128"/>
              <a:ext cx="520040" cy="222577"/>
            </a:xfrm>
            <a:custGeom>
              <a:avLst/>
              <a:gdLst>
                <a:gd name="connsiteX0" fmla="*/ 107251 w 365760"/>
                <a:gd name="connsiteY0" fmla="*/ 0 h 166163"/>
                <a:gd name="connsiteX1" fmla="*/ 258510 w 365760"/>
                <a:gd name="connsiteY1" fmla="*/ 0 h 166163"/>
                <a:gd name="connsiteX2" fmla="*/ 365760 w 365760"/>
                <a:gd name="connsiteY2" fmla="*/ 166163 h 166163"/>
                <a:gd name="connsiteX3" fmla="*/ 0 w 365760"/>
                <a:gd name="connsiteY3" fmla="*/ 166163 h 16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" h="166163">
                  <a:moveTo>
                    <a:pt x="107251" y="0"/>
                  </a:moveTo>
                  <a:lnTo>
                    <a:pt x="258510" y="0"/>
                  </a:lnTo>
                  <a:lnTo>
                    <a:pt x="365760" y="166163"/>
                  </a:lnTo>
                  <a:lnTo>
                    <a:pt x="0" y="166163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6B3BE54-0C00-4263-9C22-3A0770B470E9}"/>
              </a:ext>
            </a:extLst>
          </p:cNvPr>
          <p:cNvGrpSpPr/>
          <p:nvPr/>
        </p:nvGrpSpPr>
        <p:grpSpPr>
          <a:xfrm>
            <a:off x="588206" y="6304807"/>
            <a:ext cx="81731" cy="52745"/>
            <a:chOff x="990600" y="1323975"/>
            <a:chExt cx="1638300" cy="105727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7ADD923-10B9-41DF-B750-57C9665B6B4D}"/>
                </a:ext>
              </a:extLst>
            </p:cNvPr>
            <p:cNvCxnSpPr/>
            <p:nvPr/>
          </p:nvCxnSpPr>
          <p:spPr>
            <a:xfrm flipV="1">
              <a:off x="990600" y="1323975"/>
              <a:ext cx="876300" cy="1057275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4EB62C-D900-477E-9EAA-5688B0CC3A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1" y="1323976"/>
              <a:ext cx="761999" cy="1057274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B5E190-5CF7-4260-91E4-DC6EA11F0634}"/>
              </a:ext>
            </a:extLst>
          </p:cNvPr>
          <p:cNvGrpSpPr/>
          <p:nvPr/>
        </p:nvGrpSpPr>
        <p:grpSpPr>
          <a:xfrm>
            <a:off x="2005340" y="6311646"/>
            <a:ext cx="81731" cy="52745"/>
            <a:chOff x="990600" y="1323975"/>
            <a:chExt cx="1638300" cy="105727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690AD61-9657-4E48-8FBC-2074BD0112D6}"/>
                </a:ext>
              </a:extLst>
            </p:cNvPr>
            <p:cNvCxnSpPr/>
            <p:nvPr/>
          </p:nvCxnSpPr>
          <p:spPr>
            <a:xfrm flipV="1">
              <a:off x="990600" y="1323975"/>
              <a:ext cx="876300" cy="1057275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397369-6127-410C-B254-178A78B7C7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1" y="1323976"/>
              <a:ext cx="761999" cy="1057274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1E56D3-E1EB-43C9-A484-A005AC372137}"/>
              </a:ext>
            </a:extLst>
          </p:cNvPr>
          <p:cNvGrpSpPr/>
          <p:nvPr/>
        </p:nvGrpSpPr>
        <p:grpSpPr>
          <a:xfrm>
            <a:off x="322794" y="6210856"/>
            <a:ext cx="337956" cy="324948"/>
            <a:chOff x="243986" y="6052375"/>
            <a:chExt cx="427210" cy="4107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6EDE89D-2FA4-4147-989A-89DC7C8E274F}"/>
                </a:ext>
              </a:extLst>
            </p:cNvPr>
            <p:cNvGrpSpPr/>
            <p:nvPr/>
          </p:nvGrpSpPr>
          <p:grpSpPr>
            <a:xfrm>
              <a:off x="336277" y="6052376"/>
              <a:ext cx="212509" cy="410766"/>
              <a:chOff x="254216" y="6181330"/>
              <a:chExt cx="212509" cy="410766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B99D375-E88B-4131-B713-54FFA95670A1}"/>
                  </a:ext>
                </a:extLst>
              </p:cNvPr>
              <p:cNvSpPr/>
              <p:nvPr/>
            </p:nvSpPr>
            <p:spPr>
              <a:xfrm>
                <a:off x="254216" y="6427591"/>
                <a:ext cx="212509" cy="114846"/>
              </a:xfrm>
              <a:custGeom>
                <a:avLst/>
                <a:gdLst>
                  <a:gd name="connsiteX0" fmla="*/ 0 w 1593217"/>
                  <a:gd name="connsiteY0" fmla="*/ 0 h 764153"/>
                  <a:gd name="connsiteX1" fmla="*/ 1593217 w 1593217"/>
                  <a:gd name="connsiteY1" fmla="*/ 0 h 764153"/>
                  <a:gd name="connsiteX2" fmla="*/ 1580597 w 1593217"/>
                  <a:gd name="connsiteY2" fmla="*/ 125184 h 764153"/>
                  <a:gd name="connsiteX3" fmla="*/ 796608 w 1593217"/>
                  <a:gd name="connsiteY3" fmla="*/ 764153 h 764153"/>
                  <a:gd name="connsiteX4" fmla="*/ 12619 w 1593217"/>
                  <a:gd name="connsiteY4" fmla="*/ 125184 h 764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217" h="764153">
                    <a:moveTo>
                      <a:pt x="0" y="0"/>
                    </a:moveTo>
                    <a:lnTo>
                      <a:pt x="1593217" y="0"/>
                    </a:lnTo>
                    <a:lnTo>
                      <a:pt x="1580597" y="125184"/>
                    </a:lnTo>
                    <a:cubicBezTo>
                      <a:pt x="1505977" y="489843"/>
                      <a:pt x="1183327" y="764153"/>
                      <a:pt x="796608" y="764153"/>
                    </a:cubicBezTo>
                    <a:cubicBezTo>
                      <a:pt x="409890" y="764153"/>
                      <a:pt x="87240" y="489843"/>
                      <a:pt x="12619" y="125184"/>
                    </a:cubicBezTo>
                    <a:close/>
                  </a:path>
                </a:pathLst>
              </a:custGeom>
              <a:noFill/>
              <a:ln w="31750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85F649F-F047-4BD9-9BC6-8BFA3FAD6B0B}"/>
                  </a:ext>
                </a:extLst>
              </p:cNvPr>
              <p:cNvSpPr/>
              <p:nvPr/>
            </p:nvSpPr>
            <p:spPr>
              <a:xfrm>
                <a:off x="295016" y="6181330"/>
                <a:ext cx="144249" cy="303682"/>
              </a:xfrm>
              <a:prstGeom prst="roundRect">
                <a:avLst>
                  <a:gd name="adj" fmla="val 50000"/>
                </a:avLst>
              </a:prstGeom>
              <a:solidFill>
                <a:srgbClr val="A8A8A8"/>
              </a:solidFill>
              <a:ln w="31750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771C66F-39A9-471F-B968-1B0646EDC05D}"/>
                  </a:ext>
                </a:extLst>
              </p:cNvPr>
              <p:cNvCxnSpPr/>
              <p:nvPr/>
            </p:nvCxnSpPr>
            <p:spPr>
              <a:xfrm>
                <a:off x="360306" y="6542433"/>
                <a:ext cx="0" cy="49663"/>
              </a:xfrm>
              <a:prstGeom prst="line">
                <a:avLst/>
              </a:prstGeom>
              <a:ln w="317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CA6C521-0AA6-48F4-BF1F-CC3A2FF8579C}"/>
                  </a:ext>
                </a:extLst>
              </p:cNvPr>
              <p:cNvCxnSpPr/>
              <p:nvPr/>
            </p:nvCxnSpPr>
            <p:spPr>
              <a:xfrm>
                <a:off x="303982" y="6592096"/>
                <a:ext cx="111768" cy="0"/>
              </a:xfrm>
              <a:prstGeom prst="line">
                <a:avLst/>
              </a:prstGeom>
              <a:ln w="317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7C509B-746D-4AB6-BA4E-A0021686C2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86" y="6052375"/>
              <a:ext cx="427210" cy="385936"/>
            </a:xfrm>
            <a:prstGeom prst="line">
              <a:avLst/>
            </a:prstGeom>
            <a:ln w="25400">
              <a:solidFill>
                <a:srgbClr val="FF5D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654995-6E66-4326-A2FC-B65063F030FC}"/>
              </a:ext>
            </a:extLst>
          </p:cNvPr>
          <p:cNvCxnSpPr>
            <a:cxnSpLocks/>
          </p:cNvCxnSpPr>
          <p:nvPr/>
        </p:nvCxnSpPr>
        <p:spPr>
          <a:xfrm flipV="1">
            <a:off x="1467518" y="6237314"/>
            <a:ext cx="337956" cy="305305"/>
          </a:xfrm>
          <a:prstGeom prst="line">
            <a:avLst/>
          </a:prstGeom>
          <a:ln w="25400">
            <a:solidFill>
              <a:srgbClr val="FF5D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54F060-9A4F-4807-A6D6-522D5AF3FBBF}"/>
              </a:ext>
            </a:extLst>
          </p:cNvPr>
          <p:cNvSpPr txBox="1"/>
          <p:nvPr/>
        </p:nvSpPr>
        <p:spPr>
          <a:xfrm>
            <a:off x="104675" y="6545209"/>
            <a:ext cx="875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Unmute </a:t>
            </a:r>
            <a:endParaRPr lang="en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D3C962-1CBF-4A13-9C61-6F55280BC73E}"/>
              </a:ext>
            </a:extLst>
          </p:cNvPr>
          <p:cNvSpPr txBox="1"/>
          <p:nvPr/>
        </p:nvSpPr>
        <p:spPr>
          <a:xfrm>
            <a:off x="1271676" y="6535804"/>
            <a:ext cx="1324549" cy="30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Start Video </a:t>
            </a:r>
            <a:endParaRPr lang="en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C394F8-BEFC-41C4-A935-1E2824BA8DC3}"/>
              </a:ext>
            </a:extLst>
          </p:cNvPr>
          <p:cNvGrpSpPr/>
          <p:nvPr/>
        </p:nvGrpSpPr>
        <p:grpSpPr>
          <a:xfrm>
            <a:off x="3611726" y="6135155"/>
            <a:ext cx="5481832" cy="458472"/>
            <a:chOff x="3951924" y="6025833"/>
            <a:chExt cx="6824784" cy="57078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FC02D56-B269-4FCC-9C9C-A473BB480AB3}"/>
                </a:ext>
              </a:extLst>
            </p:cNvPr>
            <p:cNvGrpSpPr/>
            <p:nvPr/>
          </p:nvGrpSpPr>
          <p:grpSpPr>
            <a:xfrm>
              <a:off x="3951924" y="6115494"/>
              <a:ext cx="4537848" cy="481128"/>
              <a:chOff x="3734753" y="6097716"/>
              <a:chExt cx="5435775" cy="57633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CF12A14-716B-4645-B9EC-F1B4AB4B7089}"/>
                  </a:ext>
                </a:extLst>
              </p:cNvPr>
              <p:cNvGrpSpPr/>
              <p:nvPr/>
            </p:nvGrpSpPr>
            <p:grpSpPr>
              <a:xfrm>
                <a:off x="3734753" y="6100709"/>
                <a:ext cx="445682" cy="510698"/>
                <a:chOff x="2043518" y="3429000"/>
                <a:chExt cx="445682" cy="510698"/>
              </a:xfrm>
            </p:grpSpPr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3E01B911-3724-40A9-914F-8DF9464480CC}"/>
                    </a:ext>
                  </a:extLst>
                </p:cNvPr>
                <p:cNvSpPr/>
                <p:nvPr/>
              </p:nvSpPr>
              <p:spPr>
                <a:xfrm>
                  <a:off x="2043518" y="3429000"/>
                  <a:ext cx="445682" cy="503054"/>
                </a:xfrm>
                <a:custGeom>
                  <a:avLst/>
                  <a:gdLst>
                    <a:gd name="connsiteX0" fmla="*/ 217082 w 426141"/>
                    <a:gd name="connsiteY0" fmla="*/ 86 h 503054"/>
                    <a:gd name="connsiteX1" fmla="*/ 115482 w 426141"/>
                    <a:gd name="connsiteY1" fmla="*/ 88986 h 503054"/>
                    <a:gd name="connsiteX2" fmla="*/ 34202 w 426141"/>
                    <a:gd name="connsiteY2" fmla="*/ 109306 h 503054"/>
                    <a:gd name="connsiteX3" fmla="*/ 1182 w 426141"/>
                    <a:gd name="connsiteY3" fmla="*/ 139786 h 503054"/>
                    <a:gd name="connsiteX4" fmla="*/ 11342 w 426141"/>
                    <a:gd name="connsiteY4" fmla="*/ 276946 h 503054"/>
                    <a:gd name="connsiteX5" fmla="*/ 49442 w 426141"/>
                    <a:gd name="connsiteY5" fmla="*/ 370926 h 503054"/>
                    <a:gd name="connsiteX6" fmla="*/ 201842 w 426141"/>
                    <a:gd name="connsiteY6" fmla="*/ 503006 h 503054"/>
                    <a:gd name="connsiteX7" fmla="*/ 379642 w 426141"/>
                    <a:gd name="connsiteY7" fmla="*/ 355686 h 503054"/>
                    <a:gd name="connsiteX8" fmla="*/ 425362 w 426141"/>
                    <a:gd name="connsiteY8" fmla="*/ 134706 h 503054"/>
                    <a:gd name="connsiteX9" fmla="*/ 354242 w 426141"/>
                    <a:gd name="connsiteY9" fmla="*/ 106766 h 503054"/>
                    <a:gd name="connsiteX10" fmla="*/ 217082 w 426141"/>
                    <a:gd name="connsiteY10" fmla="*/ 86 h 503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26141" h="503054">
                      <a:moveTo>
                        <a:pt x="217082" y="86"/>
                      </a:moveTo>
                      <a:cubicBezTo>
                        <a:pt x="177289" y="-2877"/>
                        <a:pt x="145962" y="70783"/>
                        <a:pt x="115482" y="88986"/>
                      </a:cubicBezTo>
                      <a:cubicBezTo>
                        <a:pt x="85002" y="107189"/>
                        <a:pt x="53252" y="100839"/>
                        <a:pt x="34202" y="109306"/>
                      </a:cubicBezTo>
                      <a:cubicBezTo>
                        <a:pt x="15152" y="117773"/>
                        <a:pt x="4992" y="111846"/>
                        <a:pt x="1182" y="139786"/>
                      </a:cubicBezTo>
                      <a:cubicBezTo>
                        <a:pt x="-2628" y="167726"/>
                        <a:pt x="3299" y="238423"/>
                        <a:pt x="11342" y="276946"/>
                      </a:cubicBezTo>
                      <a:cubicBezTo>
                        <a:pt x="19385" y="315469"/>
                        <a:pt x="17692" y="333249"/>
                        <a:pt x="49442" y="370926"/>
                      </a:cubicBezTo>
                      <a:cubicBezTo>
                        <a:pt x="81192" y="408603"/>
                        <a:pt x="146809" y="505546"/>
                        <a:pt x="201842" y="503006"/>
                      </a:cubicBezTo>
                      <a:cubicBezTo>
                        <a:pt x="256875" y="500466"/>
                        <a:pt x="342389" y="417069"/>
                        <a:pt x="379642" y="355686"/>
                      </a:cubicBezTo>
                      <a:cubicBezTo>
                        <a:pt x="416895" y="294303"/>
                        <a:pt x="429595" y="176193"/>
                        <a:pt x="425362" y="134706"/>
                      </a:cubicBezTo>
                      <a:cubicBezTo>
                        <a:pt x="421129" y="93219"/>
                        <a:pt x="383875" y="124546"/>
                        <a:pt x="354242" y="106766"/>
                      </a:cubicBezTo>
                      <a:cubicBezTo>
                        <a:pt x="324609" y="88986"/>
                        <a:pt x="256875" y="3049"/>
                        <a:pt x="217082" y="86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25400">
                  <a:solidFill>
                    <a:srgbClr val="A8A8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65EC2BAB-F6CE-4189-9224-479893013C90}"/>
                    </a:ext>
                  </a:extLst>
                </p:cNvPr>
                <p:cNvSpPr/>
                <p:nvPr/>
              </p:nvSpPr>
              <p:spPr>
                <a:xfrm>
                  <a:off x="2261531" y="3429000"/>
                  <a:ext cx="226060" cy="254048"/>
                </a:xfrm>
                <a:custGeom>
                  <a:avLst/>
                  <a:gdLst>
                    <a:gd name="connsiteX0" fmla="*/ 7415 w 226060"/>
                    <a:gd name="connsiteY0" fmla="*/ 0 h 254048"/>
                    <a:gd name="connsiteX1" fmla="*/ 150864 w 226060"/>
                    <a:gd name="connsiteY1" fmla="*/ 106680 h 254048"/>
                    <a:gd name="connsiteX2" fmla="*/ 225245 w 226060"/>
                    <a:gd name="connsiteY2" fmla="*/ 134620 h 254048"/>
                    <a:gd name="connsiteX3" fmla="*/ 217608 w 226060"/>
                    <a:gd name="connsiteY3" fmla="*/ 237649 h 254048"/>
                    <a:gd name="connsiteX4" fmla="*/ 213558 w 226060"/>
                    <a:gd name="connsiteY4" fmla="*/ 254048 h 254048"/>
                    <a:gd name="connsiteX5" fmla="*/ 0 w 226060"/>
                    <a:gd name="connsiteY5" fmla="*/ 254048 h 254048"/>
                    <a:gd name="connsiteX6" fmla="*/ 0 w 226060"/>
                    <a:gd name="connsiteY6" fmla="*/ 2519 h 254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6060" h="254048">
                      <a:moveTo>
                        <a:pt x="7415" y="0"/>
                      </a:moveTo>
                      <a:cubicBezTo>
                        <a:pt x="49032" y="2963"/>
                        <a:pt x="119872" y="88900"/>
                        <a:pt x="150864" y="106680"/>
                      </a:cubicBezTo>
                      <a:cubicBezTo>
                        <a:pt x="181856" y="124460"/>
                        <a:pt x="220818" y="93133"/>
                        <a:pt x="225245" y="134620"/>
                      </a:cubicBezTo>
                      <a:cubicBezTo>
                        <a:pt x="227459" y="155364"/>
                        <a:pt x="225245" y="195263"/>
                        <a:pt x="217608" y="237649"/>
                      </a:cubicBezTo>
                      <a:lnTo>
                        <a:pt x="213558" y="254048"/>
                      </a:lnTo>
                      <a:lnTo>
                        <a:pt x="0" y="254048"/>
                      </a:lnTo>
                      <a:lnTo>
                        <a:pt x="0" y="2519"/>
                      </a:ln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FFC2A4E8-8DB6-4D20-AA7E-3E449DA1CDA4}"/>
                    </a:ext>
                  </a:extLst>
                </p:cNvPr>
                <p:cNvSpPr/>
                <p:nvPr/>
              </p:nvSpPr>
              <p:spPr>
                <a:xfrm>
                  <a:off x="2060650" y="3675404"/>
                  <a:ext cx="205709" cy="264294"/>
                </a:xfrm>
                <a:custGeom>
                  <a:avLst/>
                  <a:gdLst>
                    <a:gd name="connsiteX0" fmla="*/ 0 w 205709"/>
                    <a:gd name="connsiteY0" fmla="*/ 0 h 264294"/>
                    <a:gd name="connsiteX1" fmla="*/ 205709 w 205709"/>
                    <a:gd name="connsiteY1" fmla="*/ 0 h 264294"/>
                    <a:gd name="connsiteX2" fmla="*/ 205709 w 205709"/>
                    <a:gd name="connsiteY2" fmla="*/ 264201 h 264294"/>
                    <a:gd name="connsiteX3" fmla="*/ 205484 w 205709"/>
                    <a:gd name="connsiteY3" fmla="*/ 264246 h 264294"/>
                    <a:gd name="connsiteX4" fmla="*/ 46095 w 205709"/>
                    <a:gd name="connsiteY4" fmla="*/ 132166 h 264294"/>
                    <a:gd name="connsiteX5" fmla="*/ 6248 w 205709"/>
                    <a:gd name="connsiteY5" fmla="*/ 38186 h 264294"/>
                    <a:gd name="connsiteX6" fmla="*/ 479 w 205709"/>
                    <a:gd name="connsiteY6" fmla="*/ 4432 h 2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5709" h="264294">
                      <a:moveTo>
                        <a:pt x="0" y="0"/>
                      </a:moveTo>
                      <a:lnTo>
                        <a:pt x="205709" y="0"/>
                      </a:lnTo>
                      <a:lnTo>
                        <a:pt x="205709" y="264201"/>
                      </a:lnTo>
                      <a:lnTo>
                        <a:pt x="205484" y="264246"/>
                      </a:lnTo>
                      <a:cubicBezTo>
                        <a:pt x="147927" y="266786"/>
                        <a:pt x="79301" y="169843"/>
                        <a:pt x="46095" y="132166"/>
                      </a:cubicBezTo>
                      <a:cubicBezTo>
                        <a:pt x="12889" y="94489"/>
                        <a:pt x="14660" y="76709"/>
                        <a:pt x="6248" y="38186"/>
                      </a:cubicBezTo>
                      <a:cubicBezTo>
                        <a:pt x="4145" y="28555"/>
                        <a:pt x="2181" y="16914"/>
                        <a:pt x="479" y="4432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95EC844-5D67-46EB-9FFF-4B7E43690E3A}"/>
                  </a:ext>
                </a:extLst>
              </p:cNvPr>
              <p:cNvGrpSpPr/>
              <p:nvPr/>
            </p:nvGrpSpPr>
            <p:grpSpPr>
              <a:xfrm>
                <a:off x="5225645" y="6097716"/>
                <a:ext cx="790916" cy="463601"/>
                <a:chOff x="4667928" y="511972"/>
                <a:chExt cx="3475957" cy="2037454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B2FF039D-DFC6-44E9-B3DC-0EF623018986}"/>
                    </a:ext>
                  </a:extLst>
                </p:cNvPr>
                <p:cNvSpPr/>
                <p:nvPr/>
              </p:nvSpPr>
              <p:spPr>
                <a:xfrm>
                  <a:off x="5370179" y="511972"/>
                  <a:ext cx="935547" cy="935547"/>
                </a:xfrm>
                <a:prstGeom prst="ellipse">
                  <a:avLst/>
                </a:pr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E99B1B67-4A6D-4F14-9677-E47EFE9AE377}"/>
                    </a:ext>
                  </a:extLst>
                </p:cNvPr>
                <p:cNvSpPr/>
                <p:nvPr/>
              </p:nvSpPr>
              <p:spPr>
                <a:xfrm>
                  <a:off x="4667928" y="1683451"/>
                  <a:ext cx="2340048" cy="865975"/>
                </a:xfrm>
                <a:custGeom>
                  <a:avLst/>
                  <a:gdLst>
                    <a:gd name="connsiteX0" fmla="*/ 2073277 w 4146554"/>
                    <a:gd name="connsiteY0" fmla="*/ 0 h 1110903"/>
                    <a:gd name="connsiteX1" fmla="*/ 4135850 w 4146554"/>
                    <a:gd name="connsiteY1" fmla="*/ 997321 h 1110903"/>
                    <a:gd name="connsiteX2" fmla="*/ 4146554 w 4146554"/>
                    <a:gd name="connsiteY2" fmla="*/ 1110903 h 1110903"/>
                    <a:gd name="connsiteX3" fmla="*/ 0 w 4146554"/>
                    <a:gd name="connsiteY3" fmla="*/ 1110903 h 1110903"/>
                    <a:gd name="connsiteX4" fmla="*/ 10704 w 4146554"/>
                    <a:gd name="connsiteY4" fmla="*/ 997321 h 1110903"/>
                    <a:gd name="connsiteX5" fmla="*/ 2073277 w 4146554"/>
                    <a:gd name="connsiteY5" fmla="*/ 0 h 111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46554" h="1110903">
                      <a:moveTo>
                        <a:pt x="2073277" y="0"/>
                      </a:moveTo>
                      <a:cubicBezTo>
                        <a:pt x="3146751" y="0"/>
                        <a:pt x="4029677" y="437141"/>
                        <a:pt x="4135850" y="997321"/>
                      </a:cubicBezTo>
                      <a:lnTo>
                        <a:pt x="4146554" y="1110903"/>
                      </a:lnTo>
                      <a:lnTo>
                        <a:pt x="0" y="1110903"/>
                      </a:lnTo>
                      <a:lnTo>
                        <a:pt x="10704" y="997321"/>
                      </a:lnTo>
                      <a:cubicBezTo>
                        <a:pt x="116877" y="437141"/>
                        <a:pt x="999803" y="0"/>
                        <a:pt x="2073277" y="0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5111FC92-4330-45B0-ACE8-8BA20980336E}"/>
                    </a:ext>
                  </a:extLst>
                </p:cNvPr>
                <p:cNvSpPr/>
                <p:nvPr/>
              </p:nvSpPr>
              <p:spPr>
                <a:xfrm>
                  <a:off x="5803837" y="1683450"/>
                  <a:ext cx="2340048" cy="865975"/>
                </a:xfrm>
                <a:custGeom>
                  <a:avLst/>
                  <a:gdLst>
                    <a:gd name="connsiteX0" fmla="*/ 2073277 w 4146554"/>
                    <a:gd name="connsiteY0" fmla="*/ 0 h 1110903"/>
                    <a:gd name="connsiteX1" fmla="*/ 4135850 w 4146554"/>
                    <a:gd name="connsiteY1" fmla="*/ 997321 h 1110903"/>
                    <a:gd name="connsiteX2" fmla="*/ 4146554 w 4146554"/>
                    <a:gd name="connsiteY2" fmla="*/ 1110903 h 1110903"/>
                    <a:gd name="connsiteX3" fmla="*/ 0 w 4146554"/>
                    <a:gd name="connsiteY3" fmla="*/ 1110903 h 1110903"/>
                    <a:gd name="connsiteX4" fmla="*/ 10704 w 4146554"/>
                    <a:gd name="connsiteY4" fmla="*/ 997321 h 1110903"/>
                    <a:gd name="connsiteX5" fmla="*/ 2073277 w 4146554"/>
                    <a:gd name="connsiteY5" fmla="*/ 0 h 111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46554" h="1110903">
                      <a:moveTo>
                        <a:pt x="2073277" y="0"/>
                      </a:moveTo>
                      <a:cubicBezTo>
                        <a:pt x="3146751" y="0"/>
                        <a:pt x="4029677" y="437141"/>
                        <a:pt x="4135850" y="997321"/>
                      </a:cubicBezTo>
                      <a:lnTo>
                        <a:pt x="4146554" y="1110903"/>
                      </a:lnTo>
                      <a:lnTo>
                        <a:pt x="0" y="1110903"/>
                      </a:lnTo>
                      <a:lnTo>
                        <a:pt x="10704" y="997321"/>
                      </a:lnTo>
                      <a:cubicBezTo>
                        <a:pt x="116877" y="437141"/>
                        <a:pt x="999803" y="0"/>
                        <a:pt x="2073277" y="0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53C2BFE-2756-423C-9835-B3331FEC78B6}"/>
                    </a:ext>
                  </a:extLst>
                </p:cNvPr>
                <p:cNvSpPr/>
                <p:nvPr/>
              </p:nvSpPr>
              <p:spPr>
                <a:xfrm>
                  <a:off x="6532111" y="648246"/>
                  <a:ext cx="799273" cy="799273"/>
                </a:xfrm>
                <a:prstGeom prst="ellipse">
                  <a:avLst/>
                </a:pr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CF1F096-3BC3-4DBE-AC02-9C93CC010128}"/>
                  </a:ext>
                </a:extLst>
              </p:cNvPr>
              <p:cNvSpPr/>
              <p:nvPr/>
            </p:nvSpPr>
            <p:spPr>
              <a:xfrm rot="10800000">
                <a:off x="7065195" y="6099661"/>
                <a:ext cx="532452" cy="574386"/>
              </a:xfrm>
              <a:custGeom>
                <a:avLst/>
                <a:gdLst>
                  <a:gd name="connsiteX0" fmla="*/ 1708529 w 1885950"/>
                  <a:gd name="connsiteY0" fmla="*/ 1549110 h 1549110"/>
                  <a:gd name="connsiteX1" fmla="*/ 177421 w 1885950"/>
                  <a:gd name="connsiteY1" fmla="*/ 1549110 h 1549110"/>
                  <a:gd name="connsiteX2" fmla="*/ 0 w 1885950"/>
                  <a:gd name="connsiteY2" fmla="*/ 1371689 h 1549110"/>
                  <a:gd name="connsiteX3" fmla="*/ 0 w 1885950"/>
                  <a:gd name="connsiteY3" fmla="*/ 662025 h 1549110"/>
                  <a:gd name="connsiteX4" fmla="*/ 177421 w 1885950"/>
                  <a:gd name="connsiteY4" fmla="*/ 484604 h 1549110"/>
                  <a:gd name="connsiteX5" fmla="*/ 989677 w 1885950"/>
                  <a:gd name="connsiteY5" fmla="*/ 484604 h 1549110"/>
                  <a:gd name="connsiteX6" fmla="*/ 1268342 w 1885950"/>
                  <a:gd name="connsiteY6" fmla="*/ 0 h 1549110"/>
                  <a:gd name="connsiteX7" fmla="*/ 1547007 w 1885950"/>
                  <a:gd name="connsiteY7" fmla="*/ 484604 h 1549110"/>
                  <a:gd name="connsiteX8" fmla="*/ 1708529 w 1885950"/>
                  <a:gd name="connsiteY8" fmla="*/ 484604 h 1549110"/>
                  <a:gd name="connsiteX9" fmla="*/ 1885950 w 1885950"/>
                  <a:gd name="connsiteY9" fmla="*/ 662025 h 1549110"/>
                  <a:gd name="connsiteX10" fmla="*/ 1885950 w 1885950"/>
                  <a:gd name="connsiteY10" fmla="*/ 1371689 h 1549110"/>
                  <a:gd name="connsiteX11" fmla="*/ 1708529 w 1885950"/>
                  <a:gd name="connsiteY11" fmla="*/ 1549110 h 154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85950" h="1549110">
                    <a:moveTo>
                      <a:pt x="1708529" y="1549110"/>
                    </a:moveTo>
                    <a:lnTo>
                      <a:pt x="177421" y="1549110"/>
                    </a:lnTo>
                    <a:cubicBezTo>
                      <a:pt x="79434" y="1549110"/>
                      <a:pt x="0" y="1469676"/>
                      <a:pt x="0" y="1371689"/>
                    </a:cubicBezTo>
                    <a:lnTo>
                      <a:pt x="0" y="662025"/>
                    </a:lnTo>
                    <a:cubicBezTo>
                      <a:pt x="0" y="564038"/>
                      <a:pt x="79434" y="484604"/>
                      <a:pt x="177421" y="484604"/>
                    </a:cubicBezTo>
                    <a:lnTo>
                      <a:pt x="989677" y="484604"/>
                    </a:lnTo>
                    <a:lnTo>
                      <a:pt x="1268342" y="0"/>
                    </a:lnTo>
                    <a:lnTo>
                      <a:pt x="1547007" y="484604"/>
                    </a:lnTo>
                    <a:lnTo>
                      <a:pt x="1708529" y="484604"/>
                    </a:lnTo>
                    <a:cubicBezTo>
                      <a:pt x="1806516" y="484604"/>
                      <a:pt x="1885950" y="564038"/>
                      <a:pt x="1885950" y="662025"/>
                    </a:cubicBezTo>
                    <a:lnTo>
                      <a:pt x="1885950" y="1371689"/>
                    </a:lnTo>
                    <a:cubicBezTo>
                      <a:pt x="1885950" y="1469676"/>
                      <a:pt x="1806516" y="1549110"/>
                      <a:pt x="1708529" y="1549110"/>
                    </a:cubicBezTo>
                    <a:close/>
                  </a:path>
                </a:pathLst>
              </a:custGeom>
              <a:solidFill>
                <a:srgbClr val="A8A8A8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 dirty="0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E968CC7-66B1-46D0-AAF4-DCF35721CCF4}"/>
                  </a:ext>
                </a:extLst>
              </p:cNvPr>
              <p:cNvGrpSpPr/>
              <p:nvPr/>
            </p:nvGrpSpPr>
            <p:grpSpPr>
              <a:xfrm>
                <a:off x="8458806" y="6097716"/>
                <a:ext cx="711722" cy="476227"/>
                <a:chOff x="7400246" y="1717249"/>
                <a:chExt cx="2234711" cy="1495289"/>
              </a:xfrm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C9BB7A98-37AD-438B-8E61-DFA5A55B1C9C}"/>
                    </a:ext>
                  </a:extLst>
                </p:cNvPr>
                <p:cNvSpPr/>
                <p:nvPr/>
              </p:nvSpPr>
              <p:spPr>
                <a:xfrm>
                  <a:off x="7400246" y="1717249"/>
                  <a:ext cx="2234711" cy="1495289"/>
                </a:xfrm>
                <a:prstGeom prst="roundRect">
                  <a:avLst>
                    <a:gd name="adj" fmla="val 10076"/>
                  </a:avLst>
                </a:prstGeom>
                <a:solidFill>
                  <a:srgbClr val="23D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FAA3811-23A6-444B-A9C2-17B864E92A30}"/>
                    </a:ext>
                  </a:extLst>
                </p:cNvPr>
                <p:cNvGrpSpPr/>
                <p:nvPr/>
              </p:nvGrpSpPr>
              <p:grpSpPr>
                <a:xfrm>
                  <a:off x="8351699" y="2163700"/>
                  <a:ext cx="369649" cy="620143"/>
                  <a:chOff x="7500331" y="4182620"/>
                  <a:chExt cx="112396" cy="188900"/>
                </a:xfrm>
                <a:solidFill>
                  <a:srgbClr val="1A1A1A"/>
                </a:solidFill>
              </p:grpSpPr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D315C554-412B-493F-924B-17196C26D704}"/>
                      </a:ext>
                    </a:extLst>
                  </p:cNvPr>
                  <p:cNvSpPr/>
                  <p:nvPr/>
                </p:nvSpPr>
                <p:spPr>
                  <a:xfrm rot="2647907">
                    <a:off x="7500331" y="4201971"/>
                    <a:ext cx="45719" cy="10318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301B4501-1DCF-4A12-AA8A-0CCE30AD265C}"/>
                      </a:ext>
                    </a:extLst>
                  </p:cNvPr>
                  <p:cNvSpPr/>
                  <p:nvPr/>
                </p:nvSpPr>
                <p:spPr>
                  <a:xfrm rot="18918181">
                    <a:off x="7567008" y="4182620"/>
                    <a:ext cx="45719" cy="12603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A2955C26-C69C-4833-9647-BC31F321E1FD}"/>
                      </a:ext>
                    </a:extLst>
                  </p:cNvPr>
                  <p:cNvSpPr/>
                  <p:nvPr/>
                </p:nvSpPr>
                <p:spPr>
                  <a:xfrm>
                    <a:off x="7531855" y="4231789"/>
                    <a:ext cx="45719" cy="13973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063F41C-9AE4-4C13-8787-89386D629A27}"/>
                </a:ext>
              </a:extLst>
            </p:cNvPr>
            <p:cNvGrpSpPr/>
            <p:nvPr/>
          </p:nvGrpSpPr>
          <p:grpSpPr>
            <a:xfrm>
              <a:off x="9252177" y="6079247"/>
              <a:ext cx="459254" cy="459254"/>
              <a:chOff x="5550644" y="3337560"/>
              <a:chExt cx="1828800" cy="18288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1E6FBB9-AF9E-4C20-B02A-52321027E929}"/>
                  </a:ext>
                </a:extLst>
              </p:cNvPr>
              <p:cNvSpPr/>
              <p:nvPr/>
            </p:nvSpPr>
            <p:spPr>
              <a:xfrm>
                <a:off x="5550644" y="3337560"/>
                <a:ext cx="1828800" cy="1828800"/>
              </a:xfrm>
              <a:prstGeom prst="ellipse">
                <a:avLst/>
              </a:prstGeom>
              <a:noFill/>
              <a:ln w="34925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3020B11-5804-4754-A234-E5B9C6A7316B}"/>
                  </a:ext>
                </a:extLst>
              </p:cNvPr>
              <p:cNvSpPr/>
              <p:nvPr/>
            </p:nvSpPr>
            <p:spPr>
              <a:xfrm>
                <a:off x="5727809" y="3514725"/>
                <a:ext cx="1474470" cy="1474470"/>
              </a:xfrm>
              <a:prstGeom prst="ellipse">
                <a:avLst/>
              </a:prstGeom>
              <a:solidFill>
                <a:srgbClr val="A8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9FA66F4-13FC-4EB9-8AD6-461E49C5053A}"/>
                </a:ext>
              </a:extLst>
            </p:cNvPr>
            <p:cNvGrpSpPr/>
            <p:nvPr/>
          </p:nvGrpSpPr>
          <p:grpSpPr>
            <a:xfrm>
              <a:off x="10281453" y="6025833"/>
              <a:ext cx="495255" cy="502556"/>
              <a:chOff x="8489772" y="173821"/>
              <a:chExt cx="2940228" cy="2983577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5AD7A46-7130-46DF-8E82-5FB24E61E874}"/>
                  </a:ext>
                </a:extLst>
              </p:cNvPr>
              <p:cNvSpPr/>
              <p:nvPr/>
            </p:nvSpPr>
            <p:spPr>
              <a:xfrm>
                <a:off x="8489772" y="217170"/>
                <a:ext cx="2940228" cy="2940228"/>
              </a:xfrm>
              <a:prstGeom prst="ellipse">
                <a:avLst/>
              </a:prstGeom>
              <a:solidFill>
                <a:srgbClr val="AAAAA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6019868-4F98-42FB-A1A3-6152E2210460}"/>
                  </a:ext>
                </a:extLst>
              </p:cNvPr>
              <p:cNvSpPr/>
              <p:nvPr/>
            </p:nvSpPr>
            <p:spPr>
              <a:xfrm>
                <a:off x="9481804" y="1223010"/>
                <a:ext cx="240030" cy="240030"/>
              </a:xfrm>
              <a:prstGeom prst="ellipse">
                <a:avLst/>
              </a:prstGeom>
              <a:solidFill>
                <a:srgbClr val="1A1A1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7E371CD-B092-4E92-8878-04305570F15C}"/>
                  </a:ext>
                </a:extLst>
              </p:cNvPr>
              <p:cNvSpPr/>
              <p:nvPr/>
            </p:nvSpPr>
            <p:spPr>
              <a:xfrm>
                <a:off x="10305940" y="1223010"/>
                <a:ext cx="240030" cy="240030"/>
              </a:xfrm>
              <a:prstGeom prst="ellipse">
                <a:avLst/>
              </a:prstGeom>
              <a:solidFill>
                <a:srgbClr val="1A1A1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1D7ED04-53D7-4329-99C6-422513496A8C}"/>
                  </a:ext>
                </a:extLst>
              </p:cNvPr>
              <p:cNvSpPr/>
              <p:nvPr/>
            </p:nvSpPr>
            <p:spPr>
              <a:xfrm>
                <a:off x="9187564" y="1807443"/>
                <a:ext cx="1623060" cy="659921"/>
              </a:xfrm>
              <a:custGeom>
                <a:avLst/>
                <a:gdLst>
                  <a:gd name="connsiteX0" fmla="*/ 0 w 1600200"/>
                  <a:gd name="connsiteY0" fmla="*/ 0 h 676024"/>
                  <a:gd name="connsiteX1" fmla="*/ 274320 w 1600200"/>
                  <a:gd name="connsiteY1" fmla="*/ 525780 h 676024"/>
                  <a:gd name="connsiteX2" fmla="*/ 845820 w 1600200"/>
                  <a:gd name="connsiteY2" fmla="*/ 674370 h 676024"/>
                  <a:gd name="connsiteX3" fmla="*/ 1405890 w 1600200"/>
                  <a:gd name="connsiteY3" fmla="*/ 457200 h 676024"/>
                  <a:gd name="connsiteX4" fmla="*/ 1600200 w 1600200"/>
                  <a:gd name="connsiteY4" fmla="*/ 137160 h 676024"/>
                  <a:gd name="connsiteX0" fmla="*/ 0 w 1623060"/>
                  <a:gd name="connsiteY0" fmla="*/ 34290 h 710314"/>
                  <a:gd name="connsiteX1" fmla="*/ 274320 w 1623060"/>
                  <a:gd name="connsiteY1" fmla="*/ 560070 h 710314"/>
                  <a:gd name="connsiteX2" fmla="*/ 845820 w 1623060"/>
                  <a:gd name="connsiteY2" fmla="*/ 708660 h 710314"/>
                  <a:gd name="connsiteX3" fmla="*/ 1405890 w 1623060"/>
                  <a:gd name="connsiteY3" fmla="*/ 491490 h 710314"/>
                  <a:gd name="connsiteX4" fmla="*/ 1623060 w 1623060"/>
                  <a:gd name="connsiteY4" fmla="*/ 0 h 710314"/>
                  <a:gd name="connsiteX0" fmla="*/ 0 w 1623060"/>
                  <a:gd name="connsiteY0" fmla="*/ 34290 h 708687"/>
                  <a:gd name="connsiteX1" fmla="*/ 274320 w 1623060"/>
                  <a:gd name="connsiteY1" fmla="*/ 560070 h 708687"/>
                  <a:gd name="connsiteX2" fmla="*/ 845820 w 1623060"/>
                  <a:gd name="connsiteY2" fmla="*/ 708660 h 708687"/>
                  <a:gd name="connsiteX3" fmla="*/ 1337310 w 1623060"/>
                  <a:gd name="connsiteY3" fmla="*/ 552864 h 708687"/>
                  <a:gd name="connsiteX4" fmla="*/ 1623060 w 1623060"/>
                  <a:gd name="connsiteY4" fmla="*/ 0 h 70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3060" h="708687">
                    <a:moveTo>
                      <a:pt x="0" y="34290"/>
                    </a:moveTo>
                    <a:cubicBezTo>
                      <a:pt x="66675" y="240982"/>
                      <a:pt x="133350" y="447675"/>
                      <a:pt x="274320" y="560070"/>
                    </a:cubicBezTo>
                    <a:cubicBezTo>
                      <a:pt x="415290" y="672465"/>
                      <a:pt x="668655" y="709861"/>
                      <a:pt x="845820" y="708660"/>
                    </a:cubicBezTo>
                    <a:cubicBezTo>
                      <a:pt x="1022985" y="707459"/>
                      <a:pt x="1211580" y="642399"/>
                      <a:pt x="1337310" y="552864"/>
                    </a:cubicBezTo>
                    <a:cubicBezTo>
                      <a:pt x="1463040" y="463329"/>
                      <a:pt x="1588770" y="115252"/>
                      <a:pt x="1623060" y="0"/>
                    </a:cubicBezTo>
                  </a:path>
                </a:pathLst>
              </a:custGeom>
              <a:noFill/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9A639A9-54FF-478B-832E-719F56C5D158}"/>
                  </a:ext>
                </a:extLst>
              </p:cNvPr>
              <p:cNvSpPr/>
              <p:nvPr/>
            </p:nvSpPr>
            <p:spPr>
              <a:xfrm>
                <a:off x="10468188" y="173821"/>
                <a:ext cx="684870" cy="684869"/>
              </a:xfrm>
              <a:custGeom>
                <a:avLst/>
                <a:gdLst>
                  <a:gd name="connsiteX0" fmla="*/ 288378 w 684870"/>
                  <a:gd name="connsiteY0" fmla="*/ 0 h 684869"/>
                  <a:gd name="connsiteX1" fmla="*/ 396494 w 684870"/>
                  <a:gd name="connsiteY1" fmla="*/ 0 h 684869"/>
                  <a:gd name="connsiteX2" fmla="*/ 423524 w 684870"/>
                  <a:gd name="connsiteY2" fmla="*/ 27030 h 684869"/>
                  <a:gd name="connsiteX3" fmla="*/ 423524 w 684870"/>
                  <a:gd name="connsiteY3" fmla="*/ 261347 h 684869"/>
                  <a:gd name="connsiteX4" fmla="*/ 657840 w 684870"/>
                  <a:gd name="connsiteY4" fmla="*/ 261347 h 684869"/>
                  <a:gd name="connsiteX5" fmla="*/ 684870 w 684870"/>
                  <a:gd name="connsiteY5" fmla="*/ 288377 h 684869"/>
                  <a:gd name="connsiteX6" fmla="*/ 684870 w 684870"/>
                  <a:gd name="connsiteY6" fmla="*/ 396493 h 684869"/>
                  <a:gd name="connsiteX7" fmla="*/ 657840 w 684870"/>
                  <a:gd name="connsiteY7" fmla="*/ 423523 h 684869"/>
                  <a:gd name="connsiteX8" fmla="*/ 423524 w 684870"/>
                  <a:gd name="connsiteY8" fmla="*/ 423523 h 684869"/>
                  <a:gd name="connsiteX9" fmla="*/ 423524 w 684870"/>
                  <a:gd name="connsiteY9" fmla="*/ 657839 h 684869"/>
                  <a:gd name="connsiteX10" fmla="*/ 396494 w 684870"/>
                  <a:gd name="connsiteY10" fmla="*/ 684869 h 684869"/>
                  <a:gd name="connsiteX11" fmla="*/ 288378 w 684870"/>
                  <a:gd name="connsiteY11" fmla="*/ 684869 h 684869"/>
                  <a:gd name="connsiteX12" fmla="*/ 261348 w 684870"/>
                  <a:gd name="connsiteY12" fmla="*/ 657839 h 684869"/>
                  <a:gd name="connsiteX13" fmla="*/ 261348 w 684870"/>
                  <a:gd name="connsiteY13" fmla="*/ 423523 h 684869"/>
                  <a:gd name="connsiteX14" fmla="*/ 27030 w 684870"/>
                  <a:gd name="connsiteY14" fmla="*/ 423523 h 684869"/>
                  <a:gd name="connsiteX15" fmla="*/ 0 w 684870"/>
                  <a:gd name="connsiteY15" fmla="*/ 396493 h 684869"/>
                  <a:gd name="connsiteX16" fmla="*/ 0 w 684870"/>
                  <a:gd name="connsiteY16" fmla="*/ 288377 h 684869"/>
                  <a:gd name="connsiteX17" fmla="*/ 27030 w 684870"/>
                  <a:gd name="connsiteY17" fmla="*/ 261347 h 684869"/>
                  <a:gd name="connsiteX18" fmla="*/ 261348 w 684870"/>
                  <a:gd name="connsiteY18" fmla="*/ 261347 h 684869"/>
                  <a:gd name="connsiteX19" fmla="*/ 261348 w 684870"/>
                  <a:gd name="connsiteY19" fmla="*/ 27030 h 684869"/>
                  <a:gd name="connsiteX20" fmla="*/ 288378 w 684870"/>
                  <a:gd name="connsiteY20" fmla="*/ 0 h 684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4870" h="684869">
                    <a:moveTo>
                      <a:pt x="288378" y="0"/>
                    </a:moveTo>
                    <a:lnTo>
                      <a:pt x="396494" y="0"/>
                    </a:lnTo>
                    <a:cubicBezTo>
                      <a:pt x="411422" y="0"/>
                      <a:pt x="423524" y="12102"/>
                      <a:pt x="423524" y="27030"/>
                    </a:cubicBezTo>
                    <a:lnTo>
                      <a:pt x="423524" y="261347"/>
                    </a:lnTo>
                    <a:lnTo>
                      <a:pt x="657840" y="261347"/>
                    </a:lnTo>
                    <a:cubicBezTo>
                      <a:pt x="672768" y="261347"/>
                      <a:pt x="684870" y="273449"/>
                      <a:pt x="684870" y="288377"/>
                    </a:cubicBezTo>
                    <a:lnTo>
                      <a:pt x="684870" y="396493"/>
                    </a:lnTo>
                    <a:cubicBezTo>
                      <a:pt x="684870" y="411421"/>
                      <a:pt x="672768" y="423523"/>
                      <a:pt x="657840" y="423523"/>
                    </a:cubicBezTo>
                    <a:lnTo>
                      <a:pt x="423524" y="423523"/>
                    </a:lnTo>
                    <a:lnTo>
                      <a:pt x="423524" y="657839"/>
                    </a:lnTo>
                    <a:cubicBezTo>
                      <a:pt x="423524" y="672767"/>
                      <a:pt x="411422" y="684869"/>
                      <a:pt x="396494" y="684869"/>
                    </a:cubicBezTo>
                    <a:lnTo>
                      <a:pt x="288378" y="684869"/>
                    </a:lnTo>
                    <a:cubicBezTo>
                      <a:pt x="273450" y="684869"/>
                      <a:pt x="261348" y="672767"/>
                      <a:pt x="261348" y="657839"/>
                    </a:cubicBezTo>
                    <a:lnTo>
                      <a:pt x="261348" y="423523"/>
                    </a:lnTo>
                    <a:lnTo>
                      <a:pt x="27030" y="423523"/>
                    </a:lnTo>
                    <a:cubicBezTo>
                      <a:pt x="12102" y="423523"/>
                      <a:pt x="0" y="411421"/>
                      <a:pt x="0" y="396493"/>
                    </a:cubicBezTo>
                    <a:lnTo>
                      <a:pt x="0" y="288377"/>
                    </a:lnTo>
                    <a:cubicBezTo>
                      <a:pt x="0" y="273449"/>
                      <a:pt x="12102" y="261347"/>
                      <a:pt x="27030" y="261347"/>
                    </a:cubicBezTo>
                    <a:lnTo>
                      <a:pt x="261348" y="261347"/>
                    </a:lnTo>
                    <a:lnTo>
                      <a:pt x="261348" y="27030"/>
                    </a:lnTo>
                    <a:cubicBezTo>
                      <a:pt x="261348" y="12102"/>
                      <a:pt x="273450" y="0"/>
                      <a:pt x="288378" y="0"/>
                    </a:cubicBezTo>
                    <a:close/>
                  </a:path>
                </a:pathLst>
              </a:custGeom>
              <a:solidFill>
                <a:srgbClr val="AAAAA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</p:grp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14C12D-5E8D-4782-B44C-30D44DD89B96}"/>
              </a:ext>
            </a:extLst>
          </p:cNvPr>
          <p:cNvSpPr/>
          <p:nvPr/>
        </p:nvSpPr>
        <p:spPr>
          <a:xfrm>
            <a:off x="11390733" y="6200695"/>
            <a:ext cx="643077" cy="392933"/>
          </a:xfrm>
          <a:prstGeom prst="roundRect">
            <a:avLst/>
          </a:prstGeom>
          <a:solidFill>
            <a:srgbClr val="B7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D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FEE1489-0352-445C-8382-B3205C001361}"/>
              </a:ext>
            </a:extLst>
          </p:cNvPr>
          <p:cNvSpPr/>
          <p:nvPr/>
        </p:nvSpPr>
        <p:spPr>
          <a:xfrm>
            <a:off x="9093558" y="2356382"/>
            <a:ext cx="2940252" cy="1701557"/>
          </a:xfrm>
          <a:prstGeom prst="roundRect">
            <a:avLst>
              <a:gd name="adj" fmla="val 484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InOrder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8C76E3E-A1B2-4829-A108-46F18727B8CF}"/>
              </a:ext>
            </a:extLst>
          </p:cNvPr>
          <p:cNvSpPr/>
          <p:nvPr/>
        </p:nvSpPr>
        <p:spPr>
          <a:xfrm>
            <a:off x="9093558" y="4303045"/>
            <a:ext cx="2940252" cy="1550951"/>
          </a:xfrm>
          <a:prstGeom prst="roundRect">
            <a:avLst>
              <a:gd name="adj" fmla="val 484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Non Binary Tree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6F8367-0136-4541-BC9E-4B25AD1750CB}"/>
              </a:ext>
            </a:extLst>
          </p:cNvPr>
          <p:cNvSpPr/>
          <p:nvPr/>
        </p:nvSpPr>
        <p:spPr>
          <a:xfrm>
            <a:off x="1372323" y="468606"/>
            <a:ext cx="638425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InOrder</a:t>
            </a:r>
            <a:r>
              <a:rPr lang="en-US" sz="2400" dirty="0"/>
              <a:t> (address Root)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If (node == NULL)</a:t>
            </a:r>
          </a:p>
          <a:p>
            <a:pPr marL="0" indent="0">
              <a:buNone/>
            </a:pPr>
            <a:r>
              <a:rPr lang="en-US" sz="2400" dirty="0"/>
              <a:t>        return;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InOrder</a:t>
            </a:r>
            <a:r>
              <a:rPr lang="en-US" sz="2400" dirty="0"/>
              <a:t>(</a:t>
            </a:r>
            <a:r>
              <a:rPr lang="en-US" sz="2400" dirty="0" err="1"/>
              <a:t>Root</a:t>
            </a:r>
            <a:r>
              <a:rPr lang="en-US" sz="2400" dirty="0" err="1">
                <a:sym typeface="Wingdings" panose="05000000000000000000" pitchFamily="2" charset="2"/>
              </a:rPr>
              <a:t>fs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 (“%s”, </a:t>
            </a:r>
            <a:r>
              <a:rPr lang="en-US" sz="2400" dirty="0" err="1"/>
              <a:t>Root</a:t>
            </a:r>
            <a:r>
              <a:rPr lang="en-US" sz="2400" dirty="0" err="1">
                <a:sym typeface="Wingdings" panose="05000000000000000000" pitchFamily="2" charset="2"/>
              </a:rPr>
              <a:t>info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If (</a:t>
            </a:r>
            <a:r>
              <a:rPr lang="en-US" sz="2400" dirty="0" err="1"/>
              <a:t>Root</a:t>
            </a:r>
            <a:r>
              <a:rPr lang="en-US" sz="2400" dirty="0" err="1">
                <a:sym typeface="Wingdings" panose="05000000000000000000" pitchFamily="2" charset="2"/>
              </a:rPr>
              <a:t>parentnb</a:t>
            </a:r>
            <a:r>
              <a:rPr lang="en-US" sz="2400" dirty="0"/>
              <a:t> == Root){</a:t>
            </a:r>
          </a:p>
          <a:p>
            <a:pPr marL="0" indent="0">
              <a:buNone/>
            </a:pPr>
            <a:r>
              <a:rPr lang="en-US" sz="2400" dirty="0"/>
              <a:t>        Root = Root-&gt;parent;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printf</a:t>
            </a:r>
            <a:r>
              <a:rPr lang="en-US" sz="2400" dirty="0"/>
              <a:t> (“%s”, Root-&gt;info);</a:t>
            </a:r>
          </a:p>
          <a:p>
            <a:pPr marL="0" indent="0">
              <a:buNone/>
            </a:pPr>
            <a:r>
              <a:rPr lang="en-US" sz="2400" dirty="0"/>
              <a:t>        Root = Root-&gt;fs;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if (Root-&gt;</a:t>
            </a:r>
            <a:r>
              <a:rPr lang="en-US" sz="2400" dirty="0" err="1"/>
              <a:t>nb</a:t>
            </a:r>
            <a:r>
              <a:rPr lang="en-US" sz="2400" dirty="0"/>
              <a:t> != NULL)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printf</a:t>
            </a:r>
            <a:r>
              <a:rPr lang="en-US" sz="2400" dirty="0"/>
              <a:t> (“%s”, </a:t>
            </a:r>
            <a:r>
              <a:rPr lang="en-US" sz="2400" dirty="0" err="1"/>
              <a:t>Root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nb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info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883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6D4569-250D-4AB2-8CED-AB6DF55BC8FF}"/>
              </a:ext>
            </a:extLst>
          </p:cNvPr>
          <p:cNvSpPr/>
          <p:nvPr/>
        </p:nvSpPr>
        <p:spPr>
          <a:xfrm>
            <a:off x="266452" y="264372"/>
            <a:ext cx="8595997" cy="5529949"/>
          </a:xfrm>
          <a:prstGeom prst="roundRect">
            <a:avLst>
              <a:gd name="adj" fmla="val 0"/>
            </a:avLst>
          </a:prstGeom>
          <a:solidFill>
            <a:srgbClr val="DFD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4B8EAA-F5FB-46B0-B465-CF856EBC5C52}"/>
              </a:ext>
            </a:extLst>
          </p:cNvPr>
          <p:cNvSpPr/>
          <p:nvPr/>
        </p:nvSpPr>
        <p:spPr>
          <a:xfrm>
            <a:off x="9093558" y="264371"/>
            <a:ext cx="2940252" cy="1846905"/>
          </a:xfrm>
          <a:prstGeom prst="roundRect">
            <a:avLst>
              <a:gd name="adj" fmla="val 484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Traversal</a:t>
            </a:r>
            <a:endParaRPr lang="en-ID" b="1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90CFD0-664C-4170-BE4C-6E25FEC73D01}"/>
              </a:ext>
            </a:extLst>
          </p:cNvPr>
          <p:cNvGrpSpPr/>
          <p:nvPr/>
        </p:nvGrpSpPr>
        <p:grpSpPr>
          <a:xfrm>
            <a:off x="1497754" y="6265319"/>
            <a:ext cx="337673" cy="198145"/>
            <a:chOff x="1982974" y="2085397"/>
            <a:chExt cx="886238" cy="52004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950CC70-D76E-4400-AD30-E6A2ADD46C8B}"/>
                </a:ext>
              </a:extLst>
            </p:cNvPr>
            <p:cNvSpPr/>
            <p:nvPr/>
          </p:nvSpPr>
          <p:spPr>
            <a:xfrm>
              <a:off x="1982974" y="2085398"/>
              <a:ext cx="635330" cy="520040"/>
            </a:xfrm>
            <a:prstGeom prst="roundRect">
              <a:avLst/>
            </a:pr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24301A3-922F-44A8-98D7-52BCE2D84667}"/>
                </a:ext>
              </a:extLst>
            </p:cNvPr>
            <p:cNvSpPr/>
            <p:nvPr/>
          </p:nvSpPr>
          <p:spPr>
            <a:xfrm rot="16200000">
              <a:off x="2497904" y="2234128"/>
              <a:ext cx="520040" cy="222577"/>
            </a:xfrm>
            <a:custGeom>
              <a:avLst/>
              <a:gdLst>
                <a:gd name="connsiteX0" fmla="*/ 107251 w 365760"/>
                <a:gd name="connsiteY0" fmla="*/ 0 h 166163"/>
                <a:gd name="connsiteX1" fmla="*/ 258510 w 365760"/>
                <a:gd name="connsiteY1" fmla="*/ 0 h 166163"/>
                <a:gd name="connsiteX2" fmla="*/ 365760 w 365760"/>
                <a:gd name="connsiteY2" fmla="*/ 166163 h 166163"/>
                <a:gd name="connsiteX3" fmla="*/ 0 w 365760"/>
                <a:gd name="connsiteY3" fmla="*/ 166163 h 16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" h="166163">
                  <a:moveTo>
                    <a:pt x="107251" y="0"/>
                  </a:moveTo>
                  <a:lnTo>
                    <a:pt x="258510" y="0"/>
                  </a:lnTo>
                  <a:lnTo>
                    <a:pt x="365760" y="166163"/>
                  </a:lnTo>
                  <a:lnTo>
                    <a:pt x="0" y="166163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6B3BE54-0C00-4263-9C22-3A0770B470E9}"/>
              </a:ext>
            </a:extLst>
          </p:cNvPr>
          <p:cNvGrpSpPr/>
          <p:nvPr/>
        </p:nvGrpSpPr>
        <p:grpSpPr>
          <a:xfrm>
            <a:off x="588206" y="6304807"/>
            <a:ext cx="81731" cy="52745"/>
            <a:chOff x="990600" y="1323975"/>
            <a:chExt cx="1638300" cy="105727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7ADD923-10B9-41DF-B750-57C9665B6B4D}"/>
                </a:ext>
              </a:extLst>
            </p:cNvPr>
            <p:cNvCxnSpPr/>
            <p:nvPr/>
          </p:nvCxnSpPr>
          <p:spPr>
            <a:xfrm flipV="1">
              <a:off x="990600" y="1323975"/>
              <a:ext cx="876300" cy="1057275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4EB62C-D900-477E-9EAA-5688B0CC3A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1" y="1323976"/>
              <a:ext cx="761999" cy="1057274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B5E190-5CF7-4260-91E4-DC6EA11F0634}"/>
              </a:ext>
            </a:extLst>
          </p:cNvPr>
          <p:cNvGrpSpPr/>
          <p:nvPr/>
        </p:nvGrpSpPr>
        <p:grpSpPr>
          <a:xfrm>
            <a:off x="2005340" y="6311646"/>
            <a:ext cx="81731" cy="52745"/>
            <a:chOff x="990600" y="1323975"/>
            <a:chExt cx="1638300" cy="105727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690AD61-9657-4E48-8FBC-2074BD0112D6}"/>
                </a:ext>
              </a:extLst>
            </p:cNvPr>
            <p:cNvCxnSpPr/>
            <p:nvPr/>
          </p:nvCxnSpPr>
          <p:spPr>
            <a:xfrm flipV="1">
              <a:off x="990600" y="1323975"/>
              <a:ext cx="876300" cy="1057275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397369-6127-410C-B254-178A78B7C7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1" y="1323976"/>
              <a:ext cx="761999" cy="1057274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1E56D3-E1EB-43C9-A484-A005AC372137}"/>
              </a:ext>
            </a:extLst>
          </p:cNvPr>
          <p:cNvGrpSpPr/>
          <p:nvPr/>
        </p:nvGrpSpPr>
        <p:grpSpPr>
          <a:xfrm>
            <a:off x="322794" y="6210856"/>
            <a:ext cx="337956" cy="324948"/>
            <a:chOff x="243986" y="6052375"/>
            <a:chExt cx="427210" cy="4107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6EDE89D-2FA4-4147-989A-89DC7C8E274F}"/>
                </a:ext>
              </a:extLst>
            </p:cNvPr>
            <p:cNvGrpSpPr/>
            <p:nvPr/>
          </p:nvGrpSpPr>
          <p:grpSpPr>
            <a:xfrm>
              <a:off x="336277" y="6052376"/>
              <a:ext cx="212509" cy="410766"/>
              <a:chOff x="254216" y="6181330"/>
              <a:chExt cx="212509" cy="410766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B99D375-E88B-4131-B713-54FFA95670A1}"/>
                  </a:ext>
                </a:extLst>
              </p:cNvPr>
              <p:cNvSpPr/>
              <p:nvPr/>
            </p:nvSpPr>
            <p:spPr>
              <a:xfrm>
                <a:off x="254216" y="6427591"/>
                <a:ext cx="212509" cy="114846"/>
              </a:xfrm>
              <a:custGeom>
                <a:avLst/>
                <a:gdLst>
                  <a:gd name="connsiteX0" fmla="*/ 0 w 1593217"/>
                  <a:gd name="connsiteY0" fmla="*/ 0 h 764153"/>
                  <a:gd name="connsiteX1" fmla="*/ 1593217 w 1593217"/>
                  <a:gd name="connsiteY1" fmla="*/ 0 h 764153"/>
                  <a:gd name="connsiteX2" fmla="*/ 1580597 w 1593217"/>
                  <a:gd name="connsiteY2" fmla="*/ 125184 h 764153"/>
                  <a:gd name="connsiteX3" fmla="*/ 796608 w 1593217"/>
                  <a:gd name="connsiteY3" fmla="*/ 764153 h 764153"/>
                  <a:gd name="connsiteX4" fmla="*/ 12619 w 1593217"/>
                  <a:gd name="connsiteY4" fmla="*/ 125184 h 764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217" h="764153">
                    <a:moveTo>
                      <a:pt x="0" y="0"/>
                    </a:moveTo>
                    <a:lnTo>
                      <a:pt x="1593217" y="0"/>
                    </a:lnTo>
                    <a:lnTo>
                      <a:pt x="1580597" y="125184"/>
                    </a:lnTo>
                    <a:cubicBezTo>
                      <a:pt x="1505977" y="489843"/>
                      <a:pt x="1183327" y="764153"/>
                      <a:pt x="796608" y="764153"/>
                    </a:cubicBezTo>
                    <a:cubicBezTo>
                      <a:pt x="409890" y="764153"/>
                      <a:pt x="87240" y="489843"/>
                      <a:pt x="12619" y="125184"/>
                    </a:cubicBezTo>
                    <a:close/>
                  </a:path>
                </a:pathLst>
              </a:custGeom>
              <a:noFill/>
              <a:ln w="31750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85F649F-F047-4BD9-9BC6-8BFA3FAD6B0B}"/>
                  </a:ext>
                </a:extLst>
              </p:cNvPr>
              <p:cNvSpPr/>
              <p:nvPr/>
            </p:nvSpPr>
            <p:spPr>
              <a:xfrm>
                <a:off x="295016" y="6181330"/>
                <a:ext cx="144249" cy="303682"/>
              </a:xfrm>
              <a:prstGeom prst="roundRect">
                <a:avLst>
                  <a:gd name="adj" fmla="val 50000"/>
                </a:avLst>
              </a:prstGeom>
              <a:solidFill>
                <a:srgbClr val="A8A8A8"/>
              </a:solidFill>
              <a:ln w="31750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771C66F-39A9-471F-B968-1B0646EDC05D}"/>
                  </a:ext>
                </a:extLst>
              </p:cNvPr>
              <p:cNvCxnSpPr/>
              <p:nvPr/>
            </p:nvCxnSpPr>
            <p:spPr>
              <a:xfrm>
                <a:off x="360306" y="6542433"/>
                <a:ext cx="0" cy="49663"/>
              </a:xfrm>
              <a:prstGeom prst="line">
                <a:avLst/>
              </a:prstGeom>
              <a:ln w="317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CA6C521-0AA6-48F4-BF1F-CC3A2FF8579C}"/>
                  </a:ext>
                </a:extLst>
              </p:cNvPr>
              <p:cNvCxnSpPr/>
              <p:nvPr/>
            </p:nvCxnSpPr>
            <p:spPr>
              <a:xfrm>
                <a:off x="303982" y="6592096"/>
                <a:ext cx="111768" cy="0"/>
              </a:xfrm>
              <a:prstGeom prst="line">
                <a:avLst/>
              </a:prstGeom>
              <a:ln w="317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7C509B-746D-4AB6-BA4E-A0021686C2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86" y="6052375"/>
              <a:ext cx="427210" cy="385936"/>
            </a:xfrm>
            <a:prstGeom prst="line">
              <a:avLst/>
            </a:prstGeom>
            <a:ln w="25400">
              <a:solidFill>
                <a:srgbClr val="FF5D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654995-6E66-4326-A2FC-B65063F030FC}"/>
              </a:ext>
            </a:extLst>
          </p:cNvPr>
          <p:cNvCxnSpPr>
            <a:cxnSpLocks/>
          </p:cNvCxnSpPr>
          <p:nvPr/>
        </p:nvCxnSpPr>
        <p:spPr>
          <a:xfrm flipV="1">
            <a:off x="1467518" y="6237314"/>
            <a:ext cx="337956" cy="305305"/>
          </a:xfrm>
          <a:prstGeom prst="line">
            <a:avLst/>
          </a:prstGeom>
          <a:ln w="25400">
            <a:solidFill>
              <a:srgbClr val="FF5D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54F060-9A4F-4807-A6D6-522D5AF3FBBF}"/>
              </a:ext>
            </a:extLst>
          </p:cNvPr>
          <p:cNvSpPr txBox="1"/>
          <p:nvPr/>
        </p:nvSpPr>
        <p:spPr>
          <a:xfrm>
            <a:off x="104675" y="6545209"/>
            <a:ext cx="875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Unmute </a:t>
            </a:r>
            <a:endParaRPr lang="en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D3C962-1CBF-4A13-9C61-6F55280BC73E}"/>
              </a:ext>
            </a:extLst>
          </p:cNvPr>
          <p:cNvSpPr txBox="1"/>
          <p:nvPr/>
        </p:nvSpPr>
        <p:spPr>
          <a:xfrm>
            <a:off x="1271676" y="6535804"/>
            <a:ext cx="1324549" cy="30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Start Video </a:t>
            </a:r>
            <a:endParaRPr lang="en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C394F8-BEFC-41C4-A935-1E2824BA8DC3}"/>
              </a:ext>
            </a:extLst>
          </p:cNvPr>
          <p:cNvGrpSpPr/>
          <p:nvPr/>
        </p:nvGrpSpPr>
        <p:grpSpPr>
          <a:xfrm>
            <a:off x="3611726" y="6135155"/>
            <a:ext cx="5481832" cy="458472"/>
            <a:chOff x="3951924" y="6025833"/>
            <a:chExt cx="6824784" cy="57078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FC02D56-B269-4FCC-9C9C-A473BB480AB3}"/>
                </a:ext>
              </a:extLst>
            </p:cNvPr>
            <p:cNvGrpSpPr/>
            <p:nvPr/>
          </p:nvGrpSpPr>
          <p:grpSpPr>
            <a:xfrm>
              <a:off x="3951924" y="6115494"/>
              <a:ext cx="4537848" cy="481128"/>
              <a:chOff x="3734753" y="6097716"/>
              <a:chExt cx="5435775" cy="57633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CF12A14-716B-4645-B9EC-F1B4AB4B7089}"/>
                  </a:ext>
                </a:extLst>
              </p:cNvPr>
              <p:cNvGrpSpPr/>
              <p:nvPr/>
            </p:nvGrpSpPr>
            <p:grpSpPr>
              <a:xfrm>
                <a:off x="3734753" y="6100709"/>
                <a:ext cx="445682" cy="510698"/>
                <a:chOff x="2043518" y="3429000"/>
                <a:chExt cx="445682" cy="510698"/>
              </a:xfrm>
            </p:grpSpPr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3E01B911-3724-40A9-914F-8DF9464480CC}"/>
                    </a:ext>
                  </a:extLst>
                </p:cNvPr>
                <p:cNvSpPr/>
                <p:nvPr/>
              </p:nvSpPr>
              <p:spPr>
                <a:xfrm>
                  <a:off x="2043518" y="3429000"/>
                  <a:ext cx="445682" cy="503054"/>
                </a:xfrm>
                <a:custGeom>
                  <a:avLst/>
                  <a:gdLst>
                    <a:gd name="connsiteX0" fmla="*/ 217082 w 426141"/>
                    <a:gd name="connsiteY0" fmla="*/ 86 h 503054"/>
                    <a:gd name="connsiteX1" fmla="*/ 115482 w 426141"/>
                    <a:gd name="connsiteY1" fmla="*/ 88986 h 503054"/>
                    <a:gd name="connsiteX2" fmla="*/ 34202 w 426141"/>
                    <a:gd name="connsiteY2" fmla="*/ 109306 h 503054"/>
                    <a:gd name="connsiteX3" fmla="*/ 1182 w 426141"/>
                    <a:gd name="connsiteY3" fmla="*/ 139786 h 503054"/>
                    <a:gd name="connsiteX4" fmla="*/ 11342 w 426141"/>
                    <a:gd name="connsiteY4" fmla="*/ 276946 h 503054"/>
                    <a:gd name="connsiteX5" fmla="*/ 49442 w 426141"/>
                    <a:gd name="connsiteY5" fmla="*/ 370926 h 503054"/>
                    <a:gd name="connsiteX6" fmla="*/ 201842 w 426141"/>
                    <a:gd name="connsiteY6" fmla="*/ 503006 h 503054"/>
                    <a:gd name="connsiteX7" fmla="*/ 379642 w 426141"/>
                    <a:gd name="connsiteY7" fmla="*/ 355686 h 503054"/>
                    <a:gd name="connsiteX8" fmla="*/ 425362 w 426141"/>
                    <a:gd name="connsiteY8" fmla="*/ 134706 h 503054"/>
                    <a:gd name="connsiteX9" fmla="*/ 354242 w 426141"/>
                    <a:gd name="connsiteY9" fmla="*/ 106766 h 503054"/>
                    <a:gd name="connsiteX10" fmla="*/ 217082 w 426141"/>
                    <a:gd name="connsiteY10" fmla="*/ 86 h 503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26141" h="503054">
                      <a:moveTo>
                        <a:pt x="217082" y="86"/>
                      </a:moveTo>
                      <a:cubicBezTo>
                        <a:pt x="177289" y="-2877"/>
                        <a:pt x="145962" y="70783"/>
                        <a:pt x="115482" y="88986"/>
                      </a:cubicBezTo>
                      <a:cubicBezTo>
                        <a:pt x="85002" y="107189"/>
                        <a:pt x="53252" y="100839"/>
                        <a:pt x="34202" y="109306"/>
                      </a:cubicBezTo>
                      <a:cubicBezTo>
                        <a:pt x="15152" y="117773"/>
                        <a:pt x="4992" y="111846"/>
                        <a:pt x="1182" y="139786"/>
                      </a:cubicBezTo>
                      <a:cubicBezTo>
                        <a:pt x="-2628" y="167726"/>
                        <a:pt x="3299" y="238423"/>
                        <a:pt x="11342" y="276946"/>
                      </a:cubicBezTo>
                      <a:cubicBezTo>
                        <a:pt x="19385" y="315469"/>
                        <a:pt x="17692" y="333249"/>
                        <a:pt x="49442" y="370926"/>
                      </a:cubicBezTo>
                      <a:cubicBezTo>
                        <a:pt x="81192" y="408603"/>
                        <a:pt x="146809" y="505546"/>
                        <a:pt x="201842" y="503006"/>
                      </a:cubicBezTo>
                      <a:cubicBezTo>
                        <a:pt x="256875" y="500466"/>
                        <a:pt x="342389" y="417069"/>
                        <a:pt x="379642" y="355686"/>
                      </a:cubicBezTo>
                      <a:cubicBezTo>
                        <a:pt x="416895" y="294303"/>
                        <a:pt x="429595" y="176193"/>
                        <a:pt x="425362" y="134706"/>
                      </a:cubicBezTo>
                      <a:cubicBezTo>
                        <a:pt x="421129" y="93219"/>
                        <a:pt x="383875" y="124546"/>
                        <a:pt x="354242" y="106766"/>
                      </a:cubicBezTo>
                      <a:cubicBezTo>
                        <a:pt x="324609" y="88986"/>
                        <a:pt x="256875" y="3049"/>
                        <a:pt x="217082" y="86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25400">
                  <a:solidFill>
                    <a:srgbClr val="A8A8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65EC2BAB-F6CE-4189-9224-479893013C90}"/>
                    </a:ext>
                  </a:extLst>
                </p:cNvPr>
                <p:cNvSpPr/>
                <p:nvPr/>
              </p:nvSpPr>
              <p:spPr>
                <a:xfrm>
                  <a:off x="2261531" y="3429000"/>
                  <a:ext cx="226060" cy="254048"/>
                </a:xfrm>
                <a:custGeom>
                  <a:avLst/>
                  <a:gdLst>
                    <a:gd name="connsiteX0" fmla="*/ 7415 w 226060"/>
                    <a:gd name="connsiteY0" fmla="*/ 0 h 254048"/>
                    <a:gd name="connsiteX1" fmla="*/ 150864 w 226060"/>
                    <a:gd name="connsiteY1" fmla="*/ 106680 h 254048"/>
                    <a:gd name="connsiteX2" fmla="*/ 225245 w 226060"/>
                    <a:gd name="connsiteY2" fmla="*/ 134620 h 254048"/>
                    <a:gd name="connsiteX3" fmla="*/ 217608 w 226060"/>
                    <a:gd name="connsiteY3" fmla="*/ 237649 h 254048"/>
                    <a:gd name="connsiteX4" fmla="*/ 213558 w 226060"/>
                    <a:gd name="connsiteY4" fmla="*/ 254048 h 254048"/>
                    <a:gd name="connsiteX5" fmla="*/ 0 w 226060"/>
                    <a:gd name="connsiteY5" fmla="*/ 254048 h 254048"/>
                    <a:gd name="connsiteX6" fmla="*/ 0 w 226060"/>
                    <a:gd name="connsiteY6" fmla="*/ 2519 h 254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6060" h="254048">
                      <a:moveTo>
                        <a:pt x="7415" y="0"/>
                      </a:moveTo>
                      <a:cubicBezTo>
                        <a:pt x="49032" y="2963"/>
                        <a:pt x="119872" y="88900"/>
                        <a:pt x="150864" y="106680"/>
                      </a:cubicBezTo>
                      <a:cubicBezTo>
                        <a:pt x="181856" y="124460"/>
                        <a:pt x="220818" y="93133"/>
                        <a:pt x="225245" y="134620"/>
                      </a:cubicBezTo>
                      <a:cubicBezTo>
                        <a:pt x="227459" y="155364"/>
                        <a:pt x="225245" y="195263"/>
                        <a:pt x="217608" y="237649"/>
                      </a:cubicBezTo>
                      <a:lnTo>
                        <a:pt x="213558" y="254048"/>
                      </a:lnTo>
                      <a:lnTo>
                        <a:pt x="0" y="254048"/>
                      </a:lnTo>
                      <a:lnTo>
                        <a:pt x="0" y="2519"/>
                      </a:ln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FFC2A4E8-8DB6-4D20-AA7E-3E449DA1CDA4}"/>
                    </a:ext>
                  </a:extLst>
                </p:cNvPr>
                <p:cNvSpPr/>
                <p:nvPr/>
              </p:nvSpPr>
              <p:spPr>
                <a:xfrm>
                  <a:off x="2060650" y="3675404"/>
                  <a:ext cx="205709" cy="264294"/>
                </a:xfrm>
                <a:custGeom>
                  <a:avLst/>
                  <a:gdLst>
                    <a:gd name="connsiteX0" fmla="*/ 0 w 205709"/>
                    <a:gd name="connsiteY0" fmla="*/ 0 h 264294"/>
                    <a:gd name="connsiteX1" fmla="*/ 205709 w 205709"/>
                    <a:gd name="connsiteY1" fmla="*/ 0 h 264294"/>
                    <a:gd name="connsiteX2" fmla="*/ 205709 w 205709"/>
                    <a:gd name="connsiteY2" fmla="*/ 264201 h 264294"/>
                    <a:gd name="connsiteX3" fmla="*/ 205484 w 205709"/>
                    <a:gd name="connsiteY3" fmla="*/ 264246 h 264294"/>
                    <a:gd name="connsiteX4" fmla="*/ 46095 w 205709"/>
                    <a:gd name="connsiteY4" fmla="*/ 132166 h 264294"/>
                    <a:gd name="connsiteX5" fmla="*/ 6248 w 205709"/>
                    <a:gd name="connsiteY5" fmla="*/ 38186 h 264294"/>
                    <a:gd name="connsiteX6" fmla="*/ 479 w 205709"/>
                    <a:gd name="connsiteY6" fmla="*/ 4432 h 2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5709" h="264294">
                      <a:moveTo>
                        <a:pt x="0" y="0"/>
                      </a:moveTo>
                      <a:lnTo>
                        <a:pt x="205709" y="0"/>
                      </a:lnTo>
                      <a:lnTo>
                        <a:pt x="205709" y="264201"/>
                      </a:lnTo>
                      <a:lnTo>
                        <a:pt x="205484" y="264246"/>
                      </a:lnTo>
                      <a:cubicBezTo>
                        <a:pt x="147927" y="266786"/>
                        <a:pt x="79301" y="169843"/>
                        <a:pt x="46095" y="132166"/>
                      </a:cubicBezTo>
                      <a:cubicBezTo>
                        <a:pt x="12889" y="94489"/>
                        <a:pt x="14660" y="76709"/>
                        <a:pt x="6248" y="38186"/>
                      </a:cubicBezTo>
                      <a:cubicBezTo>
                        <a:pt x="4145" y="28555"/>
                        <a:pt x="2181" y="16914"/>
                        <a:pt x="479" y="4432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95EC844-5D67-46EB-9FFF-4B7E43690E3A}"/>
                  </a:ext>
                </a:extLst>
              </p:cNvPr>
              <p:cNvGrpSpPr/>
              <p:nvPr/>
            </p:nvGrpSpPr>
            <p:grpSpPr>
              <a:xfrm>
                <a:off x="5225645" y="6097716"/>
                <a:ext cx="790916" cy="463601"/>
                <a:chOff x="4667928" y="511972"/>
                <a:chExt cx="3475957" cy="2037454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B2FF039D-DFC6-44E9-B3DC-0EF623018986}"/>
                    </a:ext>
                  </a:extLst>
                </p:cNvPr>
                <p:cNvSpPr/>
                <p:nvPr/>
              </p:nvSpPr>
              <p:spPr>
                <a:xfrm>
                  <a:off x="5370179" y="511972"/>
                  <a:ext cx="935547" cy="935547"/>
                </a:xfrm>
                <a:prstGeom prst="ellipse">
                  <a:avLst/>
                </a:pr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E99B1B67-4A6D-4F14-9677-E47EFE9AE377}"/>
                    </a:ext>
                  </a:extLst>
                </p:cNvPr>
                <p:cNvSpPr/>
                <p:nvPr/>
              </p:nvSpPr>
              <p:spPr>
                <a:xfrm>
                  <a:off x="4667928" y="1683451"/>
                  <a:ext cx="2340048" cy="865975"/>
                </a:xfrm>
                <a:custGeom>
                  <a:avLst/>
                  <a:gdLst>
                    <a:gd name="connsiteX0" fmla="*/ 2073277 w 4146554"/>
                    <a:gd name="connsiteY0" fmla="*/ 0 h 1110903"/>
                    <a:gd name="connsiteX1" fmla="*/ 4135850 w 4146554"/>
                    <a:gd name="connsiteY1" fmla="*/ 997321 h 1110903"/>
                    <a:gd name="connsiteX2" fmla="*/ 4146554 w 4146554"/>
                    <a:gd name="connsiteY2" fmla="*/ 1110903 h 1110903"/>
                    <a:gd name="connsiteX3" fmla="*/ 0 w 4146554"/>
                    <a:gd name="connsiteY3" fmla="*/ 1110903 h 1110903"/>
                    <a:gd name="connsiteX4" fmla="*/ 10704 w 4146554"/>
                    <a:gd name="connsiteY4" fmla="*/ 997321 h 1110903"/>
                    <a:gd name="connsiteX5" fmla="*/ 2073277 w 4146554"/>
                    <a:gd name="connsiteY5" fmla="*/ 0 h 111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46554" h="1110903">
                      <a:moveTo>
                        <a:pt x="2073277" y="0"/>
                      </a:moveTo>
                      <a:cubicBezTo>
                        <a:pt x="3146751" y="0"/>
                        <a:pt x="4029677" y="437141"/>
                        <a:pt x="4135850" y="997321"/>
                      </a:cubicBezTo>
                      <a:lnTo>
                        <a:pt x="4146554" y="1110903"/>
                      </a:lnTo>
                      <a:lnTo>
                        <a:pt x="0" y="1110903"/>
                      </a:lnTo>
                      <a:lnTo>
                        <a:pt x="10704" y="997321"/>
                      </a:lnTo>
                      <a:cubicBezTo>
                        <a:pt x="116877" y="437141"/>
                        <a:pt x="999803" y="0"/>
                        <a:pt x="2073277" y="0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5111FC92-4330-45B0-ACE8-8BA20980336E}"/>
                    </a:ext>
                  </a:extLst>
                </p:cNvPr>
                <p:cNvSpPr/>
                <p:nvPr/>
              </p:nvSpPr>
              <p:spPr>
                <a:xfrm>
                  <a:off x="5803837" y="1683450"/>
                  <a:ext cx="2340048" cy="865975"/>
                </a:xfrm>
                <a:custGeom>
                  <a:avLst/>
                  <a:gdLst>
                    <a:gd name="connsiteX0" fmla="*/ 2073277 w 4146554"/>
                    <a:gd name="connsiteY0" fmla="*/ 0 h 1110903"/>
                    <a:gd name="connsiteX1" fmla="*/ 4135850 w 4146554"/>
                    <a:gd name="connsiteY1" fmla="*/ 997321 h 1110903"/>
                    <a:gd name="connsiteX2" fmla="*/ 4146554 w 4146554"/>
                    <a:gd name="connsiteY2" fmla="*/ 1110903 h 1110903"/>
                    <a:gd name="connsiteX3" fmla="*/ 0 w 4146554"/>
                    <a:gd name="connsiteY3" fmla="*/ 1110903 h 1110903"/>
                    <a:gd name="connsiteX4" fmla="*/ 10704 w 4146554"/>
                    <a:gd name="connsiteY4" fmla="*/ 997321 h 1110903"/>
                    <a:gd name="connsiteX5" fmla="*/ 2073277 w 4146554"/>
                    <a:gd name="connsiteY5" fmla="*/ 0 h 111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46554" h="1110903">
                      <a:moveTo>
                        <a:pt x="2073277" y="0"/>
                      </a:moveTo>
                      <a:cubicBezTo>
                        <a:pt x="3146751" y="0"/>
                        <a:pt x="4029677" y="437141"/>
                        <a:pt x="4135850" y="997321"/>
                      </a:cubicBezTo>
                      <a:lnTo>
                        <a:pt x="4146554" y="1110903"/>
                      </a:lnTo>
                      <a:lnTo>
                        <a:pt x="0" y="1110903"/>
                      </a:lnTo>
                      <a:lnTo>
                        <a:pt x="10704" y="997321"/>
                      </a:lnTo>
                      <a:cubicBezTo>
                        <a:pt x="116877" y="437141"/>
                        <a:pt x="999803" y="0"/>
                        <a:pt x="2073277" y="0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53C2BFE-2756-423C-9835-B3331FEC78B6}"/>
                    </a:ext>
                  </a:extLst>
                </p:cNvPr>
                <p:cNvSpPr/>
                <p:nvPr/>
              </p:nvSpPr>
              <p:spPr>
                <a:xfrm>
                  <a:off x="6532111" y="648246"/>
                  <a:ext cx="799273" cy="799273"/>
                </a:xfrm>
                <a:prstGeom prst="ellipse">
                  <a:avLst/>
                </a:pr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CF1F096-3BC3-4DBE-AC02-9C93CC010128}"/>
                  </a:ext>
                </a:extLst>
              </p:cNvPr>
              <p:cNvSpPr/>
              <p:nvPr/>
            </p:nvSpPr>
            <p:spPr>
              <a:xfrm rot="10800000">
                <a:off x="7065195" y="6099661"/>
                <a:ext cx="532452" cy="574386"/>
              </a:xfrm>
              <a:custGeom>
                <a:avLst/>
                <a:gdLst>
                  <a:gd name="connsiteX0" fmla="*/ 1708529 w 1885950"/>
                  <a:gd name="connsiteY0" fmla="*/ 1549110 h 1549110"/>
                  <a:gd name="connsiteX1" fmla="*/ 177421 w 1885950"/>
                  <a:gd name="connsiteY1" fmla="*/ 1549110 h 1549110"/>
                  <a:gd name="connsiteX2" fmla="*/ 0 w 1885950"/>
                  <a:gd name="connsiteY2" fmla="*/ 1371689 h 1549110"/>
                  <a:gd name="connsiteX3" fmla="*/ 0 w 1885950"/>
                  <a:gd name="connsiteY3" fmla="*/ 662025 h 1549110"/>
                  <a:gd name="connsiteX4" fmla="*/ 177421 w 1885950"/>
                  <a:gd name="connsiteY4" fmla="*/ 484604 h 1549110"/>
                  <a:gd name="connsiteX5" fmla="*/ 989677 w 1885950"/>
                  <a:gd name="connsiteY5" fmla="*/ 484604 h 1549110"/>
                  <a:gd name="connsiteX6" fmla="*/ 1268342 w 1885950"/>
                  <a:gd name="connsiteY6" fmla="*/ 0 h 1549110"/>
                  <a:gd name="connsiteX7" fmla="*/ 1547007 w 1885950"/>
                  <a:gd name="connsiteY7" fmla="*/ 484604 h 1549110"/>
                  <a:gd name="connsiteX8" fmla="*/ 1708529 w 1885950"/>
                  <a:gd name="connsiteY8" fmla="*/ 484604 h 1549110"/>
                  <a:gd name="connsiteX9" fmla="*/ 1885950 w 1885950"/>
                  <a:gd name="connsiteY9" fmla="*/ 662025 h 1549110"/>
                  <a:gd name="connsiteX10" fmla="*/ 1885950 w 1885950"/>
                  <a:gd name="connsiteY10" fmla="*/ 1371689 h 1549110"/>
                  <a:gd name="connsiteX11" fmla="*/ 1708529 w 1885950"/>
                  <a:gd name="connsiteY11" fmla="*/ 1549110 h 154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85950" h="1549110">
                    <a:moveTo>
                      <a:pt x="1708529" y="1549110"/>
                    </a:moveTo>
                    <a:lnTo>
                      <a:pt x="177421" y="1549110"/>
                    </a:lnTo>
                    <a:cubicBezTo>
                      <a:pt x="79434" y="1549110"/>
                      <a:pt x="0" y="1469676"/>
                      <a:pt x="0" y="1371689"/>
                    </a:cubicBezTo>
                    <a:lnTo>
                      <a:pt x="0" y="662025"/>
                    </a:lnTo>
                    <a:cubicBezTo>
                      <a:pt x="0" y="564038"/>
                      <a:pt x="79434" y="484604"/>
                      <a:pt x="177421" y="484604"/>
                    </a:cubicBezTo>
                    <a:lnTo>
                      <a:pt x="989677" y="484604"/>
                    </a:lnTo>
                    <a:lnTo>
                      <a:pt x="1268342" y="0"/>
                    </a:lnTo>
                    <a:lnTo>
                      <a:pt x="1547007" y="484604"/>
                    </a:lnTo>
                    <a:lnTo>
                      <a:pt x="1708529" y="484604"/>
                    </a:lnTo>
                    <a:cubicBezTo>
                      <a:pt x="1806516" y="484604"/>
                      <a:pt x="1885950" y="564038"/>
                      <a:pt x="1885950" y="662025"/>
                    </a:cubicBezTo>
                    <a:lnTo>
                      <a:pt x="1885950" y="1371689"/>
                    </a:lnTo>
                    <a:cubicBezTo>
                      <a:pt x="1885950" y="1469676"/>
                      <a:pt x="1806516" y="1549110"/>
                      <a:pt x="1708529" y="1549110"/>
                    </a:cubicBezTo>
                    <a:close/>
                  </a:path>
                </a:pathLst>
              </a:custGeom>
              <a:solidFill>
                <a:srgbClr val="A8A8A8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 dirty="0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E968CC7-66B1-46D0-AAF4-DCF35721CCF4}"/>
                  </a:ext>
                </a:extLst>
              </p:cNvPr>
              <p:cNvGrpSpPr/>
              <p:nvPr/>
            </p:nvGrpSpPr>
            <p:grpSpPr>
              <a:xfrm>
                <a:off x="8458806" y="6097716"/>
                <a:ext cx="711722" cy="476227"/>
                <a:chOff x="7400246" y="1717249"/>
                <a:chExt cx="2234711" cy="1495289"/>
              </a:xfrm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C9BB7A98-37AD-438B-8E61-DFA5A55B1C9C}"/>
                    </a:ext>
                  </a:extLst>
                </p:cNvPr>
                <p:cNvSpPr/>
                <p:nvPr/>
              </p:nvSpPr>
              <p:spPr>
                <a:xfrm>
                  <a:off x="7400246" y="1717249"/>
                  <a:ext cx="2234711" cy="1495289"/>
                </a:xfrm>
                <a:prstGeom prst="roundRect">
                  <a:avLst>
                    <a:gd name="adj" fmla="val 10076"/>
                  </a:avLst>
                </a:prstGeom>
                <a:solidFill>
                  <a:srgbClr val="23D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FAA3811-23A6-444B-A9C2-17B864E92A30}"/>
                    </a:ext>
                  </a:extLst>
                </p:cNvPr>
                <p:cNvGrpSpPr/>
                <p:nvPr/>
              </p:nvGrpSpPr>
              <p:grpSpPr>
                <a:xfrm>
                  <a:off x="8351699" y="2163700"/>
                  <a:ext cx="369649" cy="620143"/>
                  <a:chOff x="7500331" y="4182620"/>
                  <a:chExt cx="112396" cy="188900"/>
                </a:xfrm>
                <a:solidFill>
                  <a:srgbClr val="1A1A1A"/>
                </a:solidFill>
              </p:grpSpPr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D315C554-412B-493F-924B-17196C26D704}"/>
                      </a:ext>
                    </a:extLst>
                  </p:cNvPr>
                  <p:cNvSpPr/>
                  <p:nvPr/>
                </p:nvSpPr>
                <p:spPr>
                  <a:xfrm rot="2647907">
                    <a:off x="7500331" y="4201971"/>
                    <a:ext cx="45719" cy="10318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301B4501-1DCF-4A12-AA8A-0CCE30AD265C}"/>
                      </a:ext>
                    </a:extLst>
                  </p:cNvPr>
                  <p:cNvSpPr/>
                  <p:nvPr/>
                </p:nvSpPr>
                <p:spPr>
                  <a:xfrm rot="18918181">
                    <a:off x="7567008" y="4182620"/>
                    <a:ext cx="45719" cy="12603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A2955C26-C69C-4833-9647-BC31F321E1FD}"/>
                      </a:ext>
                    </a:extLst>
                  </p:cNvPr>
                  <p:cNvSpPr/>
                  <p:nvPr/>
                </p:nvSpPr>
                <p:spPr>
                  <a:xfrm>
                    <a:off x="7531855" y="4231789"/>
                    <a:ext cx="45719" cy="13973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063F41C-9AE4-4C13-8787-89386D629A27}"/>
                </a:ext>
              </a:extLst>
            </p:cNvPr>
            <p:cNvGrpSpPr/>
            <p:nvPr/>
          </p:nvGrpSpPr>
          <p:grpSpPr>
            <a:xfrm>
              <a:off x="9252177" y="6079247"/>
              <a:ext cx="459254" cy="459254"/>
              <a:chOff x="5550644" y="3337560"/>
              <a:chExt cx="1828800" cy="18288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1E6FBB9-AF9E-4C20-B02A-52321027E929}"/>
                  </a:ext>
                </a:extLst>
              </p:cNvPr>
              <p:cNvSpPr/>
              <p:nvPr/>
            </p:nvSpPr>
            <p:spPr>
              <a:xfrm>
                <a:off x="5550644" y="3337560"/>
                <a:ext cx="1828800" cy="1828800"/>
              </a:xfrm>
              <a:prstGeom prst="ellipse">
                <a:avLst/>
              </a:prstGeom>
              <a:noFill/>
              <a:ln w="34925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3020B11-5804-4754-A234-E5B9C6A7316B}"/>
                  </a:ext>
                </a:extLst>
              </p:cNvPr>
              <p:cNvSpPr/>
              <p:nvPr/>
            </p:nvSpPr>
            <p:spPr>
              <a:xfrm>
                <a:off x="5727809" y="3514725"/>
                <a:ext cx="1474470" cy="1474470"/>
              </a:xfrm>
              <a:prstGeom prst="ellipse">
                <a:avLst/>
              </a:prstGeom>
              <a:solidFill>
                <a:srgbClr val="A8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9FA66F4-13FC-4EB9-8AD6-461E49C5053A}"/>
                </a:ext>
              </a:extLst>
            </p:cNvPr>
            <p:cNvGrpSpPr/>
            <p:nvPr/>
          </p:nvGrpSpPr>
          <p:grpSpPr>
            <a:xfrm>
              <a:off x="10281453" y="6025833"/>
              <a:ext cx="495255" cy="502556"/>
              <a:chOff x="8489772" y="173821"/>
              <a:chExt cx="2940228" cy="2983577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5AD7A46-7130-46DF-8E82-5FB24E61E874}"/>
                  </a:ext>
                </a:extLst>
              </p:cNvPr>
              <p:cNvSpPr/>
              <p:nvPr/>
            </p:nvSpPr>
            <p:spPr>
              <a:xfrm>
                <a:off x="8489772" y="217170"/>
                <a:ext cx="2940228" cy="2940228"/>
              </a:xfrm>
              <a:prstGeom prst="ellipse">
                <a:avLst/>
              </a:prstGeom>
              <a:solidFill>
                <a:srgbClr val="AAAAA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6019868-4F98-42FB-A1A3-6152E2210460}"/>
                  </a:ext>
                </a:extLst>
              </p:cNvPr>
              <p:cNvSpPr/>
              <p:nvPr/>
            </p:nvSpPr>
            <p:spPr>
              <a:xfrm>
                <a:off x="9481804" y="1223010"/>
                <a:ext cx="240030" cy="240030"/>
              </a:xfrm>
              <a:prstGeom prst="ellipse">
                <a:avLst/>
              </a:prstGeom>
              <a:solidFill>
                <a:srgbClr val="1A1A1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7E371CD-B092-4E92-8878-04305570F15C}"/>
                  </a:ext>
                </a:extLst>
              </p:cNvPr>
              <p:cNvSpPr/>
              <p:nvPr/>
            </p:nvSpPr>
            <p:spPr>
              <a:xfrm>
                <a:off x="10305940" y="1223010"/>
                <a:ext cx="240030" cy="240030"/>
              </a:xfrm>
              <a:prstGeom prst="ellipse">
                <a:avLst/>
              </a:prstGeom>
              <a:solidFill>
                <a:srgbClr val="1A1A1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1D7ED04-53D7-4329-99C6-422513496A8C}"/>
                  </a:ext>
                </a:extLst>
              </p:cNvPr>
              <p:cNvSpPr/>
              <p:nvPr/>
            </p:nvSpPr>
            <p:spPr>
              <a:xfrm>
                <a:off x="9187564" y="1807443"/>
                <a:ext cx="1623060" cy="659921"/>
              </a:xfrm>
              <a:custGeom>
                <a:avLst/>
                <a:gdLst>
                  <a:gd name="connsiteX0" fmla="*/ 0 w 1600200"/>
                  <a:gd name="connsiteY0" fmla="*/ 0 h 676024"/>
                  <a:gd name="connsiteX1" fmla="*/ 274320 w 1600200"/>
                  <a:gd name="connsiteY1" fmla="*/ 525780 h 676024"/>
                  <a:gd name="connsiteX2" fmla="*/ 845820 w 1600200"/>
                  <a:gd name="connsiteY2" fmla="*/ 674370 h 676024"/>
                  <a:gd name="connsiteX3" fmla="*/ 1405890 w 1600200"/>
                  <a:gd name="connsiteY3" fmla="*/ 457200 h 676024"/>
                  <a:gd name="connsiteX4" fmla="*/ 1600200 w 1600200"/>
                  <a:gd name="connsiteY4" fmla="*/ 137160 h 676024"/>
                  <a:gd name="connsiteX0" fmla="*/ 0 w 1623060"/>
                  <a:gd name="connsiteY0" fmla="*/ 34290 h 710314"/>
                  <a:gd name="connsiteX1" fmla="*/ 274320 w 1623060"/>
                  <a:gd name="connsiteY1" fmla="*/ 560070 h 710314"/>
                  <a:gd name="connsiteX2" fmla="*/ 845820 w 1623060"/>
                  <a:gd name="connsiteY2" fmla="*/ 708660 h 710314"/>
                  <a:gd name="connsiteX3" fmla="*/ 1405890 w 1623060"/>
                  <a:gd name="connsiteY3" fmla="*/ 491490 h 710314"/>
                  <a:gd name="connsiteX4" fmla="*/ 1623060 w 1623060"/>
                  <a:gd name="connsiteY4" fmla="*/ 0 h 710314"/>
                  <a:gd name="connsiteX0" fmla="*/ 0 w 1623060"/>
                  <a:gd name="connsiteY0" fmla="*/ 34290 h 708687"/>
                  <a:gd name="connsiteX1" fmla="*/ 274320 w 1623060"/>
                  <a:gd name="connsiteY1" fmla="*/ 560070 h 708687"/>
                  <a:gd name="connsiteX2" fmla="*/ 845820 w 1623060"/>
                  <a:gd name="connsiteY2" fmla="*/ 708660 h 708687"/>
                  <a:gd name="connsiteX3" fmla="*/ 1337310 w 1623060"/>
                  <a:gd name="connsiteY3" fmla="*/ 552864 h 708687"/>
                  <a:gd name="connsiteX4" fmla="*/ 1623060 w 1623060"/>
                  <a:gd name="connsiteY4" fmla="*/ 0 h 70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3060" h="708687">
                    <a:moveTo>
                      <a:pt x="0" y="34290"/>
                    </a:moveTo>
                    <a:cubicBezTo>
                      <a:pt x="66675" y="240982"/>
                      <a:pt x="133350" y="447675"/>
                      <a:pt x="274320" y="560070"/>
                    </a:cubicBezTo>
                    <a:cubicBezTo>
                      <a:pt x="415290" y="672465"/>
                      <a:pt x="668655" y="709861"/>
                      <a:pt x="845820" y="708660"/>
                    </a:cubicBezTo>
                    <a:cubicBezTo>
                      <a:pt x="1022985" y="707459"/>
                      <a:pt x="1211580" y="642399"/>
                      <a:pt x="1337310" y="552864"/>
                    </a:cubicBezTo>
                    <a:cubicBezTo>
                      <a:pt x="1463040" y="463329"/>
                      <a:pt x="1588770" y="115252"/>
                      <a:pt x="1623060" y="0"/>
                    </a:cubicBezTo>
                  </a:path>
                </a:pathLst>
              </a:custGeom>
              <a:noFill/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9A639A9-54FF-478B-832E-719F56C5D158}"/>
                  </a:ext>
                </a:extLst>
              </p:cNvPr>
              <p:cNvSpPr/>
              <p:nvPr/>
            </p:nvSpPr>
            <p:spPr>
              <a:xfrm>
                <a:off x="10468188" y="173821"/>
                <a:ext cx="684870" cy="684869"/>
              </a:xfrm>
              <a:custGeom>
                <a:avLst/>
                <a:gdLst>
                  <a:gd name="connsiteX0" fmla="*/ 288378 w 684870"/>
                  <a:gd name="connsiteY0" fmla="*/ 0 h 684869"/>
                  <a:gd name="connsiteX1" fmla="*/ 396494 w 684870"/>
                  <a:gd name="connsiteY1" fmla="*/ 0 h 684869"/>
                  <a:gd name="connsiteX2" fmla="*/ 423524 w 684870"/>
                  <a:gd name="connsiteY2" fmla="*/ 27030 h 684869"/>
                  <a:gd name="connsiteX3" fmla="*/ 423524 w 684870"/>
                  <a:gd name="connsiteY3" fmla="*/ 261347 h 684869"/>
                  <a:gd name="connsiteX4" fmla="*/ 657840 w 684870"/>
                  <a:gd name="connsiteY4" fmla="*/ 261347 h 684869"/>
                  <a:gd name="connsiteX5" fmla="*/ 684870 w 684870"/>
                  <a:gd name="connsiteY5" fmla="*/ 288377 h 684869"/>
                  <a:gd name="connsiteX6" fmla="*/ 684870 w 684870"/>
                  <a:gd name="connsiteY6" fmla="*/ 396493 h 684869"/>
                  <a:gd name="connsiteX7" fmla="*/ 657840 w 684870"/>
                  <a:gd name="connsiteY7" fmla="*/ 423523 h 684869"/>
                  <a:gd name="connsiteX8" fmla="*/ 423524 w 684870"/>
                  <a:gd name="connsiteY8" fmla="*/ 423523 h 684869"/>
                  <a:gd name="connsiteX9" fmla="*/ 423524 w 684870"/>
                  <a:gd name="connsiteY9" fmla="*/ 657839 h 684869"/>
                  <a:gd name="connsiteX10" fmla="*/ 396494 w 684870"/>
                  <a:gd name="connsiteY10" fmla="*/ 684869 h 684869"/>
                  <a:gd name="connsiteX11" fmla="*/ 288378 w 684870"/>
                  <a:gd name="connsiteY11" fmla="*/ 684869 h 684869"/>
                  <a:gd name="connsiteX12" fmla="*/ 261348 w 684870"/>
                  <a:gd name="connsiteY12" fmla="*/ 657839 h 684869"/>
                  <a:gd name="connsiteX13" fmla="*/ 261348 w 684870"/>
                  <a:gd name="connsiteY13" fmla="*/ 423523 h 684869"/>
                  <a:gd name="connsiteX14" fmla="*/ 27030 w 684870"/>
                  <a:gd name="connsiteY14" fmla="*/ 423523 h 684869"/>
                  <a:gd name="connsiteX15" fmla="*/ 0 w 684870"/>
                  <a:gd name="connsiteY15" fmla="*/ 396493 h 684869"/>
                  <a:gd name="connsiteX16" fmla="*/ 0 w 684870"/>
                  <a:gd name="connsiteY16" fmla="*/ 288377 h 684869"/>
                  <a:gd name="connsiteX17" fmla="*/ 27030 w 684870"/>
                  <a:gd name="connsiteY17" fmla="*/ 261347 h 684869"/>
                  <a:gd name="connsiteX18" fmla="*/ 261348 w 684870"/>
                  <a:gd name="connsiteY18" fmla="*/ 261347 h 684869"/>
                  <a:gd name="connsiteX19" fmla="*/ 261348 w 684870"/>
                  <a:gd name="connsiteY19" fmla="*/ 27030 h 684869"/>
                  <a:gd name="connsiteX20" fmla="*/ 288378 w 684870"/>
                  <a:gd name="connsiteY20" fmla="*/ 0 h 684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4870" h="684869">
                    <a:moveTo>
                      <a:pt x="288378" y="0"/>
                    </a:moveTo>
                    <a:lnTo>
                      <a:pt x="396494" y="0"/>
                    </a:lnTo>
                    <a:cubicBezTo>
                      <a:pt x="411422" y="0"/>
                      <a:pt x="423524" y="12102"/>
                      <a:pt x="423524" y="27030"/>
                    </a:cubicBezTo>
                    <a:lnTo>
                      <a:pt x="423524" y="261347"/>
                    </a:lnTo>
                    <a:lnTo>
                      <a:pt x="657840" y="261347"/>
                    </a:lnTo>
                    <a:cubicBezTo>
                      <a:pt x="672768" y="261347"/>
                      <a:pt x="684870" y="273449"/>
                      <a:pt x="684870" y="288377"/>
                    </a:cubicBezTo>
                    <a:lnTo>
                      <a:pt x="684870" y="396493"/>
                    </a:lnTo>
                    <a:cubicBezTo>
                      <a:pt x="684870" y="411421"/>
                      <a:pt x="672768" y="423523"/>
                      <a:pt x="657840" y="423523"/>
                    </a:cubicBezTo>
                    <a:lnTo>
                      <a:pt x="423524" y="423523"/>
                    </a:lnTo>
                    <a:lnTo>
                      <a:pt x="423524" y="657839"/>
                    </a:lnTo>
                    <a:cubicBezTo>
                      <a:pt x="423524" y="672767"/>
                      <a:pt x="411422" y="684869"/>
                      <a:pt x="396494" y="684869"/>
                    </a:cubicBezTo>
                    <a:lnTo>
                      <a:pt x="288378" y="684869"/>
                    </a:lnTo>
                    <a:cubicBezTo>
                      <a:pt x="273450" y="684869"/>
                      <a:pt x="261348" y="672767"/>
                      <a:pt x="261348" y="657839"/>
                    </a:cubicBezTo>
                    <a:lnTo>
                      <a:pt x="261348" y="423523"/>
                    </a:lnTo>
                    <a:lnTo>
                      <a:pt x="27030" y="423523"/>
                    </a:lnTo>
                    <a:cubicBezTo>
                      <a:pt x="12102" y="423523"/>
                      <a:pt x="0" y="411421"/>
                      <a:pt x="0" y="396493"/>
                    </a:cubicBezTo>
                    <a:lnTo>
                      <a:pt x="0" y="288377"/>
                    </a:lnTo>
                    <a:cubicBezTo>
                      <a:pt x="0" y="273449"/>
                      <a:pt x="12102" y="261347"/>
                      <a:pt x="27030" y="261347"/>
                    </a:cubicBezTo>
                    <a:lnTo>
                      <a:pt x="261348" y="261347"/>
                    </a:lnTo>
                    <a:lnTo>
                      <a:pt x="261348" y="27030"/>
                    </a:lnTo>
                    <a:cubicBezTo>
                      <a:pt x="261348" y="12102"/>
                      <a:pt x="273450" y="0"/>
                      <a:pt x="288378" y="0"/>
                    </a:cubicBezTo>
                    <a:close/>
                  </a:path>
                </a:pathLst>
              </a:custGeom>
              <a:solidFill>
                <a:srgbClr val="AAAAA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</p:grp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14C12D-5E8D-4782-B44C-30D44DD89B96}"/>
              </a:ext>
            </a:extLst>
          </p:cNvPr>
          <p:cNvSpPr/>
          <p:nvPr/>
        </p:nvSpPr>
        <p:spPr>
          <a:xfrm>
            <a:off x="11390733" y="6200695"/>
            <a:ext cx="643077" cy="392933"/>
          </a:xfrm>
          <a:prstGeom prst="roundRect">
            <a:avLst/>
          </a:prstGeom>
          <a:solidFill>
            <a:srgbClr val="B7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D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FEE1489-0352-445C-8382-B3205C001361}"/>
              </a:ext>
            </a:extLst>
          </p:cNvPr>
          <p:cNvSpPr/>
          <p:nvPr/>
        </p:nvSpPr>
        <p:spPr>
          <a:xfrm>
            <a:off x="9093558" y="2356382"/>
            <a:ext cx="2940252" cy="1701557"/>
          </a:xfrm>
          <a:prstGeom prst="roundRect">
            <a:avLst>
              <a:gd name="adj" fmla="val 484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LevelOrder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8C76E3E-A1B2-4829-A108-46F18727B8CF}"/>
              </a:ext>
            </a:extLst>
          </p:cNvPr>
          <p:cNvSpPr/>
          <p:nvPr/>
        </p:nvSpPr>
        <p:spPr>
          <a:xfrm>
            <a:off x="9093558" y="4303045"/>
            <a:ext cx="2940252" cy="1550951"/>
          </a:xfrm>
          <a:prstGeom prst="roundRect">
            <a:avLst>
              <a:gd name="adj" fmla="val 484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Non Binary Tree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6F8367-0136-4541-BC9E-4B25AD1750CB}"/>
              </a:ext>
            </a:extLst>
          </p:cNvPr>
          <p:cNvSpPr/>
          <p:nvPr/>
        </p:nvSpPr>
        <p:spPr>
          <a:xfrm>
            <a:off x="460229" y="280731"/>
            <a:ext cx="763678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500" dirty="0"/>
              <a:t>void </a:t>
            </a:r>
            <a:r>
              <a:rPr lang="en-US" sz="1500" dirty="0" err="1"/>
              <a:t>LevelOrder</a:t>
            </a:r>
            <a:r>
              <a:rPr lang="en-US" sz="1500" dirty="0"/>
              <a:t>(address Root){</a:t>
            </a:r>
          </a:p>
          <a:p>
            <a:pPr marL="0" indent="0">
              <a:buNone/>
            </a:pPr>
            <a:r>
              <a:rPr lang="en-US" sz="1500" dirty="0"/>
              <a:t>	address </a:t>
            </a:r>
            <a:r>
              <a:rPr lang="en-US" sz="1500" dirty="0" err="1"/>
              <a:t>Pcur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	Queue Q;</a:t>
            </a:r>
          </a:p>
          <a:p>
            <a:pPr marL="0" indent="0">
              <a:buNone/>
            </a:pPr>
            <a:r>
              <a:rPr lang="en-US" sz="1500" dirty="0"/>
              <a:t>	int n;</a:t>
            </a:r>
          </a:p>
          <a:p>
            <a:pPr marL="0" indent="0">
              <a:buNone/>
            </a:pPr>
            <a:r>
              <a:rPr lang="en-US" sz="1500" dirty="0"/>
              <a:t>	if(Root == NULL){</a:t>
            </a:r>
          </a:p>
          <a:p>
            <a:pPr marL="0" indent="0">
              <a:buNone/>
            </a:pPr>
            <a:r>
              <a:rPr lang="en-US" sz="1500" dirty="0"/>
              <a:t>		return;</a:t>
            </a:r>
          </a:p>
          <a:p>
            <a:pPr marL="0" indent="0">
              <a:buNone/>
            </a:pPr>
            <a:r>
              <a:rPr lang="en-US" sz="1500" dirty="0"/>
              <a:t>	}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dirty="0" err="1"/>
              <a:t>enQueue</a:t>
            </a:r>
            <a:r>
              <a:rPr lang="en-US" sz="1500" dirty="0"/>
              <a:t>(Root);</a:t>
            </a:r>
          </a:p>
          <a:p>
            <a:pPr marL="0" indent="0">
              <a:buNone/>
            </a:pPr>
            <a:r>
              <a:rPr lang="en-US" sz="1500" dirty="0"/>
              <a:t>	while(</a:t>
            </a:r>
            <a:r>
              <a:rPr lang="en-US" sz="1500" dirty="0" err="1"/>
              <a:t>Q.Front</a:t>
            </a:r>
            <a:r>
              <a:rPr lang="en-US" sz="1500" dirty="0"/>
              <a:t> != NULL){</a:t>
            </a:r>
          </a:p>
          <a:p>
            <a:pPr marL="0" indent="0">
              <a:buNone/>
            </a:pPr>
            <a:r>
              <a:rPr lang="en-US" sz="1500" dirty="0"/>
              <a:t>		n </a:t>
            </a:r>
            <a:r>
              <a:rPr lang="en-US" sz="1500" dirty="0">
                <a:sym typeface="Wingdings" panose="05000000000000000000" pitchFamily="2" charset="2"/>
              </a:rPr>
              <a:t></a:t>
            </a:r>
            <a:r>
              <a:rPr lang="en-US" sz="1500" dirty="0"/>
              <a:t> size(Q);</a:t>
            </a:r>
          </a:p>
          <a:p>
            <a:pPr marL="0" indent="0">
              <a:buNone/>
            </a:pPr>
            <a:r>
              <a:rPr lang="en-US" sz="1500" dirty="0"/>
              <a:t>		while(n &gt; 0){</a:t>
            </a:r>
          </a:p>
          <a:p>
            <a:pPr marL="0" indent="0">
              <a:buNone/>
            </a:pPr>
            <a:r>
              <a:rPr lang="en-US" sz="1500" dirty="0"/>
              <a:t>			</a:t>
            </a:r>
            <a:r>
              <a:rPr lang="en-US" sz="1500" dirty="0" err="1"/>
              <a:t>Pcur</a:t>
            </a:r>
            <a:r>
              <a:rPr lang="en-US" sz="1500" dirty="0"/>
              <a:t> = </a:t>
            </a:r>
            <a:r>
              <a:rPr lang="en-US" sz="1500" dirty="0" err="1"/>
              <a:t>Q.Front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			</a:t>
            </a:r>
            <a:r>
              <a:rPr lang="en-US" sz="1500" dirty="0" err="1"/>
              <a:t>printf</a:t>
            </a:r>
            <a:r>
              <a:rPr lang="en-US" sz="1500" dirty="0"/>
              <a:t>(“%s”, </a:t>
            </a:r>
            <a:r>
              <a:rPr lang="en-US" sz="1500" dirty="0" err="1"/>
              <a:t>Q.Front</a:t>
            </a:r>
            <a:r>
              <a:rPr lang="en-US" sz="1500" dirty="0" err="1">
                <a:sym typeface="Wingdings" panose="05000000000000000000" pitchFamily="2" charset="2"/>
              </a:rPr>
              <a:t></a:t>
            </a:r>
            <a:r>
              <a:rPr lang="en-US" sz="1500" dirty="0" err="1"/>
              <a:t>info</a:t>
            </a:r>
            <a:r>
              <a:rPr lang="en-US" sz="1500" dirty="0"/>
              <a:t>);</a:t>
            </a:r>
          </a:p>
          <a:p>
            <a:pPr marL="0" indent="0">
              <a:buNone/>
            </a:pPr>
            <a:r>
              <a:rPr lang="en-US" sz="1500" dirty="0"/>
              <a:t>			</a:t>
            </a:r>
            <a:r>
              <a:rPr lang="en-US" sz="1500" dirty="0" err="1"/>
              <a:t>deQueue</a:t>
            </a:r>
            <a:r>
              <a:rPr lang="en-US" sz="1500" dirty="0"/>
              <a:t>(Q);</a:t>
            </a:r>
          </a:p>
          <a:p>
            <a:pPr marL="0" indent="0">
              <a:buNone/>
            </a:pPr>
            <a:r>
              <a:rPr lang="en-US" sz="1500" dirty="0"/>
              <a:t>			if(</a:t>
            </a:r>
            <a:r>
              <a:rPr lang="en-US" sz="1500" dirty="0" err="1"/>
              <a:t>Pcur</a:t>
            </a:r>
            <a:r>
              <a:rPr lang="en-US" sz="1500" dirty="0" err="1">
                <a:sym typeface="Wingdings" panose="05000000000000000000" pitchFamily="2" charset="2"/>
              </a:rPr>
              <a:t></a:t>
            </a:r>
            <a:r>
              <a:rPr lang="en-US" sz="1500" dirty="0" err="1"/>
              <a:t>fs</a:t>
            </a:r>
            <a:r>
              <a:rPr lang="en-US" sz="1500" dirty="0"/>
              <a:t> != NULL){</a:t>
            </a:r>
          </a:p>
          <a:p>
            <a:pPr marL="0" indent="0">
              <a:buNone/>
            </a:pPr>
            <a:r>
              <a:rPr lang="en-US" sz="1500" dirty="0"/>
              <a:t>				repeat{</a:t>
            </a:r>
          </a:p>
          <a:p>
            <a:pPr marL="0" indent="0">
              <a:buNone/>
            </a:pPr>
            <a:r>
              <a:rPr lang="en-US" sz="1500" dirty="0"/>
              <a:t>					</a:t>
            </a:r>
            <a:r>
              <a:rPr lang="en-US" sz="1500" dirty="0" err="1"/>
              <a:t>enQueue</a:t>
            </a:r>
            <a:r>
              <a:rPr lang="en-US" sz="1500" dirty="0"/>
              <a:t>(</a:t>
            </a:r>
            <a:r>
              <a:rPr lang="en-US" sz="1500" dirty="0" err="1"/>
              <a:t>Pcur</a:t>
            </a:r>
            <a:r>
              <a:rPr lang="en-US" sz="1500" dirty="0"/>
              <a:t>);</a:t>
            </a:r>
          </a:p>
          <a:p>
            <a:pPr marL="0" indent="0">
              <a:buNone/>
            </a:pPr>
            <a:r>
              <a:rPr lang="en-US" sz="1500" dirty="0"/>
              <a:t>					</a:t>
            </a:r>
            <a:r>
              <a:rPr lang="en-US" sz="1500" dirty="0" err="1"/>
              <a:t>Pcur</a:t>
            </a:r>
            <a:r>
              <a:rPr lang="en-US" sz="1500" dirty="0"/>
              <a:t> = </a:t>
            </a:r>
            <a:r>
              <a:rPr lang="en-US" sz="1500" dirty="0" err="1"/>
              <a:t>Pcur</a:t>
            </a:r>
            <a:r>
              <a:rPr lang="en-US" sz="1500" dirty="0" err="1">
                <a:sym typeface="Wingdings" panose="05000000000000000000" pitchFamily="2" charset="2"/>
              </a:rPr>
              <a:t></a:t>
            </a:r>
            <a:r>
              <a:rPr lang="en-US" sz="1500" dirty="0" err="1"/>
              <a:t>nb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				} until (</a:t>
            </a:r>
            <a:r>
              <a:rPr lang="en-US" sz="1500" dirty="0" err="1"/>
              <a:t>Pcur</a:t>
            </a:r>
            <a:r>
              <a:rPr lang="en-US" sz="1500" dirty="0"/>
              <a:t> != NULL);</a:t>
            </a:r>
          </a:p>
          <a:p>
            <a:pPr marL="0" indent="0">
              <a:buNone/>
            </a:pPr>
            <a:r>
              <a:rPr lang="en-US" sz="1500" dirty="0"/>
              <a:t>				n--;</a:t>
            </a:r>
          </a:p>
          <a:p>
            <a:pPr marL="0" indent="0">
              <a:buNone/>
            </a:pPr>
            <a:r>
              <a:rPr lang="en-US" sz="1500" dirty="0"/>
              <a:t>			}</a:t>
            </a:r>
          </a:p>
          <a:p>
            <a:pPr marL="0" indent="0">
              <a:buNone/>
            </a:pPr>
            <a:r>
              <a:rPr lang="en-US" sz="1500" dirty="0"/>
              <a:t>		}</a:t>
            </a:r>
          </a:p>
          <a:p>
            <a:pPr marL="0" indent="0">
              <a:buNone/>
            </a:pPr>
            <a:r>
              <a:rPr lang="en-US" sz="1500" dirty="0"/>
              <a:t>	}</a:t>
            </a:r>
          </a:p>
          <a:p>
            <a:pPr marL="0" indent="0">
              <a:buNone/>
            </a:pPr>
            <a:r>
              <a:rPr lang="en-US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39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6C3A38B-9E29-440F-96B7-89B0C181D08F}"/>
              </a:ext>
            </a:extLst>
          </p:cNvPr>
          <p:cNvSpPr/>
          <p:nvPr/>
        </p:nvSpPr>
        <p:spPr>
          <a:xfrm>
            <a:off x="11093553" y="228601"/>
            <a:ext cx="869849" cy="320040"/>
          </a:xfrm>
          <a:prstGeom prst="roundRect">
            <a:avLst/>
          </a:prstGeom>
          <a:solidFill>
            <a:srgbClr val="B7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LEAVE</a:t>
            </a:r>
            <a:endParaRPr lang="en-ID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E24EC-31FF-4604-8D51-94167070663C}"/>
              </a:ext>
            </a:extLst>
          </p:cNvPr>
          <p:cNvSpPr txBox="1"/>
          <p:nvPr/>
        </p:nvSpPr>
        <p:spPr>
          <a:xfrm>
            <a:off x="5749874" y="83582"/>
            <a:ext cx="86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zoom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F633C52E-F425-478C-A718-F198E9343A10}"/>
              </a:ext>
            </a:extLst>
          </p:cNvPr>
          <p:cNvSpPr/>
          <p:nvPr/>
        </p:nvSpPr>
        <p:spPr>
          <a:xfrm>
            <a:off x="102870" y="83582"/>
            <a:ext cx="480060" cy="449398"/>
          </a:xfrm>
          <a:prstGeom prst="mathMultiply">
            <a:avLst>
              <a:gd name="adj1" fmla="val 91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C6887C-7A9E-4FE9-BA32-7635268B2ED0}"/>
              </a:ext>
            </a:extLst>
          </p:cNvPr>
          <p:cNvSpPr txBox="1"/>
          <p:nvPr/>
        </p:nvSpPr>
        <p:spPr>
          <a:xfrm>
            <a:off x="5253728" y="1082637"/>
            <a:ext cx="168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1B – D4TI </a:t>
            </a:r>
            <a:endParaRPr lang="en-ID" sz="24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CDFCB1-8126-4A04-BCFD-DC9B783B6272}"/>
              </a:ext>
            </a:extLst>
          </p:cNvPr>
          <p:cNvSpPr/>
          <p:nvPr/>
        </p:nvSpPr>
        <p:spPr>
          <a:xfrm>
            <a:off x="4305439" y="6537960"/>
            <a:ext cx="3581261" cy="571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340AF0-21BD-4E34-BC3B-CA2A8B2655A8}"/>
              </a:ext>
            </a:extLst>
          </p:cNvPr>
          <p:cNvSpPr/>
          <p:nvPr/>
        </p:nvSpPr>
        <p:spPr>
          <a:xfrm>
            <a:off x="2362791" y="2635692"/>
            <a:ext cx="85138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Pamudya</a:t>
            </a:r>
            <a:r>
              <a:rPr lang="en-US" sz="3200" dirty="0">
                <a:solidFill>
                  <a:schemeClr val="bg1"/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 Putra </a:t>
            </a:r>
            <a:r>
              <a:rPr lang="en-US" sz="3200" dirty="0" err="1">
                <a:solidFill>
                  <a:schemeClr val="bg1"/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Pamungkas</a:t>
            </a:r>
            <a:r>
              <a:rPr lang="en-US" sz="3200" dirty="0">
                <a:solidFill>
                  <a:schemeClr val="bg1"/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 201524058</a:t>
            </a:r>
          </a:p>
          <a:p>
            <a:r>
              <a:rPr lang="en-US" sz="3200" dirty="0" err="1">
                <a:solidFill>
                  <a:schemeClr val="bg1"/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Rusyda</a:t>
            </a:r>
            <a:r>
              <a:rPr lang="en-US" sz="3200" dirty="0">
                <a:solidFill>
                  <a:schemeClr val="bg1"/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 Jasmine Rachmat 201524059</a:t>
            </a:r>
          </a:p>
          <a:p>
            <a:r>
              <a:rPr lang="en-ID" sz="32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Temmy</a:t>
            </a:r>
            <a:r>
              <a:rPr lang="en-ID" sz="32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en-ID" sz="32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Mahesa</a:t>
            </a:r>
            <a:r>
              <a:rPr lang="en-ID" sz="32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Ridwan 201524062</a:t>
            </a:r>
          </a:p>
        </p:txBody>
      </p:sp>
    </p:spTree>
    <p:extLst>
      <p:ext uri="{BB962C8B-B14F-4D97-AF65-F5344CB8AC3E}">
        <p14:creationId xmlns:p14="http://schemas.microsoft.com/office/powerpoint/2010/main" val="261447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1F215BD-61E5-4D3E-AAAF-CE27DD1F9262}"/>
              </a:ext>
            </a:extLst>
          </p:cNvPr>
          <p:cNvGrpSpPr/>
          <p:nvPr/>
        </p:nvGrpSpPr>
        <p:grpSpPr>
          <a:xfrm>
            <a:off x="332283" y="145732"/>
            <a:ext cx="512365" cy="492272"/>
            <a:chOff x="6340422" y="1408322"/>
            <a:chExt cx="3272208" cy="314388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4712419-95B7-45EF-BF86-EB6F279F527D}"/>
                </a:ext>
              </a:extLst>
            </p:cNvPr>
            <p:cNvSpPr/>
            <p:nvPr/>
          </p:nvSpPr>
          <p:spPr>
            <a:xfrm>
              <a:off x="6340422" y="1408322"/>
              <a:ext cx="3272208" cy="3143886"/>
            </a:xfrm>
            <a:prstGeom prst="roundRect">
              <a:avLst>
                <a:gd name="adj" fmla="val 33334"/>
              </a:avLst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517C4D-503E-4A1B-AE42-E7178BDB75FB}"/>
                </a:ext>
              </a:extLst>
            </p:cNvPr>
            <p:cNvSpPr/>
            <p:nvPr/>
          </p:nvSpPr>
          <p:spPr>
            <a:xfrm rot="18192611">
              <a:off x="6743918" y="1740166"/>
              <a:ext cx="2465215" cy="2480197"/>
            </a:xfrm>
            <a:custGeom>
              <a:avLst/>
              <a:gdLst>
                <a:gd name="connsiteX0" fmla="*/ 2612700 w 2896094"/>
                <a:gd name="connsiteY0" fmla="*/ 550438 h 2913693"/>
                <a:gd name="connsiteX1" fmla="*/ 2720023 w 2896094"/>
                <a:gd name="connsiteY1" fmla="*/ 714381 h 2913693"/>
                <a:gd name="connsiteX2" fmla="*/ 2627783 w 2896094"/>
                <a:gd name="connsiteY2" fmla="*/ 1156304 h 2913693"/>
                <a:gd name="connsiteX3" fmla="*/ 2359622 w 2896094"/>
                <a:gd name="connsiteY3" fmla="*/ 1331852 h 2913693"/>
                <a:gd name="connsiteX4" fmla="*/ 2363714 w 2896094"/>
                <a:gd name="connsiteY4" fmla="*/ 1363545 h 2913693"/>
                <a:gd name="connsiteX5" fmla="*/ 2364165 w 2896094"/>
                <a:gd name="connsiteY5" fmla="*/ 1398227 h 2913693"/>
                <a:gd name="connsiteX6" fmla="*/ 2410630 w 2896094"/>
                <a:gd name="connsiteY6" fmla="*/ 1424887 h 2913693"/>
                <a:gd name="connsiteX7" fmla="*/ 2762685 w 2896094"/>
                <a:gd name="connsiteY7" fmla="*/ 1676955 h 2913693"/>
                <a:gd name="connsiteX8" fmla="*/ 2836401 w 2896094"/>
                <a:gd name="connsiteY8" fmla="*/ 2122343 h 2913693"/>
                <a:gd name="connsiteX9" fmla="*/ 2722329 w 2896094"/>
                <a:gd name="connsiteY9" fmla="*/ 2281664 h 2913693"/>
                <a:gd name="connsiteX10" fmla="*/ 2276941 w 2896094"/>
                <a:gd name="connsiteY10" fmla="*/ 2355379 h 2913693"/>
                <a:gd name="connsiteX11" fmla="*/ 2030088 w 2896094"/>
                <a:gd name="connsiteY11" fmla="*/ 2178635 h 2913693"/>
                <a:gd name="connsiteX12" fmla="*/ 1923239 w 2896094"/>
                <a:gd name="connsiteY12" fmla="*/ 2259607 h 2913693"/>
                <a:gd name="connsiteX13" fmla="*/ 1881194 w 2896094"/>
                <a:gd name="connsiteY13" fmla="*/ 2284211 h 2913693"/>
                <a:gd name="connsiteX14" fmla="*/ 1881194 w 2896094"/>
                <a:gd name="connsiteY14" fmla="*/ 2594472 h 2913693"/>
                <a:gd name="connsiteX15" fmla="*/ 1561973 w 2896094"/>
                <a:gd name="connsiteY15" fmla="*/ 2913693 h 2913693"/>
                <a:gd name="connsiteX16" fmla="*/ 1366025 w 2896094"/>
                <a:gd name="connsiteY16" fmla="*/ 2913693 h 2913693"/>
                <a:gd name="connsiteX17" fmla="*/ 1046804 w 2896094"/>
                <a:gd name="connsiteY17" fmla="*/ 2594472 h 2913693"/>
                <a:gd name="connsiteX18" fmla="*/ 1046804 w 2896094"/>
                <a:gd name="connsiteY18" fmla="*/ 2356199 h 2913693"/>
                <a:gd name="connsiteX19" fmla="*/ 1010624 w 2896094"/>
                <a:gd name="connsiteY19" fmla="*/ 2345069 h 2913693"/>
                <a:gd name="connsiteX20" fmla="*/ 884793 w 2896094"/>
                <a:gd name="connsiteY20" fmla="*/ 2281630 h 2913693"/>
                <a:gd name="connsiteX21" fmla="*/ 864427 w 2896094"/>
                <a:gd name="connsiteY21" fmla="*/ 2267280 h 2913693"/>
                <a:gd name="connsiteX22" fmla="*/ 691409 w 2896094"/>
                <a:gd name="connsiteY22" fmla="*/ 2380544 h 2913693"/>
                <a:gd name="connsiteX23" fmla="*/ 249486 w 2896094"/>
                <a:gd name="connsiteY23" fmla="*/ 2288303 h 2913693"/>
                <a:gd name="connsiteX24" fmla="*/ 142163 w 2896094"/>
                <a:gd name="connsiteY24" fmla="*/ 2124360 h 2913693"/>
                <a:gd name="connsiteX25" fmla="*/ 234404 w 2896094"/>
                <a:gd name="connsiteY25" fmla="*/ 1682437 h 2913693"/>
                <a:gd name="connsiteX26" fmla="*/ 422424 w 2896094"/>
                <a:gd name="connsiteY26" fmla="*/ 1559352 h 2913693"/>
                <a:gd name="connsiteX27" fmla="*/ 415587 w 2896094"/>
                <a:gd name="connsiteY27" fmla="*/ 1436109 h 2913693"/>
                <a:gd name="connsiteX28" fmla="*/ 419324 w 2896094"/>
                <a:gd name="connsiteY28" fmla="*/ 1403201 h 2913693"/>
                <a:gd name="connsiteX29" fmla="*/ 133409 w 2896094"/>
                <a:gd name="connsiteY29" fmla="*/ 1198488 h 2913693"/>
                <a:gd name="connsiteX30" fmla="*/ 59694 w 2896094"/>
                <a:gd name="connsiteY30" fmla="*/ 753101 h 2913693"/>
                <a:gd name="connsiteX31" fmla="*/ 173766 w 2896094"/>
                <a:gd name="connsiteY31" fmla="*/ 593780 h 2913693"/>
                <a:gd name="connsiteX32" fmla="*/ 619154 w 2896094"/>
                <a:gd name="connsiteY32" fmla="*/ 520065 h 2913693"/>
                <a:gd name="connsiteX33" fmla="*/ 818905 w 2896094"/>
                <a:gd name="connsiteY33" fmla="*/ 663085 h 2913693"/>
                <a:gd name="connsiteX34" fmla="*/ 858980 w 2896094"/>
                <a:gd name="connsiteY34" fmla="*/ 633879 h 2913693"/>
                <a:gd name="connsiteX35" fmla="*/ 939548 w 2896094"/>
                <a:gd name="connsiteY35" fmla="*/ 588731 h 2913693"/>
                <a:gd name="connsiteX36" fmla="*/ 939547 w 2896094"/>
                <a:gd name="connsiteY36" fmla="*/ 319221 h 2913693"/>
                <a:gd name="connsiteX37" fmla="*/ 1258768 w 2896094"/>
                <a:gd name="connsiteY37" fmla="*/ 0 h 2913693"/>
                <a:gd name="connsiteX38" fmla="*/ 1454716 w 2896094"/>
                <a:gd name="connsiteY38" fmla="*/ 0 h 2913693"/>
                <a:gd name="connsiteX39" fmla="*/ 1773938 w 2896094"/>
                <a:gd name="connsiteY39" fmla="*/ 319221 h 2913693"/>
                <a:gd name="connsiteX40" fmla="*/ 1773938 w 2896094"/>
                <a:gd name="connsiteY40" fmla="*/ 551338 h 2913693"/>
                <a:gd name="connsiteX41" fmla="*/ 1856425 w 2896094"/>
                <a:gd name="connsiteY41" fmla="*/ 588627 h 2913693"/>
                <a:gd name="connsiteX42" fmla="*/ 1916518 w 2896094"/>
                <a:gd name="connsiteY42" fmla="*/ 624644 h 2913693"/>
                <a:gd name="connsiteX43" fmla="*/ 2170778 w 2896094"/>
                <a:gd name="connsiteY43" fmla="*/ 458197 h 2913693"/>
                <a:gd name="connsiteX44" fmla="*/ 2612700 w 2896094"/>
                <a:gd name="connsiteY44" fmla="*/ 550438 h 291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896094" h="2913693">
                  <a:moveTo>
                    <a:pt x="2612700" y="550438"/>
                  </a:moveTo>
                  <a:lnTo>
                    <a:pt x="2720023" y="714381"/>
                  </a:lnTo>
                  <a:cubicBezTo>
                    <a:pt x="2816586" y="861886"/>
                    <a:pt x="2775288" y="1059741"/>
                    <a:pt x="2627783" y="1156304"/>
                  </a:cubicBezTo>
                  <a:lnTo>
                    <a:pt x="2359622" y="1331852"/>
                  </a:lnTo>
                  <a:lnTo>
                    <a:pt x="2363714" y="1363545"/>
                  </a:lnTo>
                  <a:lnTo>
                    <a:pt x="2364165" y="1398227"/>
                  </a:lnTo>
                  <a:lnTo>
                    <a:pt x="2410630" y="1424887"/>
                  </a:lnTo>
                  <a:lnTo>
                    <a:pt x="2762685" y="1676955"/>
                  </a:lnTo>
                  <a:cubicBezTo>
                    <a:pt x="2906032" y="1779590"/>
                    <a:pt x="2939035" y="1978996"/>
                    <a:pt x="2836401" y="2122343"/>
                  </a:cubicBezTo>
                  <a:lnTo>
                    <a:pt x="2722329" y="2281664"/>
                  </a:lnTo>
                  <a:cubicBezTo>
                    <a:pt x="2619694" y="2425010"/>
                    <a:pt x="2420287" y="2458014"/>
                    <a:pt x="2276941" y="2355379"/>
                  </a:cubicBezTo>
                  <a:lnTo>
                    <a:pt x="2030088" y="2178635"/>
                  </a:lnTo>
                  <a:lnTo>
                    <a:pt x="1923239" y="2259607"/>
                  </a:lnTo>
                  <a:lnTo>
                    <a:pt x="1881194" y="2284211"/>
                  </a:lnTo>
                  <a:lnTo>
                    <a:pt x="1881194" y="2594472"/>
                  </a:lnTo>
                  <a:cubicBezTo>
                    <a:pt x="1881194" y="2770773"/>
                    <a:pt x="1738274" y="2913693"/>
                    <a:pt x="1561973" y="2913693"/>
                  </a:cubicBezTo>
                  <a:lnTo>
                    <a:pt x="1366025" y="2913693"/>
                  </a:lnTo>
                  <a:cubicBezTo>
                    <a:pt x="1189724" y="2913693"/>
                    <a:pt x="1046804" y="2770773"/>
                    <a:pt x="1046804" y="2594472"/>
                  </a:cubicBezTo>
                  <a:lnTo>
                    <a:pt x="1046804" y="2356199"/>
                  </a:lnTo>
                  <a:lnTo>
                    <a:pt x="1010624" y="2345069"/>
                  </a:lnTo>
                  <a:cubicBezTo>
                    <a:pt x="967351" y="2327064"/>
                    <a:pt x="925280" y="2305891"/>
                    <a:pt x="884793" y="2281630"/>
                  </a:cubicBezTo>
                  <a:lnTo>
                    <a:pt x="864427" y="2267280"/>
                  </a:lnTo>
                  <a:lnTo>
                    <a:pt x="691409" y="2380544"/>
                  </a:lnTo>
                  <a:cubicBezTo>
                    <a:pt x="543904" y="2477106"/>
                    <a:pt x="346048" y="2435808"/>
                    <a:pt x="249486" y="2288303"/>
                  </a:cubicBezTo>
                  <a:lnTo>
                    <a:pt x="142163" y="2124360"/>
                  </a:lnTo>
                  <a:cubicBezTo>
                    <a:pt x="45601" y="1976855"/>
                    <a:pt x="86898" y="1778999"/>
                    <a:pt x="234404" y="1682437"/>
                  </a:cubicBezTo>
                  <a:lnTo>
                    <a:pt x="422424" y="1559352"/>
                  </a:lnTo>
                  <a:lnTo>
                    <a:pt x="415587" y="1436109"/>
                  </a:lnTo>
                  <a:lnTo>
                    <a:pt x="419324" y="1403201"/>
                  </a:lnTo>
                  <a:lnTo>
                    <a:pt x="133409" y="1198488"/>
                  </a:lnTo>
                  <a:cubicBezTo>
                    <a:pt x="-9937" y="1095854"/>
                    <a:pt x="-42941" y="896447"/>
                    <a:pt x="59694" y="753101"/>
                  </a:cubicBezTo>
                  <a:lnTo>
                    <a:pt x="173766" y="593780"/>
                  </a:lnTo>
                  <a:cubicBezTo>
                    <a:pt x="276401" y="450433"/>
                    <a:pt x="475807" y="417430"/>
                    <a:pt x="619154" y="520065"/>
                  </a:cubicBezTo>
                  <a:lnTo>
                    <a:pt x="818905" y="663085"/>
                  </a:lnTo>
                  <a:lnTo>
                    <a:pt x="858980" y="633879"/>
                  </a:lnTo>
                  <a:lnTo>
                    <a:pt x="939548" y="588731"/>
                  </a:lnTo>
                  <a:lnTo>
                    <a:pt x="939547" y="319221"/>
                  </a:lnTo>
                  <a:cubicBezTo>
                    <a:pt x="939548" y="142920"/>
                    <a:pt x="1082467" y="0"/>
                    <a:pt x="1258768" y="0"/>
                  </a:cubicBezTo>
                  <a:lnTo>
                    <a:pt x="1454716" y="0"/>
                  </a:lnTo>
                  <a:cubicBezTo>
                    <a:pt x="1631018" y="0"/>
                    <a:pt x="1773938" y="142920"/>
                    <a:pt x="1773938" y="319221"/>
                  </a:cubicBezTo>
                  <a:lnTo>
                    <a:pt x="1773938" y="551338"/>
                  </a:lnTo>
                  <a:lnTo>
                    <a:pt x="1856425" y="588627"/>
                  </a:lnTo>
                  <a:lnTo>
                    <a:pt x="1916518" y="624644"/>
                  </a:lnTo>
                  <a:lnTo>
                    <a:pt x="2170778" y="458197"/>
                  </a:lnTo>
                  <a:cubicBezTo>
                    <a:pt x="2318283" y="361635"/>
                    <a:pt x="2516138" y="402932"/>
                    <a:pt x="2612700" y="5504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5FF8FD6-688A-4835-A420-6B83718FA22F}"/>
                </a:ext>
              </a:extLst>
            </p:cNvPr>
            <p:cNvSpPr/>
            <p:nvPr/>
          </p:nvSpPr>
          <p:spPr>
            <a:xfrm>
              <a:off x="7583424" y="2587163"/>
              <a:ext cx="786201" cy="786201"/>
            </a:xfrm>
            <a:prstGeom prst="ellipse">
              <a:avLst/>
            </a:prstGeom>
            <a:solidFill>
              <a:srgbClr val="D0D0D0"/>
            </a:solidFill>
            <a:ln>
              <a:solidFill>
                <a:srgbClr val="D2D2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387A5A-D580-4C19-A8E2-16D3A766F958}"/>
              </a:ext>
            </a:extLst>
          </p:cNvPr>
          <p:cNvGrpSpPr/>
          <p:nvPr/>
        </p:nvGrpSpPr>
        <p:grpSpPr>
          <a:xfrm>
            <a:off x="345473" y="835997"/>
            <a:ext cx="1337020" cy="518658"/>
            <a:chOff x="541176" y="5329646"/>
            <a:chExt cx="1966793" cy="80989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CF1BD73-EBD3-4AA4-A3BC-207BAE224713}"/>
                </a:ext>
              </a:extLst>
            </p:cNvPr>
            <p:cNvSpPr/>
            <p:nvPr/>
          </p:nvSpPr>
          <p:spPr>
            <a:xfrm>
              <a:off x="541176" y="5329646"/>
              <a:ext cx="1966793" cy="809897"/>
            </a:xfrm>
            <a:prstGeom prst="roundRect">
              <a:avLst/>
            </a:prstGeom>
            <a:solidFill>
              <a:srgbClr val="0E7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5395D2-CF8F-4708-A0EA-350D85167F6C}"/>
                </a:ext>
              </a:extLst>
            </p:cNvPr>
            <p:cNvGrpSpPr/>
            <p:nvPr/>
          </p:nvGrpSpPr>
          <p:grpSpPr>
            <a:xfrm>
              <a:off x="781162" y="5567383"/>
              <a:ext cx="569911" cy="334421"/>
              <a:chOff x="1982974" y="2085397"/>
              <a:chExt cx="886238" cy="520041"/>
            </a:xfrm>
            <a:solidFill>
              <a:srgbClr val="FFFFFF"/>
            </a:solidFill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67774F32-A987-415F-9688-8F8BEA845C2A}"/>
                  </a:ext>
                </a:extLst>
              </p:cNvPr>
              <p:cNvSpPr/>
              <p:nvPr/>
            </p:nvSpPr>
            <p:spPr>
              <a:xfrm>
                <a:off x="1982974" y="2085398"/>
                <a:ext cx="635330" cy="52004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D331758-5F61-4CDF-A82B-1FB7E531AD9B}"/>
                  </a:ext>
                </a:extLst>
              </p:cNvPr>
              <p:cNvSpPr/>
              <p:nvPr/>
            </p:nvSpPr>
            <p:spPr>
              <a:xfrm rot="16200000">
                <a:off x="2497904" y="2234128"/>
                <a:ext cx="520040" cy="222577"/>
              </a:xfrm>
              <a:custGeom>
                <a:avLst/>
                <a:gdLst>
                  <a:gd name="connsiteX0" fmla="*/ 107251 w 365760"/>
                  <a:gd name="connsiteY0" fmla="*/ 0 h 166163"/>
                  <a:gd name="connsiteX1" fmla="*/ 258510 w 365760"/>
                  <a:gd name="connsiteY1" fmla="*/ 0 h 166163"/>
                  <a:gd name="connsiteX2" fmla="*/ 365760 w 365760"/>
                  <a:gd name="connsiteY2" fmla="*/ 166163 h 166163"/>
                  <a:gd name="connsiteX3" fmla="*/ 0 w 365760"/>
                  <a:gd name="connsiteY3" fmla="*/ 166163 h 16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5760" h="166163">
                    <a:moveTo>
                      <a:pt x="107251" y="0"/>
                    </a:moveTo>
                    <a:lnTo>
                      <a:pt x="258510" y="0"/>
                    </a:lnTo>
                    <a:lnTo>
                      <a:pt x="365760" y="166163"/>
                    </a:lnTo>
                    <a:lnTo>
                      <a:pt x="0" y="1661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4992A3C-5808-4985-BD28-63286C4A53BE}"/>
              </a:ext>
            </a:extLst>
          </p:cNvPr>
          <p:cNvSpPr/>
          <p:nvPr/>
        </p:nvSpPr>
        <p:spPr>
          <a:xfrm>
            <a:off x="329108" y="1584113"/>
            <a:ext cx="516869" cy="516869"/>
          </a:xfrm>
          <a:prstGeom prst="roundRect">
            <a:avLst>
              <a:gd name="adj" fmla="val 32942"/>
            </a:avLst>
          </a:prstGeom>
          <a:solidFill>
            <a:srgbClr val="82C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A4CDBF0-B64A-4249-9ADD-48E66069990D}"/>
              </a:ext>
            </a:extLst>
          </p:cNvPr>
          <p:cNvSpPr/>
          <p:nvPr/>
        </p:nvSpPr>
        <p:spPr>
          <a:xfrm>
            <a:off x="320295" y="2363294"/>
            <a:ext cx="516869" cy="516869"/>
          </a:xfrm>
          <a:prstGeom prst="roundRect">
            <a:avLst>
              <a:gd name="adj" fmla="val 32942"/>
            </a:avLst>
          </a:prstGeom>
          <a:solidFill>
            <a:srgbClr val="6BC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DBB4D1F-6CBA-40EE-8744-CC926A3BB67A}"/>
              </a:ext>
            </a:extLst>
          </p:cNvPr>
          <p:cNvSpPr/>
          <p:nvPr/>
        </p:nvSpPr>
        <p:spPr>
          <a:xfrm>
            <a:off x="320294" y="3142475"/>
            <a:ext cx="516870" cy="516870"/>
          </a:xfrm>
          <a:prstGeom prst="roundRect">
            <a:avLst>
              <a:gd name="adj" fmla="val 32942"/>
            </a:avLst>
          </a:prstGeom>
          <a:solidFill>
            <a:srgbClr val="4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D22055-BC6A-4A21-8B03-BD7CDE7F1369}"/>
              </a:ext>
            </a:extLst>
          </p:cNvPr>
          <p:cNvSpPr/>
          <p:nvPr/>
        </p:nvSpPr>
        <p:spPr>
          <a:xfrm>
            <a:off x="345474" y="3921657"/>
            <a:ext cx="518658" cy="518658"/>
          </a:xfrm>
          <a:prstGeom prst="roundRect">
            <a:avLst>
              <a:gd name="adj" fmla="val 32942"/>
            </a:avLst>
          </a:prstGeom>
          <a:solidFill>
            <a:srgbClr val="82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0B2762A-8DBE-42F8-A0D6-D3BEA81485B6}"/>
              </a:ext>
            </a:extLst>
          </p:cNvPr>
          <p:cNvSpPr/>
          <p:nvPr/>
        </p:nvSpPr>
        <p:spPr>
          <a:xfrm>
            <a:off x="345474" y="4667984"/>
            <a:ext cx="491690" cy="518658"/>
          </a:xfrm>
          <a:prstGeom prst="roundRect">
            <a:avLst>
              <a:gd name="adj" fmla="val 32942"/>
            </a:avLst>
          </a:prstGeom>
          <a:solidFill>
            <a:srgbClr val="46C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2DC679-14D1-42F4-B734-A1912FE75B98}"/>
              </a:ext>
            </a:extLst>
          </p:cNvPr>
          <p:cNvSpPr/>
          <p:nvPr/>
        </p:nvSpPr>
        <p:spPr>
          <a:xfrm>
            <a:off x="318506" y="5414311"/>
            <a:ext cx="518658" cy="518658"/>
          </a:xfrm>
          <a:prstGeom prst="roundRect">
            <a:avLst>
              <a:gd name="adj" fmla="val 32942"/>
            </a:avLst>
          </a:prstGeom>
          <a:solidFill>
            <a:srgbClr val="C18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8F59357-EB3D-4233-976B-C93092BDEA2F}"/>
              </a:ext>
            </a:extLst>
          </p:cNvPr>
          <p:cNvSpPr/>
          <p:nvPr/>
        </p:nvSpPr>
        <p:spPr>
          <a:xfrm>
            <a:off x="318506" y="6160638"/>
            <a:ext cx="516869" cy="516869"/>
          </a:xfrm>
          <a:prstGeom prst="roundRect">
            <a:avLst>
              <a:gd name="adj" fmla="val 32942"/>
            </a:avLst>
          </a:prstGeom>
          <a:solidFill>
            <a:srgbClr val="847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07ADD5-C150-47DA-B9B0-068CA83D1E0A}"/>
              </a:ext>
            </a:extLst>
          </p:cNvPr>
          <p:cNvCxnSpPr/>
          <p:nvPr/>
        </p:nvCxnSpPr>
        <p:spPr>
          <a:xfrm>
            <a:off x="1682496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884BAD6-4399-47F3-A122-FACECF8206C0}"/>
              </a:ext>
            </a:extLst>
          </p:cNvPr>
          <p:cNvSpPr/>
          <p:nvPr/>
        </p:nvSpPr>
        <p:spPr>
          <a:xfrm>
            <a:off x="1920240" y="124036"/>
            <a:ext cx="9951457" cy="5600108"/>
          </a:xfrm>
          <a:prstGeom prst="rect">
            <a:avLst/>
          </a:prstGeom>
          <a:solidFill>
            <a:srgbClr val="DFD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76B7B2-F8BA-4BBE-AA01-55B5E4830CB5}"/>
              </a:ext>
            </a:extLst>
          </p:cNvPr>
          <p:cNvSpPr txBox="1"/>
          <p:nvPr/>
        </p:nvSpPr>
        <p:spPr>
          <a:xfrm>
            <a:off x="1920240" y="5801640"/>
            <a:ext cx="246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Traversal</a:t>
            </a:r>
            <a:endParaRPr lang="en-ID" b="1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302E2E6-2B1D-459E-8784-2A52351413AB}"/>
              </a:ext>
            </a:extLst>
          </p:cNvPr>
          <p:cNvSpPr/>
          <p:nvPr/>
        </p:nvSpPr>
        <p:spPr>
          <a:xfrm>
            <a:off x="1993393" y="6170972"/>
            <a:ext cx="3822187" cy="369332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PreOrder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8CA1621-2147-4E64-A415-62DDA62EB2D0}"/>
              </a:ext>
            </a:extLst>
          </p:cNvPr>
          <p:cNvSpPr/>
          <p:nvPr/>
        </p:nvSpPr>
        <p:spPr>
          <a:xfrm>
            <a:off x="2527825" y="538661"/>
            <a:ext cx="8210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D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440D33-5C28-4C5F-883B-D690115D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757" y="127272"/>
            <a:ext cx="6151525" cy="5600108"/>
          </a:xfrm>
          <a:prstGeom prst="rect">
            <a:avLst/>
          </a:prstGeom>
        </p:spPr>
      </p:pic>
      <p:pic>
        <p:nvPicPr>
          <p:cNvPr id="26" name="Content Placeholder 8">
            <a:extLst>
              <a:ext uri="{FF2B5EF4-FFF2-40B4-BE49-F238E27FC236}">
                <a16:creationId xmlns:a16="http://schemas.microsoft.com/office/drawing/2014/main" id="{C6CBC497-3233-4D44-A24F-7D4F4586C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068" y="245291"/>
            <a:ext cx="2302148" cy="19652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7B0F6E8-4D9C-46C0-BFA3-FF09093D2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107" y="3407765"/>
            <a:ext cx="3492784" cy="196524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EFDE028-4451-4208-92A2-B29B9291CB7D}"/>
              </a:ext>
            </a:extLst>
          </p:cNvPr>
          <p:cNvSpPr txBox="1"/>
          <p:nvPr/>
        </p:nvSpPr>
        <p:spPr>
          <a:xfrm>
            <a:off x="3320034" y="2446315"/>
            <a:ext cx="215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A,B,E,F,C,G,D,H,I,J,K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1628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1F215BD-61E5-4D3E-AAAF-CE27DD1F9262}"/>
              </a:ext>
            </a:extLst>
          </p:cNvPr>
          <p:cNvGrpSpPr/>
          <p:nvPr/>
        </p:nvGrpSpPr>
        <p:grpSpPr>
          <a:xfrm>
            <a:off x="332283" y="145732"/>
            <a:ext cx="512365" cy="492272"/>
            <a:chOff x="6340422" y="1408322"/>
            <a:chExt cx="3272208" cy="314388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4712419-95B7-45EF-BF86-EB6F279F527D}"/>
                </a:ext>
              </a:extLst>
            </p:cNvPr>
            <p:cNvSpPr/>
            <p:nvPr/>
          </p:nvSpPr>
          <p:spPr>
            <a:xfrm>
              <a:off x="6340422" y="1408322"/>
              <a:ext cx="3272208" cy="3143886"/>
            </a:xfrm>
            <a:prstGeom prst="roundRect">
              <a:avLst>
                <a:gd name="adj" fmla="val 33334"/>
              </a:avLst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517C4D-503E-4A1B-AE42-E7178BDB75FB}"/>
                </a:ext>
              </a:extLst>
            </p:cNvPr>
            <p:cNvSpPr/>
            <p:nvPr/>
          </p:nvSpPr>
          <p:spPr>
            <a:xfrm rot="18192611">
              <a:off x="6743918" y="1740166"/>
              <a:ext cx="2465215" cy="2480197"/>
            </a:xfrm>
            <a:custGeom>
              <a:avLst/>
              <a:gdLst>
                <a:gd name="connsiteX0" fmla="*/ 2612700 w 2896094"/>
                <a:gd name="connsiteY0" fmla="*/ 550438 h 2913693"/>
                <a:gd name="connsiteX1" fmla="*/ 2720023 w 2896094"/>
                <a:gd name="connsiteY1" fmla="*/ 714381 h 2913693"/>
                <a:gd name="connsiteX2" fmla="*/ 2627783 w 2896094"/>
                <a:gd name="connsiteY2" fmla="*/ 1156304 h 2913693"/>
                <a:gd name="connsiteX3" fmla="*/ 2359622 w 2896094"/>
                <a:gd name="connsiteY3" fmla="*/ 1331852 h 2913693"/>
                <a:gd name="connsiteX4" fmla="*/ 2363714 w 2896094"/>
                <a:gd name="connsiteY4" fmla="*/ 1363545 h 2913693"/>
                <a:gd name="connsiteX5" fmla="*/ 2364165 w 2896094"/>
                <a:gd name="connsiteY5" fmla="*/ 1398227 h 2913693"/>
                <a:gd name="connsiteX6" fmla="*/ 2410630 w 2896094"/>
                <a:gd name="connsiteY6" fmla="*/ 1424887 h 2913693"/>
                <a:gd name="connsiteX7" fmla="*/ 2762685 w 2896094"/>
                <a:gd name="connsiteY7" fmla="*/ 1676955 h 2913693"/>
                <a:gd name="connsiteX8" fmla="*/ 2836401 w 2896094"/>
                <a:gd name="connsiteY8" fmla="*/ 2122343 h 2913693"/>
                <a:gd name="connsiteX9" fmla="*/ 2722329 w 2896094"/>
                <a:gd name="connsiteY9" fmla="*/ 2281664 h 2913693"/>
                <a:gd name="connsiteX10" fmla="*/ 2276941 w 2896094"/>
                <a:gd name="connsiteY10" fmla="*/ 2355379 h 2913693"/>
                <a:gd name="connsiteX11" fmla="*/ 2030088 w 2896094"/>
                <a:gd name="connsiteY11" fmla="*/ 2178635 h 2913693"/>
                <a:gd name="connsiteX12" fmla="*/ 1923239 w 2896094"/>
                <a:gd name="connsiteY12" fmla="*/ 2259607 h 2913693"/>
                <a:gd name="connsiteX13" fmla="*/ 1881194 w 2896094"/>
                <a:gd name="connsiteY13" fmla="*/ 2284211 h 2913693"/>
                <a:gd name="connsiteX14" fmla="*/ 1881194 w 2896094"/>
                <a:gd name="connsiteY14" fmla="*/ 2594472 h 2913693"/>
                <a:gd name="connsiteX15" fmla="*/ 1561973 w 2896094"/>
                <a:gd name="connsiteY15" fmla="*/ 2913693 h 2913693"/>
                <a:gd name="connsiteX16" fmla="*/ 1366025 w 2896094"/>
                <a:gd name="connsiteY16" fmla="*/ 2913693 h 2913693"/>
                <a:gd name="connsiteX17" fmla="*/ 1046804 w 2896094"/>
                <a:gd name="connsiteY17" fmla="*/ 2594472 h 2913693"/>
                <a:gd name="connsiteX18" fmla="*/ 1046804 w 2896094"/>
                <a:gd name="connsiteY18" fmla="*/ 2356199 h 2913693"/>
                <a:gd name="connsiteX19" fmla="*/ 1010624 w 2896094"/>
                <a:gd name="connsiteY19" fmla="*/ 2345069 h 2913693"/>
                <a:gd name="connsiteX20" fmla="*/ 884793 w 2896094"/>
                <a:gd name="connsiteY20" fmla="*/ 2281630 h 2913693"/>
                <a:gd name="connsiteX21" fmla="*/ 864427 w 2896094"/>
                <a:gd name="connsiteY21" fmla="*/ 2267280 h 2913693"/>
                <a:gd name="connsiteX22" fmla="*/ 691409 w 2896094"/>
                <a:gd name="connsiteY22" fmla="*/ 2380544 h 2913693"/>
                <a:gd name="connsiteX23" fmla="*/ 249486 w 2896094"/>
                <a:gd name="connsiteY23" fmla="*/ 2288303 h 2913693"/>
                <a:gd name="connsiteX24" fmla="*/ 142163 w 2896094"/>
                <a:gd name="connsiteY24" fmla="*/ 2124360 h 2913693"/>
                <a:gd name="connsiteX25" fmla="*/ 234404 w 2896094"/>
                <a:gd name="connsiteY25" fmla="*/ 1682437 h 2913693"/>
                <a:gd name="connsiteX26" fmla="*/ 422424 w 2896094"/>
                <a:gd name="connsiteY26" fmla="*/ 1559352 h 2913693"/>
                <a:gd name="connsiteX27" fmla="*/ 415587 w 2896094"/>
                <a:gd name="connsiteY27" fmla="*/ 1436109 h 2913693"/>
                <a:gd name="connsiteX28" fmla="*/ 419324 w 2896094"/>
                <a:gd name="connsiteY28" fmla="*/ 1403201 h 2913693"/>
                <a:gd name="connsiteX29" fmla="*/ 133409 w 2896094"/>
                <a:gd name="connsiteY29" fmla="*/ 1198488 h 2913693"/>
                <a:gd name="connsiteX30" fmla="*/ 59694 w 2896094"/>
                <a:gd name="connsiteY30" fmla="*/ 753101 h 2913693"/>
                <a:gd name="connsiteX31" fmla="*/ 173766 w 2896094"/>
                <a:gd name="connsiteY31" fmla="*/ 593780 h 2913693"/>
                <a:gd name="connsiteX32" fmla="*/ 619154 w 2896094"/>
                <a:gd name="connsiteY32" fmla="*/ 520065 h 2913693"/>
                <a:gd name="connsiteX33" fmla="*/ 818905 w 2896094"/>
                <a:gd name="connsiteY33" fmla="*/ 663085 h 2913693"/>
                <a:gd name="connsiteX34" fmla="*/ 858980 w 2896094"/>
                <a:gd name="connsiteY34" fmla="*/ 633879 h 2913693"/>
                <a:gd name="connsiteX35" fmla="*/ 939548 w 2896094"/>
                <a:gd name="connsiteY35" fmla="*/ 588731 h 2913693"/>
                <a:gd name="connsiteX36" fmla="*/ 939547 w 2896094"/>
                <a:gd name="connsiteY36" fmla="*/ 319221 h 2913693"/>
                <a:gd name="connsiteX37" fmla="*/ 1258768 w 2896094"/>
                <a:gd name="connsiteY37" fmla="*/ 0 h 2913693"/>
                <a:gd name="connsiteX38" fmla="*/ 1454716 w 2896094"/>
                <a:gd name="connsiteY38" fmla="*/ 0 h 2913693"/>
                <a:gd name="connsiteX39" fmla="*/ 1773938 w 2896094"/>
                <a:gd name="connsiteY39" fmla="*/ 319221 h 2913693"/>
                <a:gd name="connsiteX40" fmla="*/ 1773938 w 2896094"/>
                <a:gd name="connsiteY40" fmla="*/ 551338 h 2913693"/>
                <a:gd name="connsiteX41" fmla="*/ 1856425 w 2896094"/>
                <a:gd name="connsiteY41" fmla="*/ 588627 h 2913693"/>
                <a:gd name="connsiteX42" fmla="*/ 1916518 w 2896094"/>
                <a:gd name="connsiteY42" fmla="*/ 624644 h 2913693"/>
                <a:gd name="connsiteX43" fmla="*/ 2170778 w 2896094"/>
                <a:gd name="connsiteY43" fmla="*/ 458197 h 2913693"/>
                <a:gd name="connsiteX44" fmla="*/ 2612700 w 2896094"/>
                <a:gd name="connsiteY44" fmla="*/ 550438 h 291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896094" h="2913693">
                  <a:moveTo>
                    <a:pt x="2612700" y="550438"/>
                  </a:moveTo>
                  <a:lnTo>
                    <a:pt x="2720023" y="714381"/>
                  </a:lnTo>
                  <a:cubicBezTo>
                    <a:pt x="2816586" y="861886"/>
                    <a:pt x="2775288" y="1059741"/>
                    <a:pt x="2627783" y="1156304"/>
                  </a:cubicBezTo>
                  <a:lnTo>
                    <a:pt x="2359622" y="1331852"/>
                  </a:lnTo>
                  <a:lnTo>
                    <a:pt x="2363714" y="1363545"/>
                  </a:lnTo>
                  <a:lnTo>
                    <a:pt x="2364165" y="1398227"/>
                  </a:lnTo>
                  <a:lnTo>
                    <a:pt x="2410630" y="1424887"/>
                  </a:lnTo>
                  <a:lnTo>
                    <a:pt x="2762685" y="1676955"/>
                  </a:lnTo>
                  <a:cubicBezTo>
                    <a:pt x="2906032" y="1779590"/>
                    <a:pt x="2939035" y="1978996"/>
                    <a:pt x="2836401" y="2122343"/>
                  </a:cubicBezTo>
                  <a:lnTo>
                    <a:pt x="2722329" y="2281664"/>
                  </a:lnTo>
                  <a:cubicBezTo>
                    <a:pt x="2619694" y="2425010"/>
                    <a:pt x="2420287" y="2458014"/>
                    <a:pt x="2276941" y="2355379"/>
                  </a:cubicBezTo>
                  <a:lnTo>
                    <a:pt x="2030088" y="2178635"/>
                  </a:lnTo>
                  <a:lnTo>
                    <a:pt x="1923239" y="2259607"/>
                  </a:lnTo>
                  <a:lnTo>
                    <a:pt x="1881194" y="2284211"/>
                  </a:lnTo>
                  <a:lnTo>
                    <a:pt x="1881194" y="2594472"/>
                  </a:lnTo>
                  <a:cubicBezTo>
                    <a:pt x="1881194" y="2770773"/>
                    <a:pt x="1738274" y="2913693"/>
                    <a:pt x="1561973" y="2913693"/>
                  </a:cubicBezTo>
                  <a:lnTo>
                    <a:pt x="1366025" y="2913693"/>
                  </a:lnTo>
                  <a:cubicBezTo>
                    <a:pt x="1189724" y="2913693"/>
                    <a:pt x="1046804" y="2770773"/>
                    <a:pt x="1046804" y="2594472"/>
                  </a:cubicBezTo>
                  <a:lnTo>
                    <a:pt x="1046804" y="2356199"/>
                  </a:lnTo>
                  <a:lnTo>
                    <a:pt x="1010624" y="2345069"/>
                  </a:lnTo>
                  <a:cubicBezTo>
                    <a:pt x="967351" y="2327064"/>
                    <a:pt x="925280" y="2305891"/>
                    <a:pt x="884793" y="2281630"/>
                  </a:cubicBezTo>
                  <a:lnTo>
                    <a:pt x="864427" y="2267280"/>
                  </a:lnTo>
                  <a:lnTo>
                    <a:pt x="691409" y="2380544"/>
                  </a:lnTo>
                  <a:cubicBezTo>
                    <a:pt x="543904" y="2477106"/>
                    <a:pt x="346048" y="2435808"/>
                    <a:pt x="249486" y="2288303"/>
                  </a:cubicBezTo>
                  <a:lnTo>
                    <a:pt x="142163" y="2124360"/>
                  </a:lnTo>
                  <a:cubicBezTo>
                    <a:pt x="45601" y="1976855"/>
                    <a:pt x="86898" y="1778999"/>
                    <a:pt x="234404" y="1682437"/>
                  </a:cubicBezTo>
                  <a:lnTo>
                    <a:pt x="422424" y="1559352"/>
                  </a:lnTo>
                  <a:lnTo>
                    <a:pt x="415587" y="1436109"/>
                  </a:lnTo>
                  <a:lnTo>
                    <a:pt x="419324" y="1403201"/>
                  </a:lnTo>
                  <a:lnTo>
                    <a:pt x="133409" y="1198488"/>
                  </a:lnTo>
                  <a:cubicBezTo>
                    <a:pt x="-9937" y="1095854"/>
                    <a:pt x="-42941" y="896447"/>
                    <a:pt x="59694" y="753101"/>
                  </a:cubicBezTo>
                  <a:lnTo>
                    <a:pt x="173766" y="593780"/>
                  </a:lnTo>
                  <a:cubicBezTo>
                    <a:pt x="276401" y="450433"/>
                    <a:pt x="475807" y="417430"/>
                    <a:pt x="619154" y="520065"/>
                  </a:cubicBezTo>
                  <a:lnTo>
                    <a:pt x="818905" y="663085"/>
                  </a:lnTo>
                  <a:lnTo>
                    <a:pt x="858980" y="633879"/>
                  </a:lnTo>
                  <a:lnTo>
                    <a:pt x="939548" y="588731"/>
                  </a:lnTo>
                  <a:lnTo>
                    <a:pt x="939547" y="319221"/>
                  </a:lnTo>
                  <a:cubicBezTo>
                    <a:pt x="939548" y="142920"/>
                    <a:pt x="1082467" y="0"/>
                    <a:pt x="1258768" y="0"/>
                  </a:cubicBezTo>
                  <a:lnTo>
                    <a:pt x="1454716" y="0"/>
                  </a:lnTo>
                  <a:cubicBezTo>
                    <a:pt x="1631018" y="0"/>
                    <a:pt x="1773938" y="142920"/>
                    <a:pt x="1773938" y="319221"/>
                  </a:cubicBezTo>
                  <a:lnTo>
                    <a:pt x="1773938" y="551338"/>
                  </a:lnTo>
                  <a:lnTo>
                    <a:pt x="1856425" y="588627"/>
                  </a:lnTo>
                  <a:lnTo>
                    <a:pt x="1916518" y="624644"/>
                  </a:lnTo>
                  <a:lnTo>
                    <a:pt x="2170778" y="458197"/>
                  </a:lnTo>
                  <a:cubicBezTo>
                    <a:pt x="2318283" y="361635"/>
                    <a:pt x="2516138" y="402932"/>
                    <a:pt x="2612700" y="5504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5FF8FD6-688A-4835-A420-6B83718FA22F}"/>
                </a:ext>
              </a:extLst>
            </p:cNvPr>
            <p:cNvSpPr/>
            <p:nvPr/>
          </p:nvSpPr>
          <p:spPr>
            <a:xfrm>
              <a:off x="7583424" y="2587163"/>
              <a:ext cx="786201" cy="786201"/>
            </a:xfrm>
            <a:prstGeom prst="ellipse">
              <a:avLst/>
            </a:prstGeom>
            <a:solidFill>
              <a:srgbClr val="D0D0D0"/>
            </a:solidFill>
            <a:ln>
              <a:solidFill>
                <a:srgbClr val="D2D2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387A5A-D580-4C19-A8E2-16D3A766F958}"/>
              </a:ext>
            </a:extLst>
          </p:cNvPr>
          <p:cNvGrpSpPr/>
          <p:nvPr/>
        </p:nvGrpSpPr>
        <p:grpSpPr>
          <a:xfrm>
            <a:off x="345473" y="835997"/>
            <a:ext cx="1337020" cy="518658"/>
            <a:chOff x="541176" y="5329646"/>
            <a:chExt cx="1966793" cy="80989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CF1BD73-EBD3-4AA4-A3BC-207BAE224713}"/>
                </a:ext>
              </a:extLst>
            </p:cNvPr>
            <p:cNvSpPr/>
            <p:nvPr/>
          </p:nvSpPr>
          <p:spPr>
            <a:xfrm>
              <a:off x="541176" y="5329646"/>
              <a:ext cx="1966793" cy="809897"/>
            </a:xfrm>
            <a:prstGeom prst="roundRect">
              <a:avLst/>
            </a:prstGeom>
            <a:solidFill>
              <a:srgbClr val="0E7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5395D2-CF8F-4708-A0EA-350D85167F6C}"/>
                </a:ext>
              </a:extLst>
            </p:cNvPr>
            <p:cNvGrpSpPr/>
            <p:nvPr/>
          </p:nvGrpSpPr>
          <p:grpSpPr>
            <a:xfrm>
              <a:off x="781162" y="5567383"/>
              <a:ext cx="569911" cy="334421"/>
              <a:chOff x="1982974" y="2085397"/>
              <a:chExt cx="886238" cy="520041"/>
            </a:xfrm>
            <a:solidFill>
              <a:srgbClr val="FFFFFF"/>
            </a:solidFill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67774F32-A987-415F-9688-8F8BEA845C2A}"/>
                  </a:ext>
                </a:extLst>
              </p:cNvPr>
              <p:cNvSpPr/>
              <p:nvPr/>
            </p:nvSpPr>
            <p:spPr>
              <a:xfrm>
                <a:off x="1982974" y="2085398"/>
                <a:ext cx="635330" cy="52004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D331758-5F61-4CDF-A82B-1FB7E531AD9B}"/>
                  </a:ext>
                </a:extLst>
              </p:cNvPr>
              <p:cNvSpPr/>
              <p:nvPr/>
            </p:nvSpPr>
            <p:spPr>
              <a:xfrm rot="16200000">
                <a:off x="2497904" y="2234128"/>
                <a:ext cx="520040" cy="222577"/>
              </a:xfrm>
              <a:custGeom>
                <a:avLst/>
                <a:gdLst>
                  <a:gd name="connsiteX0" fmla="*/ 107251 w 365760"/>
                  <a:gd name="connsiteY0" fmla="*/ 0 h 166163"/>
                  <a:gd name="connsiteX1" fmla="*/ 258510 w 365760"/>
                  <a:gd name="connsiteY1" fmla="*/ 0 h 166163"/>
                  <a:gd name="connsiteX2" fmla="*/ 365760 w 365760"/>
                  <a:gd name="connsiteY2" fmla="*/ 166163 h 166163"/>
                  <a:gd name="connsiteX3" fmla="*/ 0 w 365760"/>
                  <a:gd name="connsiteY3" fmla="*/ 166163 h 16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5760" h="166163">
                    <a:moveTo>
                      <a:pt x="107251" y="0"/>
                    </a:moveTo>
                    <a:lnTo>
                      <a:pt x="258510" y="0"/>
                    </a:lnTo>
                    <a:lnTo>
                      <a:pt x="365760" y="166163"/>
                    </a:lnTo>
                    <a:lnTo>
                      <a:pt x="0" y="1661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4992A3C-5808-4985-BD28-63286C4A53BE}"/>
              </a:ext>
            </a:extLst>
          </p:cNvPr>
          <p:cNvSpPr/>
          <p:nvPr/>
        </p:nvSpPr>
        <p:spPr>
          <a:xfrm>
            <a:off x="324007" y="1584113"/>
            <a:ext cx="516869" cy="516869"/>
          </a:xfrm>
          <a:prstGeom prst="roundRect">
            <a:avLst>
              <a:gd name="adj" fmla="val 32942"/>
            </a:avLst>
          </a:prstGeom>
          <a:solidFill>
            <a:srgbClr val="82C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A4CDBF0-B64A-4249-9ADD-48E66069990D}"/>
              </a:ext>
            </a:extLst>
          </p:cNvPr>
          <p:cNvSpPr/>
          <p:nvPr/>
        </p:nvSpPr>
        <p:spPr>
          <a:xfrm>
            <a:off x="324007" y="2363294"/>
            <a:ext cx="516869" cy="516869"/>
          </a:xfrm>
          <a:prstGeom prst="roundRect">
            <a:avLst>
              <a:gd name="adj" fmla="val 32942"/>
            </a:avLst>
          </a:prstGeom>
          <a:solidFill>
            <a:srgbClr val="6BC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DBB4D1F-6CBA-40EE-8744-CC926A3BB67A}"/>
              </a:ext>
            </a:extLst>
          </p:cNvPr>
          <p:cNvSpPr/>
          <p:nvPr/>
        </p:nvSpPr>
        <p:spPr>
          <a:xfrm>
            <a:off x="324006" y="3142475"/>
            <a:ext cx="516870" cy="516870"/>
          </a:xfrm>
          <a:prstGeom prst="roundRect">
            <a:avLst>
              <a:gd name="adj" fmla="val 32942"/>
            </a:avLst>
          </a:prstGeom>
          <a:solidFill>
            <a:srgbClr val="4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D22055-BC6A-4A21-8B03-BD7CDE7F1369}"/>
              </a:ext>
            </a:extLst>
          </p:cNvPr>
          <p:cNvSpPr/>
          <p:nvPr/>
        </p:nvSpPr>
        <p:spPr>
          <a:xfrm>
            <a:off x="323112" y="3921657"/>
            <a:ext cx="518658" cy="518658"/>
          </a:xfrm>
          <a:prstGeom prst="roundRect">
            <a:avLst>
              <a:gd name="adj" fmla="val 32942"/>
            </a:avLst>
          </a:prstGeom>
          <a:solidFill>
            <a:srgbClr val="82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0B2762A-8DBE-42F8-A0D6-D3BEA81485B6}"/>
              </a:ext>
            </a:extLst>
          </p:cNvPr>
          <p:cNvSpPr/>
          <p:nvPr/>
        </p:nvSpPr>
        <p:spPr>
          <a:xfrm>
            <a:off x="336596" y="4667984"/>
            <a:ext cx="491690" cy="518658"/>
          </a:xfrm>
          <a:prstGeom prst="roundRect">
            <a:avLst>
              <a:gd name="adj" fmla="val 32942"/>
            </a:avLst>
          </a:prstGeom>
          <a:solidFill>
            <a:srgbClr val="46C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2DC679-14D1-42F4-B734-A1912FE75B98}"/>
              </a:ext>
            </a:extLst>
          </p:cNvPr>
          <p:cNvSpPr/>
          <p:nvPr/>
        </p:nvSpPr>
        <p:spPr>
          <a:xfrm>
            <a:off x="323112" y="5414311"/>
            <a:ext cx="518658" cy="518658"/>
          </a:xfrm>
          <a:prstGeom prst="roundRect">
            <a:avLst>
              <a:gd name="adj" fmla="val 32942"/>
            </a:avLst>
          </a:prstGeom>
          <a:solidFill>
            <a:srgbClr val="C18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8F59357-EB3D-4233-976B-C93092BDEA2F}"/>
              </a:ext>
            </a:extLst>
          </p:cNvPr>
          <p:cNvSpPr/>
          <p:nvPr/>
        </p:nvSpPr>
        <p:spPr>
          <a:xfrm>
            <a:off x="324007" y="6160638"/>
            <a:ext cx="516869" cy="516869"/>
          </a:xfrm>
          <a:prstGeom prst="roundRect">
            <a:avLst>
              <a:gd name="adj" fmla="val 32942"/>
            </a:avLst>
          </a:prstGeom>
          <a:solidFill>
            <a:srgbClr val="847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07ADD5-C150-47DA-B9B0-068CA83D1E0A}"/>
              </a:ext>
            </a:extLst>
          </p:cNvPr>
          <p:cNvCxnSpPr/>
          <p:nvPr/>
        </p:nvCxnSpPr>
        <p:spPr>
          <a:xfrm>
            <a:off x="1682496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884BAD6-4399-47F3-A122-FACECF8206C0}"/>
              </a:ext>
            </a:extLst>
          </p:cNvPr>
          <p:cNvSpPr/>
          <p:nvPr/>
        </p:nvSpPr>
        <p:spPr>
          <a:xfrm>
            <a:off x="1920240" y="124036"/>
            <a:ext cx="9951457" cy="5600108"/>
          </a:xfrm>
          <a:prstGeom prst="rect">
            <a:avLst/>
          </a:prstGeom>
          <a:solidFill>
            <a:srgbClr val="DFD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76B7B2-F8BA-4BBE-AA01-55B5E4830CB5}"/>
              </a:ext>
            </a:extLst>
          </p:cNvPr>
          <p:cNvSpPr txBox="1"/>
          <p:nvPr/>
        </p:nvSpPr>
        <p:spPr>
          <a:xfrm>
            <a:off x="1920240" y="5801640"/>
            <a:ext cx="246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Traversal</a:t>
            </a:r>
            <a:endParaRPr lang="en-ID" b="1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302E2E6-2B1D-459E-8784-2A52351413AB}"/>
              </a:ext>
            </a:extLst>
          </p:cNvPr>
          <p:cNvSpPr/>
          <p:nvPr/>
        </p:nvSpPr>
        <p:spPr>
          <a:xfrm>
            <a:off x="1993393" y="6170972"/>
            <a:ext cx="3822187" cy="369332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PostOrder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8CA1621-2147-4E64-A415-62DDA62EB2D0}"/>
              </a:ext>
            </a:extLst>
          </p:cNvPr>
          <p:cNvSpPr/>
          <p:nvPr/>
        </p:nvSpPr>
        <p:spPr>
          <a:xfrm>
            <a:off x="2527825" y="538661"/>
            <a:ext cx="8210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D" sz="2400" dirty="0"/>
          </a:p>
        </p:txBody>
      </p:sp>
      <p:pic>
        <p:nvPicPr>
          <p:cNvPr id="26" name="Content Placeholder 8">
            <a:extLst>
              <a:ext uri="{FF2B5EF4-FFF2-40B4-BE49-F238E27FC236}">
                <a16:creationId xmlns:a16="http://schemas.microsoft.com/office/drawing/2014/main" id="{C6CBC497-3233-4D44-A24F-7D4F4586C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068" y="245291"/>
            <a:ext cx="2302148" cy="19652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7B0F6E8-4D9C-46C0-BFA3-FF09093D2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7" y="3407765"/>
            <a:ext cx="3492784" cy="1965249"/>
          </a:xfrm>
          <a:prstGeom prst="rect">
            <a:avLst/>
          </a:prstGeom>
        </p:spPr>
      </p:pic>
      <p:graphicFrame>
        <p:nvGraphicFramePr>
          <p:cNvPr id="34" name="Table 10">
            <a:extLst>
              <a:ext uri="{FF2B5EF4-FFF2-40B4-BE49-F238E27FC236}">
                <a16:creationId xmlns:a16="http://schemas.microsoft.com/office/drawing/2014/main" id="{CA289A71-0A4C-439B-96D3-CC89C39D7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00372"/>
              </p:ext>
            </p:extLst>
          </p:nvPr>
        </p:nvGraphicFramePr>
        <p:xfrm>
          <a:off x="5978648" y="124036"/>
          <a:ext cx="5893048" cy="5617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283">
                  <a:extLst>
                    <a:ext uri="{9D8B030D-6E8A-4147-A177-3AD203B41FA5}">
                      <a16:colId xmlns:a16="http://schemas.microsoft.com/office/drawing/2014/main" val="1636802475"/>
                    </a:ext>
                  </a:extLst>
                </a:gridCol>
                <a:gridCol w="565801">
                  <a:extLst>
                    <a:ext uri="{9D8B030D-6E8A-4147-A177-3AD203B41FA5}">
                      <a16:colId xmlns:a16="http://schemas.microsoft.com/office/drawing/2014/main" val="4242484379"/>
                    </a:ext>
                  </a:extLst>
                </a:gridCol>
                <a:gridCol w="889115">
                  <a:extLst>
                    <a:ext uri="{9D8B030D-6E8A-4147-A177-3AD203B41FA5}">
                      <a16:colId xmlns:a16="http://schemas.microsoft.com/office/drawing/2014/main" val="3109991377"/>
                    </a:ext>
                  </a:extLst>
                </a:gridCol>
                <a:gridCol w="1381970">
                  <a:extLst>
                    <a:ext uri="{9D8B030D-6E8A-4147-A177-3AD203B41FA5}">
                      <a16:colId xmlns:a16="http://schemas.microsoft.com/office/drawing/2014/main" val="151683361"/>
                    </a:ext>
                  </a:extLst>
                </a:gridCol>
                <a:gridCol w="1803223">
                  <a:extLst>
                    <a:ext uri="{9D8B030D-6E8A-4147-A177-3AD203B41FA5}">
                      <a16:colId xmlns:a16="http://schemas.microsoft.com/office/drawing/2014/main" val="888497871"/>
                    </a:ext>
                  </a:extLst>
                </a:gridCol>
                <a:gridCol w="683656">
                  <a:extLst>
                    <a:ext uri="{9D8B030D-6E8A-4147-A177-3AD203B41FA5}">
                      <a16:colId xmlns:a16="http://schemas.microsoft.com/office/drawing/2014/main" val="1095827006"/>
                    </a:ext>
                  </a:extLst>
                </a:gridCol>
              </a:tblGrid>
              <a:tr h="41931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Tahap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Posisi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Status </a:t>
                      </a:r>
                      <a:r>
                        <a:rPr lang="en-US" sz="900" dirty="0" err="1"/>
                        <a:t>Kunjungan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Operasi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Isi Stack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Node </a:t>
                      </a:r>
                      <a:r>
                        <a:rPr lang="en-US" sz="900" dirty="0" err="1"/>
                        <a:t>tujuan</a:t>
                      </a:r>
                      <a:endParaRPr lang="en-ID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366849"/>
                  </a:ext>
                </a:extLst>
              </a:tr>
              <a:tr h="25847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head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12760"/>
                  </a:ext>
                </a:extLst>
              </a:tr>
              <a:tr h="419310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Push(</a:t>
                      </a:r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)</a:t>
                      </a:r>
                      <a:br>
                        <a:rPr lang="en-ID" sz="900" dirty="0"/>
                      </a:br>
                      <a:r>
                        <a:rPr lang="en-ID" sz="900" dirty="0" err="1"/>
                        <a:t>Pcur</a:t>
                      </a:r>
                      <a:r>
                        <a:rPr lang="en-ID" sz="900" dirty="0"/>
                        <a:t> 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ID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↑.fs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  <a:endParaRPr lang="en-ID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42098"/>
                  </a:ext>
                </a:extLst>
              </a:tr>
              <a:tr h="419310"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Push(</a:t>
                      </a:r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↑.fs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</a:t>
                      </a:r>
                      <a:endParaRPr lang="en-ID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22611"/>
                  </a:ext>
                </a:extLst>
              </a:tr>
              <a:tr h="258479"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Resmi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</a:t>
                      </a:r>
                      <a:r>
                        <a:rPr lang="en-ID" sz="900" dirty="0" err="1">
                          <a:sym typeface="Wingdings" panose="05000000000000000000" pitchFamily="2" charset="2"/>
                        </a:rPr>
                        <a:t>nb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</a:t>
                      </a:r>
                      <a:endParaRPr lang="en-ID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15070"/>
                  </a:ext>
                </a:extLst>
              </a:tr>
              <a:tr h="258479"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Resmi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Pop()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  <a:endParaRPr lang="en-ID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050605"/>
                  </a:ext>
                </a:extLst>
              </a:tr>
              <a:tr h="258479">
                <a:tc>
                  <a:txBody>
                    <a:bodyPr/>
                    <a:lstStyle/>
                    <a:p>
                      <a:r>
                        <a:rPr lang="en-US" sz="900" dirty="0"/>
                        <a:t>6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Resmi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</a:t>
                      </a:r>
                      <a:r>
                        <a:rPr lang="en-ID" sz="900" dirty="0" err="1">
                          <a:sym typeface="Wingdings" panose="05000000000000000000" pitchFamily="2" charset="2"/>
                        </a:rPr>
                        <a:t>nb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</a:t>
                      </a:r>
                      <a:endParaRPr lang="en-ID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167188"/>
                  </a:ext>
                </a:extLst>
              </a:tr>
              <a:tr h="419310">
                <a:tc>
                  <a:txBody>
                    <a:bodyPr/>
                    <a:lstStyle/>
                    <a:p>
                      <a:r>
                        <a:rPr lang="en-US" sz="900" dirty="0"/>
                        <a:t>7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Push(</a:t>
                      </a:r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ID" sz="900" dirty="0" err="1"/>
                        <a:t>Pcur</a:t>
                      </a:r>
                      <a:r>
                        <a:rPr lang="en-ID" sz="900" dirty="0"/>
                        <a:t> 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ID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↑.fs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C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</a:t>
                      </a:r>
                      <a:endParaRPr lang="en-ID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756893"/>
                  </a:ext>
                </a:extLst>
              </a:tr>
              <a:tr h="258479">
                <a:tc>
                  <a:txBody>
                    <a:bodyPr/>
                    <a:lstStyle/>
                    <a:p>
                      <a:r>
                        <a:rPr lang="en-US" sz="900" dirty="0"/>
                        <a:t>8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Resmi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Pop()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</a:t>
                      </a:r>
                      <a:endParaRPr lang="en-ID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69695"/>
                  </a:ext>
                </a:extLst>
              </a:tr>
              <a:tr h="258479">
                <a:tc>
                  <a:txBody>
                    <a:bodyPr/>
                    <a:lstStyle/>
                    <a:p>
                      <a:r>
                        <a:rPr lang="en-US" sz="900" dirty="0"/>
                        <a:t>9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Resmi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</a:t>
                      </a:r>
                      <a:r>
                        <a:rPr lang="en-ID" sz="900" dirty="0" err="1">
                          <a:sym typeface="Wingdings" panose="05000000000000000000" pitchFamily="2" charset="2"/>
                        </a:rPr>
                        <a:t>nb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</a:t>
                      </a:r>
                      <a:endParaRPr lang="en-ID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2395"/>
                  </a:ext>
                </a:extLst>
              </a:tr>
              <a:tr h="419310"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Pop()</a:t>
                      </a:r>
                    </a:p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↑.fs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D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61337"/>
                  </a:ext>
                </a:extLst>
              </a:tr>
              <a:tr h="419310">
                <a:tc>
                  <a:txBody>
                    <a:bodyPr/>
                    <a:lstStyle/>
                    <a:p>
                      <a:r>
                        <a:rPr lang="en-US" sz="900" dirty="0"/>
                        <a:t>11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Push(</a:t>
                      </a:r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↑.fs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DH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38877"/>
                  </a:ext>
                </a:extLst>
              </a:tr>
              <a:tr h="258479">
                <a:tc>
                  <a:txBody>
                    <a:bodyPr/>
                    <a:lstStyle/>
                    <a:p>
                      <a:r>
                        <a:rPr lang="en-US" sz="900" dirty="0"/>
                        <a:t>12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Resmi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Pcur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</a:t>
                      </a:r>
                      <a:r>
                        <a:rPr lang="en-ID" sz="900" dirty="0" err="1">
                          <a:sym typeface="Wingdings" panose="05000000000000000000" pitchFamily="2" charset="2"/>
                        </a:rPr>
                        <a:t>nb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DH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511874"/>
                  </a:ext>
                </a:extLst>
              </a:tr>
              <a:tr h="258479">
                <a:tc>
                  <a:txBody>
                    <a:bodyPr/>
                    <a:lstStyle/>
                    <a:p>
                      <a:r>
                        <a:rPr lang="en-US" sz="900" dirty="0"/>
                        <a:t>13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J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Resmi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Pcur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</a:t>
                      </a:r>
                      <a:r>
                        <a:rPr lang="en-ID" sz="900" dirty="0" err="1">
                          <a:sym typeface="Wingdings" panose="05000000000000000000" pitchFamily="2" charset="2"/>
                        </a:rPr>
                        <a:t>nb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DH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587232"/>
                  </a:ext>
                </a:extLst>
              </a:tr>
              <a:tr h="258479">
                <a:tc>
                  <a:txBody>
                    <a:bodyPr/>
                    <a:lstStyle/>
                    <a:p>
                      <a:r>
                        <a:rPr lang="en-US" sz="900" dirty="0"/>
                        <a:t>14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K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Resmi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Pop()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D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700144"/>
                  </a:ext>
                </a:extLst>
              </a:tr>
              <a:tr h="258479"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sym typeface="Wingdings" panose="05000000000000000000" pitchFamily="2" charset="2"/>
                        </a:rPr>
                        <a:t>Resmi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Pop()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57704"/>
                  </a:ext>
                </a:extLst>
              </a:tr>
              <a:tr h="258479">
                <a:tc>
                  <a:txBody>
                    <a:bodyPr/>
                    <a:lstStyle/>
                    <a:p>
                      <a:r>
                        <a:rPr lang="en-US" sz="900" dirty="0"/>
                        <a:t>16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sym typeface="Wingdings" panose="05000000000000000000" pitchFamily="2" charset="2"/>
                        </a:rPr>
                        <a:t>Resmi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Pop()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840438"/>
                  </a:ext>
                </a:extLst>
              </a:tr>
              <a:tr h="258479">
                <a:tc>
                  <a:txBody>
                    <a:bodyPr/>
                    <a:lstStyle/>
                    <a:p>
                      <a:r>
                        <a:rPr lang="en-US" sz="900" dirty="0"/>
                        <a:t>17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Resmi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79842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3791F59-EF78-48D2-BE0E-25DCCF5D5324}"/>
              </a:ext>
            </a:extLst>
          </p:cNvPr>
          <p:cNvSpPr txBox="1"/>
          <p:nvPr/>
        </p:nvSpPr>
        <p:spPr>
          <a:xfrm>
            <a:off x="3374133" y="2487905"/>
            <a:ext cx="228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E,F,B,G,C,I,J,K,H,D,A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7318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1F215BD-61E5-4D3E-AAAF-CE27DD1F9262}"/>
              </a:ext>
            </a:extLst>
          </p:cNvPr>
          <p:cNvGrpSpPr/>
          <p:nvPr/>
        </p:nvGrpSpPr>
        <p:grpSpPr>
          <a:xfrm>
            <a:off x="332283" y="145732"/>
            <a:ext cx="512365" cy="492272"/>
            <a:chOff x="6340422" y="1408322"/>
            <a:chExt cx="3272208" cy="314388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4712419-95B7-45EF-BF86-EB6F279F527D}"/>
                </a:ext>
              </a:extLst>
            </p:cNvPr>
            <p:cNvSpPr/>
            <p:nvPr/>
          </p:nvSpPr>
          <p:spPr>
            <a:xfrm>
              <a:off x="6340422" y="1408322"/>
              <a:ext cx="3272208" cy="3143886"/>
            </a:xfrm>
            <a:prstGeom prst="roundRect">
              <a:avLst>
                <a:gd name="adj" fmla="val 33334"/>
              </a:avLst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517C4D-503E-4A1B-AE42-E7178BDB75FB}"/>
                </a:ext>
              </a:extLst>
            </p:cNvPr>
            <p:cNvSpPr/>
            <p:nvPr/>
          </p:nvSpPr>
          <p:spPr>
            <a:xfrm rot="18192611">
              <a:off x="6743918" y="1740166"/>
              <a:ext cx="2465215" cy="2480197"/>
            </a:xfrm>
            <a:custGeom>
              <a:avLst/>
              <a:gdLst>
                <a:gd name="connsiteX0" fmla="*/ 2612700 w 2896094"/>
                <a:gd name="connsiteY0" fmla="*/ 550438 h 2913693"/>
                <a:gd name="connsiteX1" fmla="*/ 2720023 w 2896094"/>
                <a:gd name="connsiteY1" fmla="*/ 714381 h 2913693"/>
                <a:gd name="connsiteX2" fmla="*/ 2627783 w 2896094"/>
                <a:gd name="connsiteY2" fmla="*/ 1156304 h 2913693"/>
                <a:gd name="connsiteX3" fmla="*/ 2359622 w 2896094"/>
                <a:gd name="connsiteY3" fmla="*/ 1331852 h 2913693"/>
                <a:gd name="connsiteX4" fmla="*/ 2363714 w 2896094"/>
                <a:gd name="connsiteY4" fmla="*/ 1363545 h 2913693"/>
                <a:gd name="connsiteX5" fmla="*/ 2364165 w 2896094"/>
                <a:gd name="connsiteY5" fmla="*/ 1398227 h 2913693"/>
                <a:gd name="connsiteX6" fmla="*/ 2410630 w 2896094"/>
                <a:gd name="connsiteY6" fmla="*/ 1424887 h 2913693"/>
                <a:gd name="connsiteX7" fmla="*/ 2762685 w 2896094"/>
                <a:gd name="connsiteY7" fmla="*/ 1676955 h 2913693"/>
                <a:gd name="connsiteX8" fmla="*/ 2836401 w 2896094"/>
                <a:gd name="connsiteY8" fmla="*/ 2122343 h 2913693"/>
                <a:gd name="connsiteX9" fmla="*/ 2722329 w 2896094"/>
                <a:gd name="connsiteY9" fmla="*/ 2281664 h 2913693"/>
                <a:gd name="connsiteX10" fmla="*/ 2276941 w 2896094"/>
                <a:gd name="connsiteY10" fmla="*/ 2355379 h 2913693"/>
                <a:gd name="connsiteX11" fmla="*/ 2030088 w 2896094"/>
                <a:gd name="connsiteY11" fmla="*/ 2178635 h 2913693"/>
                <a:gd name="connsiteX12" fmla="*/ 1923239 w 2896094"/>
                <a:gd name="connsiteY12" fmla="*/ 2259607 h 2913693"/>
                <a:gd name="connsiteX13" fmla="*/ 1881194 w 2896094"/>
                <a:gd name="connsiteY13" fmla="*/ 2284211 h 2913693"/>
                <a:gd name="connsiteX14" fmla="*/ 1881194 w 2896094"/>
                <a:gd name="connsiteY14" fmla="*/ 2594472 h 2913693"/>
                <a:gd name="connsiteX15" fmla="*/ 1561973 w 2896094"/>
                <a:gd name="connsiteY15" fmla="*/ 2913693 h 2913693"/>
                <a:gd name="connsiteX16" fmla="*/ 1366025 w 2896094"/>
                <a:gd name="connsiteY16" fmla="*/ 2913693 h 2913693"/>
                <a:gd name="connsiteX17" fmla="*/ 1046804 w 2896094"/>
                <a:gd name="connsiteY17" fmla="*/ 2594472 h 2913693"/>
                <a:gd name="connsiteX18" fmla="*/ 1046804 w 2896094"/>
                <a:gd name="connsiteY18" fmla="*/ 2356199 h 2913693"/>
                <a:gd name="connsiteX19" fmla="*/ 1010624 w 2896094"/>
                <a:gd name="connsiteY19" fmla="*/ 2345069 h 2913693"/>
                <a:gd name="connsiteX20" fmla="*/ 884793 w 2896094"/>
                <a:gd name="connsiteY20" fmla="*/ 2281630 h 2913693"/>
                <a:gd name="connsiteX21" fmla="*/ 864427 w 2896094"/>
                <a:gd name="connsiteY21" fmla="*/ 2267280 h 2913693"/>
                <a:gd name="connsiteX22" fmla="*/ 691409 w 2896094"/>
                <a:gd name="connsiteY22" fmla="*/ 2380544 h 2913693"/>
                <a:gd name="connsiteX23" fmla="*/ 249486 w 2896094"/>
                <a:gd name="connsiteY23" fmla="*/ 2288303 h 2913693"/>
                <a:gd name="connsiteX24" fmla="*/ 142163 w 2896094"/>
                <a:gd name="connsiteY24" fmla="*/ 2124360 h 2913693"/>
                <a:gd name="connsiteX25" fmla="*/ 234404 w 2896094"/>
                <a:gd name="connsiteY25" fmla="*/ 1682437 h 2913693"/>
                <a:gd name="connsiteX26" fmla="*/ 422424 w 2896094"/>
                <a:gd name="connsiteY26" fmla="*/ 1559352 h 2913693"/>
                <a:gd name="connsiteX27" fmla="*/ 415587 w 2896094"/>
                <a:gd name="connsiteY27" fmla="*/ 1436109 h 2913693"/>
                <a:gd name="connsiteX28" fmla="*/ 419324 w 2896094"/>
                <a:gd name="connsiteY28" fmla="*/ 1403201 h 2913693"/>
                <a:gd name="connsiteX29" fmla="*/ 133409 w 2896094"/>
                <a:gd name="connsiteY29" fmla="*/ 1198488 h 2913693"/>
                <a:gd name="connsiteX30" fmla="*/ 59694 w 2896094"/>
                <a:gd name="connsiteY30" fmla="*/ 753101 h 2913693"/>
                <a:gd name="connsiteX31" fmla="*/ 173766 w 2896094"/>
                <a:gd name="connsiteY31" fmla="*/ 593780 h 2913693"/>
                <a:gd name="connsiteX32" fmla="*/ 619154 w 2896094"/>
                <a:gd name="connsiteY32" fmla="*/ 520065 h 2913693"/>
                <a:gd name="connsiteX33" fmla="*/ 818905 w 2896094"/>
                <a:gd name="connsiteY33" fmla="*/ 663085 h 2913693"/>
                <a:gd name="connsiteX34" fmla="*/ 858980 w 2896094"/>
                <a:gd name="connsiteY34" fmla="*/ 633879 h 2913693"/>
                <a:gd name="connsiteX35" fmla="*/ 939548 w 2896094"/>
                <a:gd name="connsiteY35" fmla="*/ 588731 h 2913693"/>
                <a:gd name="connsiteX36" fmla="*/ 939547 w 2896094"/>
                <a:gd name="connsiteY36" fmla="*/ 319221 h 2913693"/>
                <a:gd name="connsiteX37" fmla="*/ 1258768 w 2896094"/>
                <a:gd name="connsiteY37" fmla="*/ 0 h 2913693"/>
                <a:gd name="connsiteX38" fmla="*/ 1454716 w 2896094"/>
                <a:gd name="connsiteY38" fmla="*/ 0 h 2913693"/>
                <a:gd name="connsiteX39" fmla="*/ 1773938 w 2896094"/>
                <a:gd name="connsiteY39" fmla="*/ 319221 h 2913693"/>
                <a:gd name="connsiteX40" fmla="*/ 1773938 w 2896094"/>
                <a:gd name="connsiteY40" fmla="*/ 551338 h 2913693"/>
                <a:gd name="connsiteX41" fmla="*/ 1856425 w 2896094"/>
                <a:gd name="connsiteY41" fmla="*/ 588627 h 2913693"/>
                <a:gd name="connsiteX42" fmla="*/ 1916518 w 2896094"/>
                <a:gd name="connsiteY42" fmla="*/ 624644 h 2913693"/>
                <a:gd name="connsiteX43" fmla="*/ 2170778 w 2896094"/>
                <a:gd name="connsiteY43" fmla="*/ 458197 h 2913693"/>
                <a:gd name="connsiteX44" fmla="*/ 2612700 w 2896094"/>
                <a:gd name="connsiteY44" fmla="*/ 550438 h 291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896094" h="2913693">
                  <a:moveTo>
                    <a:pt x="2612700" y="550438"/>
                  </a:moveTo>
                  <a:lnTo>
                    <a:pt x="2720023" y="714381"/>
                  </a:lnTo>
                  <a:cubicBezTo>
                    <a:pt x="2816586" y="861886"/>
                    <a:pt x="2775288" y="1059741"/>
                    <a:pt x="2627783" y="1156304"/>
                  </a:cubicBezTo>
                  <a:lnTo>
                    <a:pt x="2359622" y="1331852"/>
                  </a:lnTo>
                  <a:lnTo>
                    <a:pt x="2363714" y="1363545"/>
                  </a:lnTo>
                  <a:lnTo>
                    <a:pt x="2364165" y="1398227"/>
                  </a:lnTo>
                  <a:lnTo>
                    <a:pt x="2410630" y="1424887"/>
                  </a:lnTo>
                  <a:lnTo>
                    <a:pt x="2762685" y="1676955"/>
                  </a:lnTo>
                  <a:cubicBezTo>
                    <a:pt x="2906032" y="1779590"/>
                    <a:pt x="2939035" y="1978996"/>
                    <a:pt x="2836401" y="2122343"/>
                  </a:cubicBezTo>
                  <a:lnTo>
                    <a:pt x="2722329" y="2281664"/>
                  </a:lnTo>
                  <a:cubicBezTo>
                    <a:pt x="2619694" y="2425010"/>
                    <a:pt x="2420287" y="2458014"/>
                    <a:pt x="2276941" y="2355379"/>
                  </a:cubicBezTo>
                  <a:lnTo>
                    <a:pt x="2030088" y="2178635"/>
                  </a:lnTo>
                  <a:lnTo>
                    <a:pt x="1923239" y="2259607"/>
                  </a:lnTo>
                  <a:lnTo>
                    <a:pt x="1881194" y="2284211"/>
                  </a:lnTo>
                  <a:lnTo>
                    <a:pt x="1881194" y="2594472"/>
                  </a:lnTo>
                  <a:cubicBezTo>
                    <a:pt x="1881194" y="2770773"/>
                    <a:pt x="1738274" y="2913693"/>
                    <a:pt x="1561973" y="2913693"/>
                  </a:cubicBezTo>
                  <a:lnTo>
                    <a:pt x="1366025" y="2913693"/>
                  </a:lnTo>
                  <a:cubicBezTo>
                    <a:pt x="1189724" y="2913693"/>
                    <a:pt x="1046804" y="2770773"/>
                    <a:pt x="1046804" y="2594472"/>
                  </a:cubicBezTo>
                  <a:lnTo>
                    <a:pt x="1046804" y="2356199"/>
                  </a:lnTo>
                  <a:lnTo>
                    <a:pt x="1010624" y="2345069"/>
                  </a:lnTo>
                  <a:cubicBezTo>
                    <a:pt x="967351" y="2327064"/>
                    <a:pt x="925280" y="2305891"/>
                    <a:pt x="884793" y="2281630"/>
                  </a:cubicBezTo>
                  <a:lnTo>
                    <a:pt x="864427" y="2267280"/>
                  </a:lnTo>
                  <a:lnTo>
                    <a:pt x="691409" y="2380544"/>
                  </a:lnTo>
                  <a:cubicBezTo>
                    <a:pt x="543904" y="2477106"/>
                    <a:pt x="346048" y="2435808"/>
                    <a:pt x="249486" y="2288303"/>
                  </a:cubicBezTo>
                  <a:lnTo>
                    <a:pt x="142163" y="2124360"/>
                  </a:lnTo>
                  <a:cubicBezTo>
                    <a:pt x="45601" y="1976855"/>
                    <a:pt x="86898" y="1778999"/>
                    <a:pt x="234404" y="1682437"/>
                  </a:cubicBezTo>
                  <a:lnTo>
                    <a:pt x="422424" y="1559352"/>
                  </a:lnTo>
                  <a:lnTo>
                    <a:pt x="415587" y="1436109"/>
                  </a:lnTo>
                  <a:lnTo>
                    <a:pt x="419324" y="1403201"/>
                  </a:lnTo>
                  <a:lnTo>
                    <a:pt x="133409" y="1198488"/>
                  </a:lnTo>
                  <a:cubicBezTo>
                    <a:pt x="-9937" y="1095854"/>
                    <a:pt x="-42941" y="896447"/>
                    <a:pt x="59694" y="753101"/>
                  </a:cubicBezTo>
                  <a:lnTo>
                    <a:pt x="173766" y="593780"/>
                  </a:lnTo>
                  <a:cubicBezTo>
                    <a:pt x="276401" y="450433"/>
                    <a:pt x="475807" y="417430"/>
                    <a:pt x="619154" y="520065"/>
                  </a:cubicBezTo>
                  <a:lnTo>
                    <a:pt x="818905" y="663085"/>
                  </a:lnTo>
                  <a:lnTo>
                    <a:pt x="858980" y="633879"/>
                  </a:lnTo>
                  <a:lnTo>
                    <a:pt x="939548" y="588731"/>
                  </a:lnTo>
                  <a:lnTo>
                    <a:pt x="939547" y="319221"/>
                  </a:lnTo>
                  <a:cubicBezTo>
                    <a:pt x="939548" y="142920"/>
                    <a:pt x="1082467" y="0"/>
                    <a:pt x="1258768" y="0"/>
                  </a:cubicBezTo>
                  <a:lnTo>
                    <a:pt x="1454716" y="0"/>
                  </a:lnTo>
                  <a:cubicBezTo>
                    <a:pt x="1631018" y="0"/>
                    <a:pt x="1773938" y="142920"/>
                    <a:pt x="1773938" y="319221"/>
                  </a:cubicBezTo>
                  <a:lnTo>
                    <a:pt x="1773938" y="551338"/>
                  </a:lnTo>
                  <a:lnTo>
                    <a:pt x="1856425" y="588627"/>
                  </a:lnTo>
                  <a:lnTo>
                    <a:pt x="1916518" y="624644"/>
                  </a:lnTo>
                  <a:lnTo>
                    <a:pt x="2170778" y="458197"/>
                  </a:lnTo>
                  <a:cubicBezTo>
                    <a:pt x="2318283" y="361635"/>
                    <a:pt x="2516138" y="402932"/>
                    <a:pt x="2612700" y="5504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5FF8FD6-688A-4835-A420-6B83718FA22F}"/>
                </a:ext>
              </a:extLst>
            </p:cNvPr>
            <p:cNvSpPr/>
            <p:nvPr/>
          </p:nvSpPr>
          <p:spPr>
            <a:xfrm>
              <a:off x="7583424" y="2587163"/>
              <a:ext cx="786201" cy="786201"/>
            </a:xfrm>
            <a:prstGeom prst="ellipse">
              <a:avLst/>
            </a:prstGeom>
            <a:solidFill>
              <a:srgbClr val="D0D0D0"/>
            </a:solidFill>
            <a:ln>
              <a:solidFill>
                <a:srgbClr val="D2D2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387A5A-D580-4C19-A8E2-16D3A766F958}"/>
              </a:ext>
            </a:extLst>
          </p:cNvPr>
          <p:cNvGrpSpPr/>
          <p:nvPr/>
        </p:nvGrpSpPr>
        <p:grpSpPr>
          <a:xfrm>
            <a:off x="345473" y="835997"/>
            <a:ext cx="1337020" cy="518658"/>
            <a:chOff x="541176" y="5329646"/>
            <a:chExt cx="1966793" cy="80989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CF1BD73-EBD3-4AA4-A3BC-207BAE224713}"/>
                </a:ext>
              </a:extLst>
            </p:cNvPr>
            <p:cNvSpPr/>
            <p:nvPr/>
          </p:nvSpPr>
          <p:spPr>
            <a:xfrm>
              <a:off x="541176" y="5329646"/>
              <a:ext cx="1966793" cy="809897"/>
            </a:xfrm>
            <a:prstGeom prst="roundRect">
              <a:avLst/>
            </a:prstGeom>
            <a:solidFill>
              <a:srgbClr val="0E7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5395D2-CF8F-4708-A0EA-350D85167F6C}"/>
                </a:ext>
              </a:extLst>
            </p:cNvPr>
            <p:cNvGrpSpPr/>
            <p:nvPr/>
          </p:nvGrpSpPr>
          <p:grpSpPr>
            <a:xfrm>
              <a:off x="781162" y="5567383"/>
              <a:ext cx="569911" cy="334421"/>
              <a:chOff x="1982974" y="2085397"/>
              <a:chExt cx="886238" cy="520041"/>
            </a:xfrm>
            <a:solidFill>
              <a:srgbClr val="FFFFFF"/>
            </a:solidFill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67774F32-A987-415F-9688-8F8BEA845C2A}"/>
                  </a:ext>
                </a:extLst>
              </p:cNvPr>
              <p:cNvSpPr/>
              <p:nvPr/>
            </p:nvSpPr>
            <p:spPr>
              <a:xfrm>
                <a:off x="1982974" y="2085398"/>
                <a:ext cx="635330" cy="52004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D331758-5F61-4CDF-A82B-1FB7E531AD9B}"/>
                  </a:ext>
                </a:extLst>
              </p:cNvPr>
              <p:cNvSpPr/>
              <p:nvPr/>
            </p:nvSpPr>
            <p:spPr>
              <a:xfrm rot="16200000">
                <a:off x="2497904" y="2234128"/>
                <a:ext cx="520040" cy="222577"/>
              </a:xfrm>
              <a:custGeom>
                <a:avLst/>
                <a:gdLst>
                  <a:gd name="connsiteX0" fmla="*/ 107251 w 365760"/>
                  <a:gd name="connsiteY0" fmla="*/ 0 h 166163"/>
                  <a:gd name="connsiteX1" fmla="*/ 258510 w 365760"/>
                  <a:gd name="connsiteY1" fmla="*/ 0 h 166163"/>
                  <a:gd name="connsiteX2" fmla="*/ 365760 w 365760"/>
                  <a:gd name="connsiteY2" fmla="*/ 166163 h 166163"/>
                  <a:gd name="connsiteX3" fmla="*/ 0 w 365760"/>
                  <a:gd name="connsiteY3" fmla="*/ 166163 h 16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5760" h="166163">
                    <a:moveTo>
                      <a:pt x="107251" y="0"/>
                    </a:moveTo>
                    <a:lnTo>
                      <a:pt x="258510" y="0"/>
                    </a:lnTo>
                    <a:lnTo>
                      <a:pt x="365760" y="166163"/>
                    </a:lnTo>
                    <a:lnTo>
                      <a:pt x="0" y="1661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4992A3C-5808-4985-BD28-63286C4A53BE}"/>
              </a:ext>
            </a:extLst>
          </p:cNvPr>
          <p:cNvSpPr/>
          <p:nvPr/>
        </p:nvSpPr>
        <p:spPr>
          <a:xfrm>
            <a:off x="329108" y="1584113"/>
            <a:ext cx="516869" cy="516869"/>
          </a:xfrm>
          <a:prstGeom prst="roundRect">
            <a:avLst>
              <a:gd name="adj" fmla="val 32942"/>
            </a:avLst>
          </a:prstGeom>
          <a:solidFill>
            <a:srgbClr val="82C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A4CDBF0-B64A-4249-9ADD-48E66069990D}"/>
              </a:ext>
            </a:extLst>
          </p:cNvPr>
          <p:cNvSpPr/>
          <p:nvPr/>
        </p:nvSpPr>
        <p:spPr>
          <a:xfrm>
            <a:off x="320295" y="2363294"/>
            <a:ext cx="516869" cy="516869"/>
          </a:xfrm>
          <a:prstGeom prst="roundRect">
            <a:avLst>
              <a:gd name="adj" fmla="val 32942"/>
            </a:avLst>
          </a:prstGeom>
          <a:solidFill>
            <a:srgbClr val="6BC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DBB4D1F-6CBA-40EE-8744-CC926A3BB67A}"/>
              </a:ext>
            </a:extLst>
          </p:cNvPr>
          <p:cNvSpPr/>
          <p:nvPr/>
        </p:nvSpPr>
        <p:spPr>
          <a:xfrm>
            <a:off x="320294" y="3142475"/>
            <a:ext cx="516870" cy="516870"/>
          </a:xfrm>
          <a:prstGeom prst="roundRect">
            <a:avLst>
              <a:gd name="adj" fmla="val 32942"/>
            </a:avLst>
          </a:prstGeom>
          <a:solidFill>
            <a:srgbClr val="4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D22055-BC6A-4A21-8B03-BD7CDE7F1369}"/>
              </a:ext>
            </a:extLst>
          </p:cNvPr>
          <p:cNvSpPr/>
          <p:nvPr/>
        </p:nvSpPr>
        <p:spPr>
          <a:xfrm>
            <a:off x="345474" y="3921657"/>
            <a:ext cx="518658" cy="518658"/>
          </a:xfrm>
          <a:prstGeom prst="roundRect">
            <a:avLst>
              <a:gd name="adj" fmla="val 32942"/>
            </a:avLst>
          </a:prstGeom>
          <a:solidFill>
            <a:srgbClr val="82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0B2762A-8DBE-42F8-A0D6-D3BEA81485B6}"/>
              </a:ext>
            </a:extLst>
          </p:cNvPr>
          <p:cNvSpPr/>
          <p:nvPr/>
        </p:nvSpPr>
        <p:spPr>
          <a:xfrm>
            <a:off x="345474" y="4667984"/>
            <a:ext cx="491690" cy="518658"/>
          </a:xfrm>
          <a:prstGeom prst="roundRect">
            <a:avLst>
              <a:gd name="adj" fmla="val 32942"/>
            </a:avLst>
          </a:prstGeom>
          <a:solidFill>
            <a:srgbClr val="46C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2DC679-14D1-42F4-B734-A1912FE75B98}"/>
              </a:ext>
            </a:extLst>
          </p:cNvPr>
          <p:cNvSpPr/>
          <p:nvPr/>
        </p:nvSpPr>
        <p:spPr>
          <a:xfrm>
            <a:off x="318506" y="5414311"/>
            <a:ext cx="518658" cy="518658"/>
          </a:xfrm>
          <a:prstGeom prst="roundRect">
            <a:avLst>
              <a:gd name="adj" fmla="val 32942"/>
            </a:avLst>
          </a:prstGeom>
          <a:solidFill>
            <a:srgbClr val="C18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8F59357-EB3D-4233-976B-C93092BDEA2F}"/>
              </a:ext>
            </a:extLst>
          </p:cNvPr>
          <p:cNvSpPr/>
          <p:nvPr/>
        </p:nvSpPr>
        <p:spPr>
          <a:xfrm>
            <a:off x="318506" y="6160638"/>
            <a:ext cx="516869" cy="516869"/>
          </a:xfrm>
          <a:prstGeom prst="roundRect">
            <a:avLst>
              <a:gd name="adj" fmla="val 32942"/>
            </a:avLst>
          </a:prstGeom>
          <a:solidFill>
            <a:srgbClr val="847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07ADD5-C150-47DA-B9B0-068CA83D1E0A}"/>
              </a:ext>
            </a:extLst>
          </p:cNvPr>
          <p:cNvCxnSpPr/>
          <p:nvPr/>
        </p:nvCxnSpPr>
        <p:spPr>
          <a:xfrm>
            <a:off x="1682496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884BAD6-4399-47F3-A122-FACECF8206C0}"/>
              </a:ext>
            </a:extLst>
          </p:cNvPr>
          <p:cNvSpPr/>
          <p:nvPr/>
        </p:nvSpPr>
        <p:spPr>
          <a:xfrm>
            <a:off x="1920240" y="124036"/>
            <a:ext cx="9951457" cy="5600108"/>
          </a:xfrm>
          <a:prstGeom prst="rect">
            <a:avLst/>
          </a:prstGeom>
          <a:solidFill>
            <a:srgbClr val="DFD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76B7B2-F8BA-4BBE-AA01-55B5E4830CB5}"/>
              </a:ext>
            </a:extLst>
          </p:cNvPr>
          <p:cNvSpPr txBox="1"/>
          <p:nvPr/>
        </p:nvSpPr>
        <p:spPr>
          <a:xfrm>
            <a:off x="1920240" y="5801640"/>
            <a:ext cx="246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Traversal</a:t>
            </a:r>
            <a:endParaRPr lang="en-ID" b="1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302E2E6-2B1D-459E-8784-2A52351413AB}"/>
              </a:ext>
            </a:extLst>
          </p:cNvPr>
          <p:cNvSpPr/>
          <p:nvPr/>
        </p:nvSpPr>
        <p:spPr>
          <a:xfrm>
            <a:off x="1993393" y="6170972"/>
            <a:ext cx="3822187" cy="369332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InOrder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8CA1621-2147-4E64-A415-62DDA62EB2D0}"/>
              </a:ext>
            </a:extLst>
          </p:cNvPr>
          <p:cNvSpPr/>
          <p:nvPr/>
        </p:nvSpPr>
        <p:spPr>
          <a:xfrm>
            <a:off x="2527825" y="538661"/>
            <a:ext cx="8210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D" sz="2400" dirty="0"/>
          </a:p>
        </p:txBody>
      </p:sp>
      <p:pic>
        <p:nvPicPr>
          <p:cNvPr id="26" name="Content Placeholder 8">
            <a:extLst>
              <a:ext uri="{FF2B5EF4-FFF2-40B4-BE49-F238E27FC236}">
                <a16:creationId xmlns:a16="http://schemas.microsoft.com/office/drawing/2014/main" id="{C6CBC497-3233-4D44-A24F-7D4F4586C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068" y="245291"/>
            <a:ext cx="2302148" cy="19652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7B0F6E8-4D9C-46C0-BFA3-FF09093D2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7" y="3407765"/>
            <a:ext cx="3492784" cy="1965249"/>
          </a:xfrm>
          <a:prstGeom prst="rect">
            <a:avLst/>
          </a:prstGeom>
        </p:spPr>
      </p:pic>
      <p:graphicFrame>
        <p:nvGraphicFramePr>
          <p:cNvPr id="33" name="Table 10">
            <a:extLst>
              <a:ext uri="{FF2B5EF4-FFF2-40B4-BE49-F238E27FC236}">
                <a16:creationId xmlns:a16="http://schemas.microsoft.com/office/drawing/2014/main" id="{CB04E9CE-82D6-4BA6-9B24-064406372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43316"/>
              </p:ext>
            </p:extLst>
          </p:nvPr>
        </p:nvGraphicFramePr>
        <p:xfrm>
          <a:off x="6412655" y="124036"/>
          <a:ext cx="5447062" cy="672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200">
                  <a:extLst>
                    <a:ext uri="{9D8B030D-6E8A-4147-A177-3AD203B41FA5}">
                      <a16:colId xmlns:a16="http://schemas.microsoft.com/office/drawing/2014/main" val="1636802475"/>
                    </a:ext>
                  </a:extLst>
                </a:gridCol>
                <a:gridCol w="522981">
                  <a:extLst>
                    <a:ext uri="{9D8B030D-6E8A-4147-A177-3AD203B41FA5}">
                      <a16:colId xmlns:a16="http://schemas.microsoft.com/office/drawing/2014/main" val="4242484379"/>
                    </a:ext>
                  </a:extLst>
                </a:gridCol>
                <a:gridCol w="821827">
                  <a:extLst>
                    <a:ext uri="{9D8B030D-6E8A-4147-A177-3AD203B41FA5}">
                      <a16:colId xmlns:a16="http://schemas.microsoft.com/office/drawing/2014/main" val="3109991377"/>
                    </a:ext>
                  </a:extLst>
                </a:gridCol>
                <a:gridCol w="1277382">
                  <a:extLst>
                    <a:ext uri="{9D8B030D-6E8A-4147-A177-3AD203B41FA5}">
                      <a16:colId xmlns:a16="http://schemas.microsoft.com/office/drawing/2014/main" val="151683361"/>
                    </a:ext>
                  </a:extLst>
                </a:gridCol>
                <a:gridCol w="1666755">
                  <a:extLst>
                    <a:ext uri="{9D8B030D-6E8A-4147-A177-3AD203B41FA5}">
                      <a16:colId xmlns:a16="http://schemas.microsoft.com/office/drawing/2014/main" val="888497871"/>
                    </a:ext>
                  </a:extLst>
                </a:gridCol>
                <a:gridCol w="631917">
                  <a:extLst>
                    <a:ext uri="{9D8B030D-6E8A-4147-A177-3AD203B41FA5}">
                      <a16:colId xmlns:a16="http://schemas.microsoft.com/office/drawing/2014/main" val="1095827006"/>
                    </a:ext>
                  </a:extLst>
                </a:gridCol>
              </a:tblGrid>
              <a:tr h="32081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Tahap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Posisi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Status </a:t>
                      </a:r>
                      <a:r>
                        <a:rPr lang="en-US" sz="900" dirty="0" err="1"/>
                        <a:t>Kunjungan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Operasi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Isi Stack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Node </a:t>
                      </a:r>
                      <a:r>
                        <a:rPr lang="en-US" sz="900" dirty="0" err="1"/>
                        <a:t>tujuan</a:t>
                      </a:r>
                      <a:endParaRPr lang="en-ID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366849"/>
                  </a:ext>
                </a:extLst>
              </a:tr>
              <a:tr h="200511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head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12760"/>
                  </a:ext>
                </a:extLst>
              </a:tr>
              <a:tr h="320818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push(</a:t>
                      </a:r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)</a:t>
                      </a:r>
                      <a:br>
                        <a:rPr lang="en-ID" sz="900" dirty="0"/>
                      </a:br>
                      <a:r>
                        <a:rPr lang="en-ID" sz="900" dirty="0" err="1"/>
                        <a:t>Pcur</a:t>
                      </a:r>
                      <a:r>
                        <a:rPr lang="en-ID" sz="900" dirty="0"/>
                        <a:t> 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ID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↑.fs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  <a:endParaRPr lang="en-ID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42098"/>
                  </a:ext>
                </a:extLst>
              </a:tr>
              <a:tr h="320818"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Push(</a:t>
                      </a:r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↑.fs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</a:t>
                      </a:r>
                      <a:endParaRPr lang="en-ID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22611"/>
                  </a:ext>
                </a:extLst>
              </a:tr>
              <a:tr h="200511"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Resmi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Pop()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  <a:endParaRPr lang="en-ID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15070"/>
                  </a:ext>
                </a:extLst>
              </a:tr>
              <a:tr h="320818"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Resmi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Push(</a:t>
                      </a:r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ID" sz="900" dirty="0" err="1"/>
                        <a:t>Pcur</a:t>
                      </a:r>
                      <a:r>
                        <a:rPr lang="en-ID" sz="900" dirty="0"/>
                        <a:t> 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ID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↑.fs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</a:t>
                      </a:r>
                      <a:endParaRPr lang="en-ID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050605"/>
                  </a:ext>
                </a:extLst>
              </a:tr>
              <a:tr h="200511">
                <a:tc>
                  <a:txBody>
                    <a:bodyPr/>
                    <a:lstStyle/>
                    <a:p>
                      <a:r>
                        <a:rPr lang="en-US" sz="900" dirty="0"/>
                        <a:t>6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</a:t>
                      </a:r>
                      <a:r>
                        <a:rPr lang="en-ID" sz="900" dirty="0" err="1">
                          <a:sym typeface="Wingdings" panose="05000000000000000000" pitchFamily="2" charset="2"/>
                        </a:rPr>
                        <a:t>nb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</a:t>
                      </a:r>
                      <a:endParaRPr lang="en-ID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167188"/>
                  </a:ext>
                </a:extLst>
              </a:tr>
              <a:tr h="200511">
                <a:tc>
                  <a:txBody>
                    <a:bodyPr/>
                    <a:lstStyle/>
                    <a:p>
                      <a:r>
                        <a:rPr lang="en-US" sz="900" dirty="0"/>
                        <a:t>7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Resmi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Pop()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  <a:endParaRPr lang="en-ID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749869"/>
                  </a:ext>
                </a:extLst>
              </a:tr>
              <a:tr h="200511">
                <a:tc>
                  <a:txBody>
                    <a:bodyPr/>
                    <a:lstStyle/>
                    <a:p>
                      <a:r>
                        <a:rPr lang="en-US" sz="900" dirty="0"/>
                        <a:t>8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Pop()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756893"/>
                  </a:ext>
                </a:extLst>
              </a:tr>
              <a:tr h="320818">
                <a:tc>
                  <a:txBody>
                    <a:bodyPr/>
                    <a:lstStyle/>
                    <a:p>
                      <a:r>
                        <a:rPr lang="en-US" sz="900" dirty="0"/>
                        <a:t>9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Resmi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Push(</a:t>
                      </a:r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↑.fs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  <a:endParaRPr lang="en-ID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662899"/>
                  </a:ext>
                </a:extLst>
              </a:tr>
              <a:tr h="200511"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</a:t>
                      </a:r>
                      <a:r>
                        <a:rPr lang="en-ID" sz="900" dirty="0" err="1">
                          <a:sym typeface="Wingdings" panose="05000000000000000000" pitchFamily="2" charset="2"/>
                        </a:rPr>
                        <a:t>nb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</a:t>
                      </a:r>
                      <a:endParaRPr lang="en-ID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036056"/>
                  </a:ext>
                </a:extLst>
              </a:tr>
              <a:tr h="320818">
                <a:tc>
                  <a:txBody>
                    <a:bodyPr/>
                    <a:lstStyle/>
                    <a:p>
                      <a:r>
                        <a:rPr lang="en-US" sz="900" dirty="0"/>
                        <a:t>11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Push(</a:t>
                      </a:r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↑.fs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C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</a:t>
                      </a:r>
                      <a:endParaRPr lang="en-ID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69695"/>
                  </a:ext>
                </a:extLst>
              </a:tr>
              <a:tr h="200511">
                <a:tc>
                  <a:txBody>
                    <a:bodyPr/>
                    <a:lstStyle/>
                    <a:p>
                      <a:r>
                        <a:rPr lang="en-US" sz="900" dirty="0"/>
                        <a:t>12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Resmi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Pop()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</a:t>
                      </a:r>
                      <a:endParaRPr lang="en-ID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2395"/>
                  </a:ext>
                </a:extLst>
              </a:tr>
              <a:tr h="200511">
                <a:tc>
                  <a:txBody>
                    <a:bodyPr/>
                    <a:lstStyle/>
                    <a:p>
                      <a:r>
                        <a:rPr lang="en-US" sz="900" dirty="0"/>
                        <a:t>13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sym typeface="Wingdings" panose="05000000000000000000" pitchFamily="2" charset="2"/>
                        </a:rPr>
                        <a:t>Resmi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</a:t>
                      </a:r>
                      <a:r>
                        <a:rPr lang="en-ID" sz="900" dirty="0" err="1">
                          <a:sym typeface="Wingdings" panose="05000000000000000000" pitchFamily="2" charset="2"/>
                        </a:rPr>
                        <a:t>nb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61337"/>
                  </a:ext>
                </a:extLst>
              </a:tr>
              <a:tr h="320818">
                <a:tc>
                  <a:txBody>
                    <a:bodyPr/>
                    <a:lstStyle/>
                    <a:p>
                      <a:r>
                        <a:rPr lang="en-US" sz="900" dirty="0"/>
                        <a:t>14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Push(</a:t>
                      </a:r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↑.fs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D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38877"/>
                  </a:ext>
                </a:extLst>
              </a:tr>
              <a:tr h="320818"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Push(</a:t>
                      </a:r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Pcur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↑.fs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DH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511874"/>
                  </a:ext>
                </a:extLst>
              </a:tr>
              <a:tr h="200511">
                <a:tc>
                  <a:txBody>
                    <a:bodyPr/>
                    <a:lstStyle/>
                    <a:p>
                      <a:r>
                        <a:rPr lang="en-US" sz="900" dirty="0"/>
                        <a:t>16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Resmi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Pop()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D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587232"/>
                  </a:ext>
                </a:extLst>
              </a:tr>
              <a:tr h="320818">
                <a:tc>
                  <a:txBody>
                    <a:bodyPr/>
                    <a:lstStyle/>
                    <a:p>
                      <a:r>
                        <a:rPr lang="en-US" sz="900" dirty="0"/>
                        <a:t>17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Resmi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Push(</a:t>
                      </a:r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↑.fs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DH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700144"/>
                  </a:ext>
                </a:extLst>
              </a:tr>
              <a:tr h="200511">
                <a:tc>
                  <a:txBody>
                    <a:bodyPr/>
                    <a:lstStyle/>
                    <a:p>
                      <a:r>
                        <a:rPr lang="en-US" sz="900" dirty="0"/>
                        <a:t>18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</a:t>
                      </a:r>
                      <a:r>
                        <a:rPr lang="en-ID" sz="900" dirty="0" err="1">
                          <a:sym typeface="Wingdings" panose="05000000000000000000" pitchFamily="2" charset="2"/>
                        </a:rPr>
                        <a:t>nb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DH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57704"/>
                  </a:ext>
                </a:extLst>
              </a:tr>
              <a:tr h="200511">
                <a:tc>
                  <a:txBody>
                    <a:bodyPr/>
                    <a:lstStyle/>
                    <a:p>
                      <a:r>
                        <a:rPr lang="en-US" sz="900" dirty="0"/>
                        <a:t>19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J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Resmi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</a:t>
                      </a:r>
                      <a:r>
                        <a:rPr lang="en-ID" sz="900" dirty="0" err="1">
                          <a:sym typeface="Wingdings" panose="05000000000000000000" pitchFamily="2" charset="2"/>
                        </a:rPr>
                        <a:t>nb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DH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840438"/>
                  </a:ext>
                </a:extLst>
              </a:tr>
              <a:tr h="200511">
                <a:tc>
                  <a:txBody>
                    <a:bodyPr/>
                    <a:lstStyle/>
                    <a:p>
                      <a:r>
                        <a:rPr lang="en-US" sz="900" dirty="0"/>
                        <a:t>20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K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Resmi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Pop()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D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798421"/>
                  </a:ext>
                </a:extLst>
              </a:tr>
              <a:tr h="200511">
                <a:tc>
                  <a:txBody>
                    <a:bodyPr/>
                    <a:lstStyle/>
                    <a:p>
                      <a:r>
                        <a:rPr lang="en-US" sz="900" dirty="0"/>
                        <a:t>21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Pop()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182211"/>
                  </a:ext>
                </a:extLst>
              </a:tr>
              <a:tr h="200511">
                <a:tc>
                  <a:txBody>
                    <a:bodyPr/>
                    <a:lstStyle/>
                    <a:p>
                      <a:r>
                        <a:rPr lang="en-US" sz="900" dirty="0"/>
                        <a:t>22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sym typeface="Wingdings" panose="05000000000000000000" pitchFamily="2" charset="2"/>
                        </a:rPr>
                        <a:t>Resmi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Pop()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000209"/>
                  </a:ext>
                </a:extLst>
              </a:tr>
              <a:tr h="200511">
                <a:tc>
                  <a:txBody>
                    <a:bodyPr/>
                    <a:lstStyle/>
                    <a:p>
                      <a:r>
                        <a:rPr lang="en-US" sz="900" dirty="0"/>
                        <a:t>23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88363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FB37048F-0F97-459D-8C28-08BBE9547D3F}"/>
              </a:ext>
            </a:extLst>
          </p:cNvPr>
          <p:cNvSpPr txBox="1"/>
          <p:nvPr/>
        </p:nvSpPr>
        <p:spPr>
          <a:xfrm>
            <a:off x="3425436" y="2558926"/>
            <a:ext cx="202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E,B,F,A,G,C,I,H,J,K,D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3054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1F215BD-61E5-4D3E-AAAF-CE27DD1F9262}"/>
              </a:ext>
            </a:extLst>
          </p:cNvPr>
          <p:cNvGrpSpPr/>
          <p:nvPr/>
        </p:nvGrpSpPr>
        <p:grpSpPr>
          <a:xfrm>
            <a:off x="332283" y="145732"/>
            <a:ext cx="512365" cy="492272"/>
            <a:chOff x="6340422" y="1408322"/>
            <a:chExt cx="3272208" cy="314388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4712419-95B7-45EF-BF86-EB6F279F527D}"/>
                </a:ext>
              </a:extLst>
            </p:cNvPr>
            <p:cNvSpPr/>
            <p:nvPr/>
          </p:nvSpPr>
          <p:spPr>
            <a:xfrm>
              <a:off x="6340422" y="1408322"/>
              <a:ext cx="3272208" cy="3143886"/>
            </a:xfrm>
            <a:prstGeom prst="roundRect">
              <a:avLst>
                <a:gd name="adj" fmla="val 33334"/>
              </a:avLst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517C4D-503E-4A1B-AE42-E7178BDB75FB}"/>
                </a:ext>
              </a:extLst>
            </p:cNvPr>
            <p:cNvSpPr/>
            <p:nvPr/>
          </p:nvSpPr>
          <p:spPr>
            <a:xfrm rot="18192611">
              <a:off x="6743918" y="1740166"/>
              <a:ext cx="2465215" cy="2480197"/>
            </a:xfrm>
            <a:custGeom>
              <a:avLst/>
              <a:gdLst>
                <a:gd name="connsiteX0" fmla="*/ 2612700 w 2896094"/>
                <a:gd name="connsiteY0" fmla="*/ 550438 h 2913693"/>
                <a:gd name="connsiteX1" fmla="*/ 2720023 w 2896094"/>
                <a:gd name="connsiteY1" fmla="*/ 714381 h 2913693"/>
                <a:gd name="connsiteX2" fmla="*/ 2627783 w 2896094"/>
                <a:gd name="connsiteY2" fmla="*/ 1156304 h 2913693"/>
                <a:gd name="connsiteX3" fmla="*/ 2359622 w 2896094"/>
                <a:gd name="connsiteY3" fmla="*/ 1331852 h 2913693"/>
                <a:gd name="connsiteX4" fmla="*/ 2363714 w 2896094"/>
                <a:gd name="connsiteY4" fmla="*/ 1363545 h 2913693"/>
                <a:gd name="connsiteX5" fmla="*/ 2364165 w 2896094"/>
                <a:gd name="connsiteY5" fmla="*/ 1398227 h 2913693"/>
                <a:gd name="connsiteX6" fmla="*/ 2410630 w 2896094"/>
                <a:gd name="connsiteY6" fmla="*/ 1424887 h 2913693"/>
                <a:gd name="connsiteX7" fmla="*/ 2762685 w 2896094"/>
                <a:gd name="connsiteY7" fmla="*/ 1676955 h 2913693"/>
                <a:gd name="connsiteX8" fmla="*/ 2836401 w 2896094"/>
                <a:gd name="connsiteY8" fmla="*/ 2122343 h 2913693"/>
                <a:gd name="connsiteX9" fmla="*/ 2722329 w 2896094"/>
                <a:gd name="connsiteY9" fmla="*/ 2281664 h 2913693"/>
                <a:gd name="connsiteX10" fmla="*/ 2276941 w 2896094"/>
                <a:gd name="connsiteY10" fmla="*/ 2355379 h 2913693"/>
                <a:gd name="connsiteX11" fmla="*/ 2030088 w 2896094"/>
                <a:gd name="connsiteY11" fmla="*/ 2178635 h 2913693"/>
                <a:gd name="connsiteX12" fmla="*/ 1923239 w 2896094"/>
                <a:gd name="connsiteY12" fmla="*/ 2259607 h 2913693"/>
                <a:gd name="connsiteX13" fmla="*/ 1881194 w 2896094"/>
                <a:gd name="connsiteY13" fmla="*/ 2284211 h 2913693"/>
                <a:gd name="connsiteX14" fmla="*/ 1881194 w 2896094"/>
                <a:gd name="connsiteY14" fmla="*/ 2594472 h 2913693"/>
                <a:gd name="connsiteX15" fmla="*/ 1561973 w 2896094"/>
                <a:gd name="connsiteY15" fmla="*/ 2913693 h 2913693"/>
                <a:gd name="connsiteX16" fmla="*/ 1366025 w 2896094"/>
                <a:gd name="connsiteY16" fmla="*/ 2913693 h 2913693"/>
                <a:gd name="connsiteX17" fmla="*/ 1046804 w 2896094"/>
                <a:gd name="connsiteY17" fmla="*/ 2594472 h 2913693"/>
                <a:gd name="connsiteX18" fmla="*/ 1046804 w 2896094"/>
                <a:gd name="connsiteY18" fmla="*/ 2356199 h 2913693"/>
                <a:gd name="connsiteX19" fmla="*/ 1010624 w 2896094"/>
                <a:gd name="connsiteY19" fmla="*/ 2345069 h 2913693"/>
                <a:gd name="connsiteX20" fmla="*/ 884793 w 2896094"/>
                <a:gd name="connsiteY20" fmla="*/ 2281630 h 2913693"/>
                <a:gd name="connsiteX21" fmla="*/ 864427 w 2896094"/>
                <a:gd name="connsiteY21" fmla="*/ 2267280 h 2913693"/>
                <a:gd name="connsiteX22" fmla="*/ 691409 w 2896094"/>
                <a:gd name="connsiteY22" fmla="*/ 2380544 h 2913693"/>
                <a:gd name="connsiteX23" fmla="*/ 249486 w 2896094"/>
                <a:gd name="connsiteY23" fmla="*/ 2288303 h 2913693"/>
                <a:gd name="connsiteX24" fmla="*/ 142163 w 2896094"/>
                <a:gd name="connsiteY24" fmla="*/ 2124360 h 2913693"/>
                <a:gd name="connsiteX25" fmla="*/ 234404 w 2896094"/>
                <a:gd name="connsiteY25" fmla="*/ 1682437 h 2913693"/>
                <a:gd name="connsiteX26" fmla="*/ 422424 w 2896094"/>
                <a:gd name="connsiteY26" fmla="*/ 1559352 h 2913693"/>
                <a:gd name="connsiteX27" fmla="*/ 415587 w 2896094"/>
                <a:gd name="connsiteY27" fmla="*/ 1436109 h 2913693"/>
                <a:gd name="connsiteX28" fmla="*/ 419324 w 2896094"/>
                <a:gd name="connsiteY28" fmla="*/ 1403201 h 2913693"/>
                <a:gd name="connsiteX29" fmla="*/ 133409 w 2896094"/>
                <a:gd name="connsiteY29" fmla="*/ 1198488 h 2913693"/>
                <a:gd name="connsiteX30" fmla="*/ 59694 w 2896094"/>
                <a:gd name="connsiteY30" fmla="*/ 753101 h 2913693"/>
                <a:gd name="connsiteX31" fmla="*/ 173766 w 2896094"/>
                <a:gd name="connsiteY31" fmla="*/ 593780 h 2913693"/>
                <a:gd name="connsiteX32" fmla="*/ 619154 w 2896094"/>
                <a:gd name="connsiteY32" fmla="*/ 520065 h 2913693"/>
                <a:gd name="connsiteX33" fmla="*/ 818905 w 2896094"/>
                <a:gd name="connsiteY33" fmla="*/ 663085 h 2913693"/>
                <a:gd name="connsiteX34" fmla="*/ 858980 w 2896094"/>
                <a:gd name="connsiteY34" fmla="*/ 633879 h 2913693"/>
                <a:gd name="connsiteX35" fmla="*/ 939548 w 2896094"/>
                <a:gd name="connsiteY35" fmla="*/ 588731 h 2913693"/>
                <a:gd name="connsiteX36" fmla="*/ 939547 w 2896094"/>
                <a:gd name="connsiteY36" fmla="*/ 319221 h 2913693"/>
                <a:gd name="connsiteX37" fmla="*/ 1258768 w 2896094"/>
                <a:gd name="connsiteY37" fmla="*/ 0 h 2913693"/>
                <a:gd name="connsiteX38" fmla="*/ 1454716 w 2896094"/>
                <a:gd name="connsiteY38" fmla="*/ 0 h 2913693"/>
                <a:gd name="connsiteX39" fmla="*/ 1773938 w 2896094"/>
                <a:gd name="connsiteY39" fmla="*/ 319221 h 2913693"/>
                <a:gd name="connsiteX40" fmla="*/ 1773938 w 2896094"/>
                <a:gd name="connsiteY40" fmla="*/ 551338 h 2913693"/>
                <a:gd name="connsiteX41" fmla="*/ 1856425 w 2896094"/>
                <a:gd name="connsiteY41" fmla="*/ 588627 h 2913693"/>
                <a:gd name="connsiteX42" fmla="*/ 1916518 w 2896094"/>
                <a:gd name="connsiteY42" fmla="*/ 624644 h 2913693"/>
                <a:gd name="connsiteX43" fmla="*/ 2170778 w 2896094"/>
                <a:gd name="connsiteY43" fmla="*/ 458197 h 2913693"/>
                <a:gd name="connsiteX44" fmla="*/ 2612700 w 2896094"/>
                <a:gd name="connsiteY44" fmla="*/ 550438 h 291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896094" h="2913693">
                  <a:moveTo>
                    <a:pt x="2612700" y="550438"/>
                  </a:moveTo>
                  <a:lnTo>
                    <a:pt x="2720023" y="714381"/>
                  </a:lnTo>
                  <a:cubicBezTo>
                    <a:pt x="2816586" y="861886"/>
                    <a:pt x="2775288" y="1059741"/>
                    <a:pt x="2627783" y="1156304"/>
                  </a:cubicBezTo>
                  <a:lnTo>
                    <a:pt x="2359622" y="1331852"/>
                  </a:lnTo>
                  <a:lnTo>
                    <a:pt x="2363714" y="1363545"/>
                  </a:lnTo>
                  <a:lnTo>
                    <a:pt x="2364165" y="1398227"/>
                  </a:lnTo>
                  <a:lnTo>
                    <a:pt x="2410630" y="1424887"/>
                  </a:lnTo>
                  <a:lnTo>
                    <a:pt x="2762685" y="1676955"/>
                  </a:lnTo>
                  <a:cubicBezTo>
                    <a:pt x="2906032" y="1779590"/>
                    <a:pt x="2939035" y="1978996"/>
                    <a:pt x="2836401" y="2122343"/>
                  </a:cubicBezTo>
                  <a:lnTo>
                    <a:pt x="2722329" y="2281664"/>
                  </a:lnTo>
                  <a:cubicBezTo>
                    <a:pt x="2619694" y="2425010"/>
                    <a:pt x="2420287" y="2458014"/>
                    <a:pt x="2276941" y="2355379"/>
                  </a:cubicBezTo>
                  <a:lnTo>
                    <a:pt x="2030088" y="2178635"/>
                  </a:lnTo>
                  <a:lnTo>
                    <a:pt x="1923239" y="2259607"/>
                  </a:lnTo>
                  <a:lnTo>
                    <a:pt x="1881194" y="2284211"/>
                  </a:lnTo>
                  <a:lnTo>
                    <a:pt x="1881194" y="2594472"/>
                  </a:lnTo>
                  <a:cubicBezTo>
                    <a:pt x="1881194" y="2770773"/>
                    <a:pt x="1738274" y="2913693"/>
                    <a:pt x="1561973" y="2913693"/>
                  </a:cubicBezTo>
                  <a:lnTo>
                    <a:pt x="1366025" y="2913693"/>
                  </a:lnTo>
                  <a:cubicBezTo>
                    <a:pt x="1189724" y="2913693"/>
                    <a:pt x="1046804" y="2770773"/>
                    <a:pt x="1046804" y="2594472"/>
                  </a:cubicBezTo>
                  <a:lnTo>
                    <a:pt x="1046804" y="2356199"/>
                  </a:lnTo>
                  <a:lnTo>
                    <a:pt x="1010624" y="2345069"/>
                  </a:lnTo>
                  <a:cubicBezTo>
                    <a:pt x="967351" y="2327064"/>
                    <a:pt x="925280" y="2305891"/>
                    <a:pt x="884793" y="2281630"/>
                  </a:cubicBezTo>
                  <a:lnTo>
                    <a:pt x="864427" y="2267280"/>
                  </a:lnTo>
                  <a:lnTo>
                    <a:pt x="691409" y="2380544"/>
                  </a:lnTo>
                  <a:cubicBezTo>
                    <a:pt x="543904" y="2477106"/>
                    <a:pt x="346048" y="2435808"/>
                    <a:pt x="249486" y="2288303"/>
                  </a:cubicBezTo>
                  <a:lnTo>
                    <a:pt x="142163" y="2124360"/>
                  </a:lnTo>
                  <a:cubicBezTo>
                    <a:pt x="45601" y="1976855"/>
                    <a:pt x="86898" y="1778999"/>
                    <a:pt x="234404" y="1682437"/>
                  </a:cubicBezTo>
                  <a:lnTo>
                    <a:pt x="422424" y="1559352"/>
                  </a:lnTo>
                  <a:lnTo>
                    <a:pt x="415587" y="1436109"/>
                  </a:lnTo>
                  <a:lnTo>
                    <a:pt x="419324" y="1403201"/>
                  </a:lnTo>
                  <a:lnTo>
                    <a:pt x="133409" y="1198488"/>
                  </a:lnTo>
                  <a:cubicBezTo>
                    <a:pt x="-9937" y="1095854"/>
                    <a:pt x="-42941" y="896447"/>
                    <a:pt x="59694" y="753101"/>
                  </a:cubicBezTo>
                  <a:lnTo>
                    <a:pt x="173766" y="593780"/>
                  </a:lnTo>
                  <a:cubicBezTo>
                    <a:pt x="276401" y="450433"/>
                    <a:pt x="475807" y="417430"/>
                    <a:pt x="619154" y="520065"/>
                  </a:cubicBezTo>
                  <a:lnTo>
                    <a:pt x="818905" y="663085"/>
                  </a:lnTo>
                  <a:lnTo>
                    <a:pt x="858980" y="633879"/>
                  </a:lnTo>
                  <a:lnTo>
                    <a:pt x="939548" y="588731"/>
                  </a:lnTo>
                  <a:lnTo>
                    <a:pt x="939547" y="319221"/>
                  </a:lnTo>
                  <a:cubicBezTo>
                    <a:pt x="939548" y="142920"/>
                    <a:pt x="1082467" y="0"/>
                    <a:pt x="1258768" y="0"/>
                  </a:cubicBezTo>
                  <a:lnTo>
                    <a:pt x="1454716" y="0"/>
                  </a:lnTo>
                  <a:cubicBezTo>
                    <a:pt x="1631018" y="0"/>
                    <a:pt x="1773938" y="142920"/>
                    <a:pt x="1773938" y="319221"/>
                  </a:cubicBezTo>
                  <a:lnTo>
                    <a:pt x="1773938" y="551338"/>
                  </a:lnTo>
                  <a:lnTo>
                    <a:pt x="1856425" y="588627"/>
                  </a:lnTo>
                  <a:lnTo>
                    <a:pt x="1916518" y="624644"/>
                  </a:lnTo>
                  <a:lnTo>
                    <a:pt x="2170778" y="458197"/>
                  </a:lnTo>
                  <a:cubicBezTo>
                    <a:pt x="2318283" y="361635"/>
                    <a:pt x="2516138" y="402932"/>
                    <a:pt x="2612700" y="5504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5FF8FD6-688A-4835-A420-6B83718FA22F}"/>
                </a:ext>
              </a:extLst>
            </p:cNvPr>
            <p:cNvSpPr/>
            <p:nvPr/>
          </p:nvSpPr>
          <p:spPr>
            <a:xfrm>
              <a:off x="7583424" y="2587163"/>
              <a:ext cx="786201" cy="786201"/>
            </a:xfrm>
            <a:prstGeom prst="ellipse">
              <a:avLst/>
            </a:prstGeom>
            <a:solidFill>
              <a:srgbClr val="D0D0D0"/>
            </a:solidFill>
            <a:ln>
              <a:solidFill>
                <a:srgbClr val="D2D2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387A5A-D580-4C19-A8E2-16D3A766F958}"/>
              </a:ext>
            </a:extLst>
          </p:cNvPr>
          <p:cNvGrpSpPr/>
          <p:nvPr/>
        </p:nvGrpSpPr>
        <p:grpSpPr>
          <a:xfrm>
            <a:off x="345473" y="835997"/>
            <a:ext cx="1337020" cy="518658"/>
            <a:chOff x="541176" y="5329646"/>
            <a:chExt cx="1966793" cy="80989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CF1BD73-EBD3-4AA4-A3BC-207BAE224713}"/>
                </a:ext>
              </a:extLst>
            </p:cNvPr>
            <p:cNvSpPr/>
            <p:nvPr/>
          </p:nvSpPr>
          <p:spPr>
            <a:xfrm>
              <a:off x="541176" y="5329646"/>
              <a:ext cx="1966793" cy="809897"/>
            </a:xfrm>
            <a:prstGeom prst="roundRect">
              <a:avLst/>
            </a:prstGeom>
            <a:solidFill>
              <a:srgbClr val="0E7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5395D2-CF8F-4708-A0EA-350D85167F6C}"/>
                </a:ext>
              </a:extLst>
            </p:cNvPr>
            <p:cNvGrpSpPr/>
            <p:nvPr/>
          </p:nvGrpSpPr>
          <p:grpSpPr>
            <a:xfrm>
              <a:off x="781162" y="5567383"/>
              <a:ext cx="569911" cy="334421"/>
              <a:chOff x="1982974" y="2085397"/>
              <a:chExt cx="886238" cy="520041"/>
            </a:xfrm>
            <a:solidFill>
              <a:srgbClr val="FFFFFF"/>
            </a:solidFill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67774F32-A987-415F-9688-8F8BEA845C2A}"/>
                  </a:ext>
                </a:extLst>
              </p:cNvPr>
              <p:cNvSpPr/>
              <p:nvPr/>
            </p:nvSpPr>
            <p:spPr>
              <a:xfrm>
                <a:off x="1982974" y="2085398"/>
                <a:ext cx="635330" cy="52004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D331758-5F61-4CDF-A82B-1FB7E531AD9B}"/>
                  </a:ext>
                </a:extLst>
              </p:cNvPr>
              <p:cNvSpPr/>
              <p:nvPr/>
            </p:nvSpPr>
            <p:spPr>
              <a:xfrm rot="16200000">
                <a:off x="2497904" y="2234128"/>
                <a:ext cx="520040" cy="222577"/>
              </a:xfrm>
              <a:custGeom>
                <a:avLst/>
                <a:gdLst>
                  <a:gd name="connsiteX0" fmla="*/ 107251 w 365760"/>
                  <a:gd name="connsiteY0" fmla="*/ 0 h 166163"/>
                  <a:gd name="connsiteX1" fmla="*/ 258510 w 365760"/>
                  <a:gd name="connsiteY1" fmla="*/ 0 h 166163"/>
                  <a:gd name="connsiteX2" fmla="*/ 365760 w 365760"/>
                  <a:gd name="connsiteY2" fmla="*/ 166163 h 166163"/>
                  <a:gd name="connsiteX3" fmla="*/ 0 w 365760"/>
                  <a:gd name="connsiteY3" fmla="*/ 166163 h 16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5760" h="166163">
                    <a:moveTo>
                      <a:pt x="107251" y="0"/>
                    </a:moveTo>
                    <a:lnTo>
                      <a:pt x="258510" y="0"/>
                    </a:lnTo>
                    <a:lnTo>
                      <a:pt x="365760" y="166163"/>
                    </a:lnTo>
                    <a:lnTo>
                      <a:pt x="0" y="1661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4992A3C-5808-4985-BD28-63286C4A53BE}"/>
              </a:ext>
            </a:extLst>
          </p:cNvPr>
          <p:cNvSpPr/>
          <p:nvPr/>
        </p:nvSpPr>
        <p:spPr>
          <a:xfrm>
            <a:off x="329108" y="1584113"/>
            <a:ext cx="516869" cy="516869"/>
          </a:xfrm>
          <a:prstGeom prst="roundRect">
            <a:avLst>
              <a:gd name="adj" fmla="val 32942"/>
            </a:avLst>
          </a:prstGeom>
          <a:solidFill>
            <a:srgbClr val="82C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A4CDBF0-B64A-4249-9ADD-48E66069990D}"/>
              </a:ext>
            </a:extLst>
          </p:cNvPr>
          <p:cNvSpPr/>
          <p:nvPr/>
        </p:nvSpPr>
        <p:spPr>
          <a:xfrm>
            <a:off x="320295" y="2363294"/>
            <a:ext cx="516869" cy="516869"/>
          </a:xfrm>
          <a:prstGeom prst="roundRect">
            <a:avLst>
              <a:gd name="adj" fmla="val 32942"/>
            </a:avLst>
          </a:prstGeom>
          <a:solidFill>
            <a:srgbClr val="6BC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DBB4D1F-6CBA-40EE-8744-CC926A3BB67A}"/>
              </a:ext>
            </a:extLst>
          </p:cNvPr>
          <p:cNvSpPr/>
          <p:nvPr/>
        </p:nvSpPr>
        <p:spPr>
          <a:xfrm>
            <a:off x="320294" y="3142475"/>
            <a:ext cx="516870" cy="516870"/>
          </a:xfrm>
          <a:prstGeom prst="roundRect">
            <a:avLst>
              <a:gd name="adj" fmla="val 32942"/>
            </a:avLst>
          </a:prstGeom>
          <a:solidFill>
            <a:srgbClr val="4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D22055-BC6A-4A21-8B03-BD7CDE7F1369}"/>
              </a:ext>
            </a:extLst>
          </p:cNvPr>
          <p:cNvSpPr/>
          <p:nvPr/>
        </p:nvSpPr>
        <p:spPr>
          <a:xfrm>
            <a:off x="345474" y="3921657"/>
            <a:ext cx="518658" cy="518658"/>
          </a:xfrm>
          <a:prstGeom prst="roundRect">
            <a:avLst>
              <a:gd name="adj" fmla="val 32942"/>
            </a:avLst>
          </a:prstGeom>
          <a:solidFill>
            <a:srgbClr val="82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0B2762A-8DBE-42F8-A0D6-D3BEA81485B6}"/>
              </a:ext>
            </a:extLst>
          </p:cNvPr>
          <p:cNvSpPr/>
          <p:nvPr/>
        </p:nvSpPr>
        <p:spPr>
          <a:xfrm>
            <a:off x="345474" y="4667984"/>
            <a:ext cx="491690" cy="518658"/>
          </a:xfrm>
          <a:prstGeom prst="roundRect">
            <a:avLst>
              <a:gd name="adj" fmla="val 32942"/>
            </a:avLst>
          </a:prstGeom>
          <a:solidFill>
            <a:srgbClr val="46C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2DC679-14D1-42F4-B734-A1912FE75B98}"/>
              </a:ext>
            </a:extLst>
          </p:cNvPr>
          <p:cNvSpPr/>
          <p:nvPr/>
        </p:nvSpPr>
        <p:spPr>
          <a:xfrm>
            <a:off x="318506" y="5414311"/>
            <a:ext cx="518658" cy="518658"/>
          </a:xfrm>
          <a:prstGeom prst="roundRect">
            <a:avLst>
              <a:gd name="adj" fmla="val 32942"/>
            </a:avLst>
          </a:prstGeom>
          <a:solidFill>
            <a:srgbClr val="C18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8F59357-EB3D-4233-976B-C93092BDEA2F}"/>
              </a:ext>
            </a:extLst>
          </p:cNvPr>
          <p:cNvSpPr/>
          <p:nvPr/>
        </p:nvSpPr>
        <p:spPr>
          <a:xfrm>
            <a:off x="318506" y="6160638"/>
            <a:ext cx="516869" cy="516869"/>
          </a:xfrm>
          <a:prstGeom prst="roundRect">
            <a:avLst>
              <a:gd name="adj" fmla="val 32942"/>
            </a:avLst>
          </a:prstGeom>
          <a:solidFill>
            <a:srgbClr val="847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07ADD5-C150-47DA-B9B0-068CA83D1E0A}"/>
              </a:ext>
            </a:extLst>
          </p:cNvPr>
          <p:cNvCxnSpPr/>
          <p:nvPr/>
        </p:nvCxnSpPr>
        <p:spPr>
          <a:xfrm>
            <a:off x="1682496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884BAD6-4399-47F3-A122-FACECF8206C0}"/>
              </a:ext>
            </a:extLst>
          </p:cNvPr>
          <p:cNvSpPr/>
          <p:nvPr/>
        </p:nvSpPr>
        <p:spPr>
          <a:xfrm>
            <a:off x="1920240" y="124036"/>
            <a:ext cx="9951457" cy="5600108"/>
          </a:xfrm>
          <a:prstGeom prst="rect">
            <a:avLst/>
          </a:prstGeom>
          <a:solidFill>
            <a:srgbClr val="DFD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76B7B2-F8BA-4BBE-AA01-55B5E4830CB5}"/>
              </a:ext>
            </a:extLst>
          </p:cNvPr>
          <p:cNvSpPr txBox="1"/>
          <p:nvPr/>
        </p:nvSpPr>
        <p:spPr>
          <a:xfrm>
            <a:off x="1920240" y="5801640"/>
            <a:ext cx="246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Traversal</a:t>
            </a:r>
            <a:endParaRPr lang="en-ID" b="1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302E2E6-2B1D-459E-8784-2A52351413AB}"/>
              </a:ext>
            </a:extLst>
          </p:cNvPr>
          <p:cNvSpPr/>
          <p:nvPr/>
        </p:nvSpPr>
        <p:spPr>
          <a:xfrm>
            <a:off x="1993393" y="6170972"/>
            <a:ext cx="3822187" cy="369332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LevelOrder-1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8CA1621-2147-4E64-A415-62DDA62EB2D0}"/>
              </a:ext>
            </a:extLst>
          </p:cNvPr>
          <p:cNvSpPr/>
          <p:nvPr/>
        </p:nvSpPr>
        <p:spPr>
          <a:xfrm>
            <a:off x="2527825" y="538661"/>
            <a:ext cx="8210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D" sz="2400" dirty="0"/>
          </a:p>
        </p:txBody>
      </p:sp>
      <p:pic>
        <p:nvPicPr>
          <p:cNvPr id="26" name="Content Placeholder 8">
            <a:extLst>
              <a:ext uri="{FF2B5EF4-FFF2-40B4-BE49-F238E27FC236}">
                <a16:creationId xmlns:a16="http://schemas.microsoft.com/office/drawing/2014/main" id="{C6CBC497-3233-4D44-A24F-7D4F4586C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068" y="245291"/>
            <a:ext cx="2302148" cy="19652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7B0F6E8-4D9C-46C0-BFA3-FF09093D2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7" y="3407765"/>
            <a:ext cx="3492784" cy="1965249"/>
          </a:xfrm>
          <a:prstGeom prst="rect">
            <a:avLst/>
          </a:prstGeom>
        </p:spPr>
      </p:pic>
      <p:graphicFrame>
        <p:nvGraphicFramePr>
          <p:cNvPr id="34" name="Table 10">
            <a:extLst>
              <a:ext uri="{FF2B5EF4-FFF2-40B4-BE49-F238E27FC236}">
                <a16:creationId xmlns:a16="http://schemas.microsoft.com/office/drawing/2014/main" id="{987BB68F-494B-4D01-941E-0B848D326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87063"/>
              </p:ext>
            </p:extLst>
          </p:nvPr>
        </p:nvGraphicFramePr>
        <p:xfrm>
          <a:off x="6424635" y="140153"/>
          <a:ext cx="5447062" cy="613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200">
                  <a:extLst>
                    <a:ext uri="{9D8B030D-6E8A-4147-A177-3AD203B41FA5}">
                      <a16:colId xmlns:a16="http://schemas.microsoft.com/office/drawing/2014/main" val="1636802475"/>
                    </a:ext>
                  </a:extLst>
                </a:gridCol>
                <a:gridCol w="522981">
                  <a:extLst>
                    <a:ext uri="{9D8B030D-6E8A-4147-A177-3AD203B41FA5}">
                      <a16:colId xmlns:a16="http://schemas.microsoft.com/office/drawing/2014/main" val="4242484379"/>
                    </a:ext>
                  </a:extLst>
                </a:gridCol>
                <a:gridCol w="821827">
                  <a:extLst>
                    <a:ext uri="{9D8B030D-6E8A-4147-A177-3AD203B41FA5}">
                      <a16:colId xmlns:a16="http://schemas.microsoft.com/office/drawing/2014/main" val="3109991377"/>
                    </a:ext>
                  </a:extLst>
                </a:gridCol>
                <a:gridCol w="1277382">
                  <a:extLst>
                    <a:ext uri="{9D8B030D-6E8A-4147-A177-3AD203B41FA5}">
                      <a16:colId xmlns:a16="http://schemas.microsoft.com/office/drawing/2014/main" val="151683361"/>
                    </a:ext>
                  </a:extLst>
                </a:gridCol>
                <a:gridCol w="1666755">
                  <a:extLst>
                    <a:ext uri="{9D8B030D-6E8A-4147-A177-3AD203B41FA5}">
                      <a16:colId xmlns:a16="http://schemas.microsoft.com/office/drawing/2014/main" val="888497871"/>
                    </a:ext>
                  </a:extLst>
                </a:gridCol>
                <a:gridCol w="631917">
                  <a:extLst>
                    <a:ext uri="{9D8B030D-6E8A-4147-A177-3AD203B41FA5}">
                      <a16:colId xmlns:a16="http://schemas.microsoft.com/office/drawing/2014/main" val="1095827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Tahap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Posisi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Status </a:t>
                      </a:r>
                      <a:r>
                        <a:rPr lang="en-US" sz="900" dirty="0" err="1"/>
                        <a:t>Kunjungan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Operasi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Isi Stack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Node </a:t>
                      </a:r>
                      <a:r>
                        <a:rPr lang="en-US" sz="900" dirty="0" err="1"/>
                        <a:t>tujuan</a:t>
                      </a:r>
                      <a:endParaRPr lang="en-ID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366849"/>
                  </a:ext>
                </a:extLst>
              </a:tr>
              <a:tr h="1340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head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12760"/>
                  </a:ext>
                </a:extLst>
              </a:tr>
              <a:tr h="20728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sym typeface="Wingdings" panose="05000000000000000000" pitchFamily="2" charset="2"/>
                        </a:rPr>
                        <a:t>Resmi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Push(</a:t>
                      </a:r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)</a:t>
                      </a:r>
                      <a:br>
                        <a:rPr lang="en-ID" sz="900" dirty="0"/>
                      </a:br>
                      <a:r>
                        <a:rPr lang="en-ID" sz="900" dirty="0" err="1"/>
                        <a:t>Pcur</a:t>
                      </a:r>
                      <a:r>
                        <a:rPr lang="en-ID" sz="900" dirty="0"/>
                        <a:t> 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ID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↑.fs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  <a:endParaRPr lang="en-ID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4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sym typeface="Wingdings" panose="05000000000000000000" pitchFamily="2" charset="2"/>
                        </a:rPr>
                        <a:t>Resmi</a:t>
                      </a:r>
                      <a:endParaRPr lang="en-ID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</a:t>
                      </a:r>
                      <a:r>
                        <a:rPr lang="en-ID" sz="900" dirty="0" err="1">
                          <a:sym typeface="Wingdings" panose="05000000000000000000" pitchFamily="2" charset="2"/>
                        </a:rPr>
                        <a:t>nb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</a:t>
                      </a:r>
                      <a:endParaRPr lang="en-ID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22611"/>
                  </a:ext>
                </a:extLst>
              </a:tr>
              <a:tr h="154268"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Resmi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</a:t>
                      </a:r>
                      <a:r>
                        <a:rPr lang="en-ID" sz="900" dirty="0" err="1">
                          <a:sym typeface="Wingdings" panose="05000000000000000000" pitchFamily="2" charset="2"/>
                        </a:rPr>
                        <a:t>nb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</a:t>
                      </a:r>
                      <a:endParaRPr lang="en-ID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15070"/>
                  </a:ext>
                </a:extLst>
              </a:tr>
              <a:tr h="129854"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Resmi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Pop()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050605"/>
                  </a:ext>
                </a:extLst>
              </a:tr>
              <a:tr h="129854">
                <a:tc>
                  <a:txBody>
                    <a:bodyPr/>
                    <a:lstStyle/>
                    <a:p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Push(</a:t>
                      </a:r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↑.fs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  <a:endParaRPr lang="en-ID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322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6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Push(</a:t>
                      </a:r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↑.fs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</a:t>
                      </a:r>
                      <a:endParaRPr lang="en-ID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167188"/>
                  </a:ext>
                </a:extLst>
              </a:tr>
              <a:tr h="170937">
                <a:tc>
                  <a:txBody>
                    <a:bodyPr/>
                    <a:lstStyle/>
                    <a:p>
                      <a:r>
                        <a:rPr lang="en-US" sz="900" dirty="0"/>
                        <a:t>7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sym typeface="Wingdings" panose="05000000000000000000" pitchFamily="2" charset="2"/>
                        </a:rPr>
                        <a:t>Resmi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900" dirty="0" err="1"/>
                        <a:t>Pcur</a:t>
                      </a:r>
                      <a:r>
                        <a:rPr lang="en-ID" sz="900" dirty="0"/>
                        <a:t> 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ID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</a:t>
                      </a:r>
                      <a:r>
                        <a:rPr lang="en-ID" sz="900" dirty="0" err="1">
                          <a:sym typeface="Wingdings" panose="05000000000000000000" pitchFamily="2" charset="2"/>
                        </a:rPr>
                        <a:t>nb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</a:t>
                      </a:r>
                      <a:endParaRPr lang="en-ID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756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8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Resmi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Pop()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  <a:endParaRPr lang="en-ID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69695"/>
                  </a:ext>
                </a:extLst>
              </a:tr>
              <a:tr h="120779">
                <a:tc>
                  <a:txBody>
                    <a:bodyPr/>
                    <a:lstStyle/>
                    <a:p>
                      <a:r>
                        <a:rPr lang="en-US" sz="900" dirty="0"/>
                        <a:t>9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</a:t>
                      </a:r>
                      <a:r>
                        <a:rPr lang="en-ID" sz="900" dirty="0" err="1">
                          <a:sym typeface="Wingdings" panose="05000000000000000000" pitchFamily="2" charset="2"/>
                        </a:rPr>
                        <a:t>nb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</a:t>
                      </a:r>
                      <a:endParaRPr lang="en-ID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Push(</a:t>
                      </a:r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↑.fs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C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61337"/>
                  </a:ext>
                </a:extLst>
              </a:tr>
              <a:tr h="206053">
                <a:tc>
                  <a:txBody>
                    <a:bodyPr/>
                    <a:lstStyle/>
                    <a:p>
                      <a:r>
                        <a:rPr lang="en-US" sz="900" dirty="0"/>
                        <a:t>11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sym typeface="Wingdings" panose="05000000000000000000" pitchFamily="2" charset="2"/>
                        </a:rPr>
                        <a:t>Resmi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Pop()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38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12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Pcur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</a:t>
                      </a:r>
                      <a:r>
                        <a:rPr lang="en-ID" sz="900" dirty="0" err="1">
                          <a:sym typeface="Wingdings" panose="05000000000000000000" pitchFamily="2" charset="2"/>
                        </a:rPr>
                        <a:t>nb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511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13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Push(</a:t>
                      </a:r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Pcur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↑.fs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D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587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14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Resmi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Pop()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700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Pop()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52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16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Push()</a:t>
                      </a:r>
                    </a:p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↑.fs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86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17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Push()</a:t>
                      </a:r>
                    </a:p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↑.fs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332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18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</a:t>
                      </a:r>
                      <a:r>
                        <a:rPr lang="en-ID" sz="900" dirty="0" err="1">
                          <a:sym typeface="Wingdings" panose="05000000000000000000" pitchFamily="2" charset="2"/>
                        </a:rPr>
                        <a:t>nb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790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19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Pop()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18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20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</a:t>
                      </a:r>
                      <a:r>
                        <a:rPr lang="en-ID" sz="900" dirty="0" err="1">
                          <a:sym typeface="Wingdings" panose="05000000000000000000" pitchFamily="2" charset="2"/>
                        </a:rPr>
                        <a:t>nb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2792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4DD7A0B-EF1C-4DE7-AB07-6DFAE362FF81}"/>
              </a:ext>
            </a:extLst>
          </p:cNvPr>
          <p:cNvSpPr txBox="1"/>
          <p:nvPr/>
        </p:nvSpPr>
        <p:spPr>
          <a:xfrm>
            <a:off x="3455815" y="2617571"/>
            <a:ext cx="215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A,B,C,D,E,F,G,H,I,J,K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4215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1F215BD-61E5-4D3E-AAAF-CE27DD1F9262}"/>
              </a:ext>
            </a:extLst>
          </p:cNvPr>
          <p:cNvGrpSpPr/>
          <p:nvPr/>
        </p:nvGrpSpPr>
        <p:grpSpPr>
          <a:xfrm>
            <a:off x="332283" y="145732"/>
            <a:ext cx="512365" cy="492272"/>
            <a:chOff x="6340422" y="1408322"/>
            <a:chExt cx="3272208" cy="314388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4712419-95B7-45EF-BF86-EB6F279F527D}"/>
                </a:ext>
              </a:extLst>
            </p:cNvPr>
            <p:cNvSpPr/>
            <p:nvPr/>
          </p:nvSpPr>
          <p:spPr>
            <a:xfrm>
              <a:off x="6340422" y="1408322"/>
              <a:ext cx="3272208" cy="3143886"/>
            </a:xfrm>
            <a:prstGeom prst="roundRect">
              <a:avLst>
                <a:gd name="adj" fmla="val 33334"/>
              </a:avLst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517C4D-503E-4A1B-AE42-E7178BDB75FB}"/>
                </a:ext>
              </a:extLst>
            </p:cNvPr>
            <p:cNvSpPr/>
            <p:nvPr/>
          </p:nvSpPr>
          <p:spPr>
            <a:xfrm rot="18192611">
              <a:off x="6743918" y="1740166"/>
              <a:ext cx="2465215" cy="2480197"/>
            </a:xfrm>
            <a:custGeom>
              <a:avLst/>
              <a:gdLst>
                <a:gd name="connsiteX0" fmla="*/ 2612700 w 2896094"/>
                <a:gd name="connsiteY0" fmla="*/ 550438 h 2913693"/>
                <a:gd name="connsiteX1" fmla="*/ 2720023 w 2896094"/>
                <a:gd name="connsiteY1" fmla="*/ 714381 h 2913693"/>
                <a:gd name="connsiteX2" fmla="*/ 2627783 w 2896094"/>
                <a:gd name="connsiteY2" fmla="*/ 1156304 h 2913693"/>
                <a:gd name="connsiteX3" fmla="*/ 2359622 w 2896094"/>
                <a:gd name="connsiteY3" fmla="*/ 1331852 h 2913693"/>
                <a:gd name="connsiteX4" fmla="*/ 2363714 w 2896094"/>
                <a:gd name="connsiteY4" fmla="*/ 1363545 h 2913693"/>
                <a:gd name="connsiteX5" fmla="*/ 2364165 w 2896094"/>
                <a:gd name="connsiteY5" fmla="*/ 1398227 h 2913693"/>
                <a:gd name="connsiteX6" fmla="*/ 2410630 w 2896094"/>
                <a:gd name="connsiteY6" fmla="*/ 1424887 h 2913693"/>
                <a:gd name="connsiteX7" fmla="*/ 2762685 w 2896094"/>
                <a:gd name="connsiteY7" fmla="*/ 1676955 h 2913693"/>
                <a:gd name="connsiteX8" fmla="*/ 2836401 w 2896094"/>
                <a:gd name="connsiteY8" fmla="*/ 2122343 h 2913693"/>
                <a:gd name="connsiteX9" fmla="*/ 2722329 w 2896094"/>
                <a:gd name="connsiteY9" fmla="*/ 2281664 h 2913693"/>
                <a:gd name="connsiteX10" fmla="*/ 2276941 w 2896094"/>
                <a:gd name="connsiteY10" fmla="*/ 2355379 h 2913693"/>
                <a:gd name="connsiteX11" fmla="*/ 2030088 w 2896094"/>
                <a:gd name="connsiteY11" fmla="*/ 2178635 h 2913693"/>
                <a:gd name="connsiteX12" fmla="*/ 1923239 w 2896094"/>
                <a:gd name="connsiteY12" fmla="*/ 2259607 h 2913693"/>
                <a:gd name="connsiteX13" fmla="*/ 1881194 w 2896094"/>
                <a:gd name="connsiteY13" fmla="*/ 2284211 h 2913693"/>
                <a:gd name="connsiteX14" fmla="*/ 1881194 w 2896094"/>
                <a:gd name="connsiteY14" fmla="*/ 2594472 h 2913693"/>
                <a:gd name="connsiteX15" fmla="*/ 1561973 w 2896094"/>
                <a:gd name="connsiteY15" fmla="*/ 2913693 h 2913693"/>
                <a:gd name="connsiteX16" fmla="*/ 1366025 w 2896094"/>
                <a:gd name="connsiteY16" fmla="*/ 2913693 h 2913693"/>
                <a:gd name="connsiteX17" fmla="*/ 1046804 w 2896094"/>
                <a:gd name="connsiteY17" fmla="*/ 2594472 h 2913693"/>
                <a:gd name="connsiteX18" fmla="*/ 1046804 w 2896094"/>
                <a:gd name="connsiteY18" fmla="*/ 2356199 h 2913693"/>
                <a:gd name="connsiteX19" fmla="*/ 1010624 w 2896094"/>
                <a:gd name="connsiteY19" fmla="*/ 2345069 h 2913693"/>
                <a:gd name="connsiteX20" fmla="*/ 884793 w 2896094"/>
                <a:gd name="connsiteY20" fmla="*/ 2281630 h 2913693"/>
                <a:gd name="connsiteX21" fmla="*/ 864427 w 2896094"/>
                <a:gd name="connsiteY21" fmla="*/ 2267280 h 2913693"/>
                <a:gd name="connsiteX22" fmla="*/ 691409 w 2896094"/>
                <a:gd name="connsiteY22" fmla="*/ 2380544 h 2913693"/>
                <a:gd name="connsiteX23" fmla="*/ 249486 w 2896094"/>
                <a:gd name="connsiteY23" fmla="*/ 2288303 h 2913693"/>
                <a:gd name="connsiteX24" fmla="*/ 142163 w 2896094"/>
                <a:gd name="connsiteY24" fmla="*/ 2124360 h 2913693"/>
                <a:gd name="connsiteX25" fmla="*/ 234404 w 2896094"/>
                <a:gd name="connsiteY25" fmla="*/ 1682437 h 2913693"/>
                <a:gd name="connsiteX26" fmla="*/ 422424 w 2896094"/>
                <a:gd name="connsiteY26" fmla="*/ 1559352 h 2913693"/>
                <a:gd name="connsiteX27" fmla="*/ 415587 w 2896094"/>
                <a:gd name="connsiteY27" fmla="*/ 1436109 h 2913693"/>
                <a:gd name="connsiteX28" fmla="*/ 419324 w 2896094"/>
                <a:gd name="connsiteY28" fmla="*/ 1403201 h 2913693"/>
                <a:gd name="connsiteX29" fmla="*/ 133409 w 2896094"/>
                <a:gd name="connsiteY29" fmla="*/ 1198488 h 2913693"/>
                <a:gd name="connsiteX30" fmla="*/ 59694 w 2896094"/>
                <a:gd name="connsiteY30" fmla="*/ 753101 h 2913693"/>
                <a:gd name="connsiteX31" fmla="*/ 173766 w 2896094"/>
                <a:gd name="connsiteY31" fmla="*/ 593780 h 2913693"/>
                <a:gd name="connsiteX32" fmla="*/ 619154 w 2896094"/>
                <a:gd name="connsiteY32" fmla="*/ 520065 h 2913693"/>
                <a:gd name="connsiteX33" fmla="*/ 818905 w 2896094"/>
                <a:gd name="connsiteY33" fmla="*/ 663085 h 2913693"/>
                <a:gd name="connsiteX34" fmla="*/ 858980 w 2896094"/>
                <a:gd name="connsiteY34" fmla="*/ 633879 h 2913693"/>
                <a:gd name="connsiteX35" fmla="*/ 939548 w 2896094"/>
                <a:gd name="connsiteY35" fmla="*/ 588731 h 2913693"/>
                <a:gd name="connsiteX36" fmla="*/ 939547 w 2896094"/>
                <a:gd name="connsiteY36" fmla="*/ 319221 h 2913693"/>
                <a:gd name="connsiteX37" fmla="*/ 1258768 w 2896094"/>
                <a:gd name="connsiteY37" fmla="*/ 0 h 2913693"/>
                <a:gd name="connsiteX38" fmla="*/ 1454716 w 2896094"/>
                <a:gd name="connsiteY38" fmla="*/ 0 h 2913693"/>
                <a:gd name="connsiteX39" fmla="*/ 1773938 w 2896094"/>
                <a:gd name="connsiteY39" fmla="*/ 319221 h 2913693"/>
                <a:gd name="connsiteX40" fmla="*/ 1773938 w 2896094"/>
                <a:gd name="connsiteY40" fmla="*/ 551338 h 2913693"/>
                <a:gd name="connsiteX41" fmla="*/ 1856425 w 2896094"/>
                <a:gd name="connsiteY41" fmla="*/ 588627 h 2913693"/>
                <a:gd name="connsiteX42" fmla="*/ 1916518 w 2896094"/>
                <a:gd name="connsiteY42" fmla="*/ 624644 h 2913693"/>
                <a:gd name="connsiteX43" fmla="*/ 2170778 w 2896094"/>
                <a:gd name="connsiteY43" fmla="*/ 458197 h 2913693"/>
                <a:gd name="connsiteX44" fmla="*/ 2612700 w 2896094"/>
                <a:gd name="connsiteY44" fmla="*/ 550438 h 291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896094" h="2913693">
                  <a:moveTo>
                    <a:pt x="2612700" y="550438"/>
                  </a:moveTo>
                  <a:lnTo>
                    <a:pt x="2720023" y="714381"/>
                  </a:lnTo>
                  <a:cubicBezTo>
                    <a:pt x="2816586" y="861886"/>
                    <a:pt x="2775288" y="1059741"/>
                    <a:pt x="2627783" y="1156304"/>
                  </a:cubicBezTo>
                  <a:lnTo>
                    <a:pt x="2359622" y="1331852"/>
                  </a:lnTo>
                  <a:lnTo>
                    <a:pt x="2363714" y="1363545"/>
                  </a:lnTo>
                  <a:lnTo>
                    <a:pt x="2364165" y="1398227"/>
                  </a:lnTo>
                  <a:lnTo>
                    <a:pt x="2410630" y="1424887"/>
                  </a:lnTo>
                  <a:lnTo>
                    <a:pt x="2762685" y="1676955"/>
                  </a:lnTo>
                  <a:cubicBezTo>
                    <a:pt x="2906032" y="1779590"/>
                    <a:pt x="2939035" y="1978996"/>
                    <a:pt x="2836401" y="2122343"/>
                  </a:cubicBezTo>
                  <a:lnTo>
                    <a:pt x="2722329" y="2281664"/>
                  </a:lnTo>
                  <a:cubicBezTo>
                    <a:pt x="2619694" y="2425010"/>
                    <a:pt x="2420287" y="2458014"/>
                    <a:pt x="2276941" y="2355379"/>
                  </a:cubicBezTo>
                  <a:lnTo>
                    <a:pt x="2030088" y="2178635"/>
                  </a:lnTo>
                  <a:lnTo>
                    <a:pt x="1923239" y="2259607"/>
                  </a:lnTo>
                  <a:lnTo>
                    <a:pt x="1881194" y="2284211"/>
                  </a:lnTo>
                  <a:lnTo>
                    <a:pt x="1881194" y="2594472"/>
                  </a:lnTo>
                  <a:cubicBezTo>
                    <a:pt x="1881194" y="2770773"/>
                    <a:pt x="1738274" y="2913693"/>
                    <a:pt x="1561973" y="2913693"/>
                  </a:cubicBezTo>
                  <a:lnTo>
                    <a:pt x="1366025" y="2913693"/>
                  </a:lnTo>
                  <a:cubicBezTo>
                    <a:pt x="1189724" y="2913693"/>
                    <a:pt x="1046804" y="2770773"/>
                    <a:pt x="1046804" y="2594472"/>
                  </a:cubicBezTo>
                  <a:lnTo>
                    <a:pt x="1046804" y="2356199"/>
                  </a:lnTo>
                  <a:lnTo>
                    <a:pt x="1010624" y="2345069"/>
                  </a:lnTo>
                  <a:cubicBezTo>
                    <a:pt x="967351" y="2327064"/>
                    <a:pt x="925280" y="2305891"/>
                    <a:pt x="884793" y="2281630"/>
                  </a:cubicBezTo>
                  <a:lnTo>
                    <a:pt x="864427" y="2267280"/>
                  </a:lnTo>
                  <a:lnTo>
                    <a:pt x="691409" y="2380544"/>
                  </a:lnTo>
                  <a:cubicBezTo>
                    <a:pt x="543904" y="2477106"/>
                    <a:pt x="346048" y="2435808"/>
                    <a:pt x="249486" y="2288303"/>
                  </a:cubicBezTo>
                  <a:lnTo>
                    <a:pt x="142163" y="2124360"/>
                  </a:lnTo>
                  <a:cubicBezTo>
                    <a:pt x="45601" y="1976855"/>
                    <a:pt x="86898" y="1778999"/>
                    <a:pt x="234404" y="1682437"/>
                  </a:cubicBezTo>
                  <a:lnTo>
                    <a:pt x="422424" y="1559352"/>
                  </a:lnTo>
                  <a:lnTo>
                    <a:pt x="415587" y="1436109"/>
                  </a:lnTo>
                  <a:lnTo>
                    <a:pt x="419324" y="1403201"/>
                  </a:lnTo>
                  <a:lnTo>
                    <a:pt x="133409" y="1198488"/>
                  </a:lnTo>
                  <a:cubicBezTo>
                    <a:pt x="-9937" y="1095854"/>
                    <a:pt x="-42941" y="896447"/>
                    <a:pt x="59694" y="753101"/>
                  </a:cubicBezTo>
                  <a:lnTo>
                    <a:pt x="173766" y="593780"/>
                  </a:lnTo>
                  <a:cubicBezTo>
                    <a:pt x="276401" y="450433"/>
                    <a:pt x="475807" y="417430"/>
                    <a:pt x="619154" y="520065"/>
                  </a:cubicBezTo>
                  <a:lnTo>
                    <a:pt x="818905" y="663085"/>
                  </a:lnTo>
                  <a:lnTo>
                    <a:pt x="858980" y="633879"/>
                  </a:lnTo>
                  <a:lnTo>
                    <a:pt x="939548" y="588731"/>
                  </a:lnTo>
                  <a:lnTo>
                    <a:pt x="939547" y="319221"/>
                  </a:lnTo>
                  <a:cubicBezTo>
                    <a:pt x="939548" y="142920"/>
                    <a:pt x="1082467" y="0"/>
                    <a:pt x="1258768" y="0"/>
                  </a:cubicBezTo>
                  <a:lnTo>
                    <a:pt x="1454716" y="0"/>
                  </a:lnTo>
                  <a:cubicBezTo>
                    <a:pt x="1631018" y="0"/>
                    <a:pt x="1773938" y="142920"/>
                    <a:pt x="1773938" y="319221"/>
                  </a:cubicBezTo>
                  <a:lnTo>
                    <a:pt x="1773938" y="551338"/>
                  </a:lnTo>
                  <a:lnTo>
                    <a:pt x="1856425" y="588627"/>
                  </a:lnTo>
                  <a:lnTo>
                    <a:pt x="1916518" y="624644"/>
                  </a:lnTo>
                  <a:lnTo>
                    <a:pt x="2170778" y="458197"/>
                  </a:lnTo>
                  <a:cubicBezTo>
                    <a:pt x="2318283" y="361635"/>
                    <a:pt x="2516138" y="402932"/>
                    <a:pt x="2612700" y="5504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5FF8FD6-688A-4835-A420-6B83718FA22F}"/>
                </a:ext>
              </a:extLst>
            </p:cNvPr>
            <p:cNvSpPr/>
            <p:nvPr/>
          </p:nvSpPr>
          <p:spPr>
            <a:xfrm>
              <a:off x="7583424" y="2587163"/>
              <a:ext cx="786201" cy="786201"/>
            </a:xfrm>
            <a:prstGeom prst="ellipse">
              <a:avLst/>
            </a:prstGeom>
            <a:solidFill>
              <a:srgbClr val="D0D0D0"/>
            </a:solidFill>
            <a:ln>
              <a:solidFill>
                <a:srgbClr val="D2D2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387A5A-D580-4C19-A8E2-16D3A766F958}"/>
              </a:ext>
            </a:extLst>
          </p:cNvPr>
          <p:cNvGrpSpPr/>
          <p:nvPr/>
        </p:nvGrpSpPr>
        <p:grpSpPr>
          <a:xfrm>
            <a:off x="345473" y="835997"/>
            <a:ext cx="1337020" cy="518658"/>
            <a:chOff x="541176" y="5329646"/>
            <a:chExt cx="1966793" cy="80989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CF1BD73-EBD3-4AA4-A3BC-207BAE224713}"/>
                </a:ext>
              </a:extLst>
            </p:cNvPr>
            <p:cNvSpPr/>
            <p:nvPr/>
          </p:nvSpPr>
          <p:spPr>
            <a:xfrm>
              <a:off x="541176" y="5329646"/>
              <a:ext cx="1966793" cy="809897"/>
            </a:xfrm>
            <a:prstGeom prst="roundRect">
              <a:avLst/>
            </a:prstGeom>
            <a:solidFill>
              <a:srgbClr val="0E7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5395D2-CF8F-4708-A0EA-350D85167F6C}"/>
                </a:ext>
              </a:extLst>
            </p:cNvPr>
            <p:cNvGrpSpPr/>
            <p:nvPr/>
          </p:nvGrpSpPr>
          <p:grpSpPr>
            <a:xfrm>
              <a:off x="781162" y="5567383"/>
              <a:ext cx="569911" cy="334421"/>
              <a:chOff x="1982974" y="2085397"/>
              <a:chExt cx="886238" cy="520041"/>
            </a:xfrm>
            <a:solidFill>
              <a:srgbClr val="FFFFFF"/>
            </a:solidFill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67774F32-A987-415F-9688-8F8BEA845C2A}"/>
                  </a:ext>
                </a:extLst>
              </p:cNvPr>
              <p:cNvSpPr/>
              <p:nvPr/>
            </p:nvSpPr>
            <p:spPr>
              <a:xfrm>
                <a:off x="1982974" y="2085398"/>
                <a:ext cx="635330" cy="52004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D331758-5F61-4CDF-A82B-1FB7E531AD9B}"/>
                  </a:ext>
                </a:extLst>
              </p:cNvPr>
              <p:cNvSpPr/>
              <p:nvPr/>
            </p:nvSpPr>
            <p:spPr>
              <a:xfrm rot="16200000">
                <a:off x="2497904" y="2234128"/>
                <a:ext cx="520040" cy="222577"/>
              </a:xfrm>
              <a:custGeom>
                <a:avLst/>
                <a:gdLst>
                  <a:gd name="connsiteX0" fmla="*/ 107251 w 365760"/>
                  <a:gd name="connsiteY0" fmla="*/ 0 h 166163"/>
                  <a:gd name="connsiteX1" fmla="*/ 258510 w 365760"/>
                  <a:gd name="connsiteY1" fmla="*/ 0 h 166163"/>
                  <a:gd name="connsiteX2" fmla="*/ 365760 w 365760"/>
                  <a:gd name="connsiteY2" fmla="*/ 166163 h 166163"/>
                  <a:gd name="connsiteX3" fmla="*/ 0 w 365760"/>
                  <a:gd name="connsiteY3" fmla="*/ 166163 h 16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5760" h="166163">
                    <a:moveTo>
                      <a:pt x="107251" y="0"/>
                    </a:moveTo>
                    <a:lnTo>
                      <a:pt x="258510" y="0"/>
                    </a:lnTo>
                    <a:lnTo>
                      <a:pt x="365760" y="166163"/>
                    </a:lnTo>
                    <a:lnTo>
                      <a:pt x="0" y="1661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4992A3C-5808-4985-BD28-63286C4A53BE}"/>
              </a:ext>
            </a:extLst>
          </p:cNvPr>
          <p:cNvSpPr/>
          <p:nvPr/>
        </p:nvSpPr>
        <p:spPr>
          <a:xfrm>
            <a:off x="329108" y="1584113"/>
            <a:ext cx="516869" cy="516869"/>
          </a:xfrm>
          <a:prstGeom prst="roundRect">
            <a:avLst>
              <a:gd name="adj" fmla="val 32942"/>
            </a:avLst>
          </a:prstGeom>
          <a:solidFill>
            <a:srgbClr val="82C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A4CDBF0-B64A-4249-9ADD-48E66069990D}"/>
              </a:ext>
            </a:extLst>
          </p:cNvPr>
          <p:cNvSpPr/>
          <p:nvPr/>
        </p:nvSpPr>
        <p:spPr>
          <a:xfrm>
            <a:off x="320295" y="2363294"/>
            <a:ext cx="516869" cy="516869"/>
          </a:xfrm>
          <a:prstGeom prst="roundRect">
            <a:avLst>
              <a:gd name="adj" fmla="val 32942"/>
            </a:avLst>
          </a:prstGeom>
          <a:solidFill>
            <a:srgbClr val="6BC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DBB4D1F-6CBA-40EE-8744-CC926A3BB67A}"/>
              </a:ext>
            </a:extLst>
          </p:cNvPr>
          <p:cNvSpPr/>
          <p:nvPr/>
        </p:nvSpPr>
        <p:spPr>
          <a:xfrm>
            <a:off x="320294" y="3142475"/>
            <a:ext cx="516870" cy="516870"/>
          </a:xfrm>
          <a:prstGeom prst="roundRect">
            <a:avLst>
              <a:gd name="adj" fmla="val 32942"/>
            </a:avLst>
          </a:prstGeom>
          <a:solidFill>
            <a:srgbClr val="4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D22055-BC6A-4A21-8B03-BD7CDE7F1369}"/>
              </a:ext>
            </a:extLst>
          </p:cNvPr>
          <p:cNvSpPr/>
          <p:nvPr/>
        </p:nvSpPr>
        <p:spPr>
          <a:xfrm>
            <a:off x="345474" y="3921657"/>
            <a:ext cx="518658" cy="518658"/>
          </a:xfrm>
          <a:prstGeom prst="roundRect">
            <a:avLst>
              <a:gd name="adj" fmla="val 32942"/>
            </a:avLst>
          </a:prstGeom>
          <a:solidFill>
            <a:srgbClr val="82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0B2762A-8DBE-42F8-A0D6-D3BEA81485B6}"/>
              </a:ext>
            </a:extLst>
          </p:cNvPr>
          <p:cNvSpPr/>
          <p:nvPr/>
        </p:nvSpPr>
        <p:spPr>
          <a:xfrm>
            <a:off x="345474" y="4667984"/>
            <a:ext cx="491690" cy="518658"/>
          </a:xfrm>
          <a:prstGeom prst="roundRect">
            <a:avLst>
              <a:gd name="adj" fmla="val 32942"/>
            </a:avLst>
          </a:prstGeom>
          <a:solidFill>
            <a:srgbClr val="46C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2DC679-14D1-42F4-B734-A1912FE75B98}"/>
              </a:ext>
            </a:extLst>
          </p:cNvPr>
          <p:cNvSpPr/>
          <p:nvPr/>
        </p:nvSpPr>
        <p:spPr>
          <a:xfrm>
            <a:off x="318506" y="5414311"/>
            <a:ext cx="518658" cy="518658"/>
          </a:xfrm>
          <a:prstGeom prst="roundRect">
            <a:avLst>
              <a:gd name="adj" fmla="val 32942"/>
            </a:avLst>
          </a:prstGeom>
          <a:solidFill>
            <a:srgbClr val="C18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8F59357-EB3D-4233-976B-C93092BDEA2F}"/>
              </a:ext>
            </a:extLst>
          </p:cNvPr>
          <p:cNvSpPr/>
          <p:nvPr/>
        </p:nvSpPr>
        <p:spPr>
          <a:xfrm>
            <a:off x="318506" y="6160638"/>
            <a:ext cx="516869" cy="516869"/>
          </a:xfrm>
          <a:prstGeom prst="roundRect">
            <a:avLst>
              <a:gd name="adj" fmla="val 32942"/>
            </a:avLst>
          </a:prstGeom>
          <a:solidFill>
            <a:srgbClr val="847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07ADD5-C150-47DA-B9B0-068CA83D1E0A}"/>
              </a:ext>
            </a:extLst>
          </p:cNvPr>
          <p:cNvCxnSpPr/>
          <p:nvPr/>
        </p:nvCxnSpPr>
        <p:spPr>
          <a:xfrm>
            <a:off x="1682496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884BAD6-4399-47F3-A122-FACECF8206C0}"/>
              </a:ext>
            </a:extLst>
          </p:cNvPr>
          <p:cNvSpPr/>
          <p:nvPr/>
        </p:nvSpPr>
        <p:spPr>
          <a:xfrm>
            <a:off x="1920240" y="124036"/>
            <a:ext cx="9951457" cy="5600108"/>
          </a:xfrm>
          <a:prstGeom prst="rect">
            <a:avLst/>
          </a:prstGeom>
          <a:solidFill>
            <a:srgbClr val="DFD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76B7B2-F8BA-4BBE-AA01-55B5E4830CB5}"/>
              </a:ext>
            </a:extLst>
          </p:cNvPr>
          <p:cNvSpPr txBox="1"/>
          <p:nvPr/>
        </p:nvSpPr>
        <p:spPr>
          <a:xfrm>
            <a:off x="1920240" y="5801640"/>
            <a:ext cx="246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Traversal</a:t>
            </a:r>
            <a:endParaRPr lang="en-ID" b="1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302E2E6-2B1D-459E-8784-2A52351413AB}"/>
              </a:ext>
            </a:extLst>
          </p:cNvPr>
          <p:cNvSpPr/>
          <p:nvPr/>
        </p:nvSpPr>
        <p:spPr>
          <a:xfrm>
            <a:off x="1993393" y="6170972"/>
            <a:ext cx="3822187" cy="369332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LevelOrder-2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8CA1621-2147-4E64-A415-62DDA62EB2D0}"/>
              </a:ext>
            </a:extLst>
          </p:cNvPr>
          <p:cNvSpPr/>
          <p:nvPr/>
        </p:nvSpPr>
        <p:spPr>
          <a:xfrm>
            <a:off x="2527825" y="538661"/>
            <a:ext cx="8210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D" sz="2400" dirty="0"/>
          </a:p>
        </p:txBody>
      </p:sp>
      <p:pic>
        <p:nvPicPr>
          <p:cNvPr id="26" name="Content Placeholder 8">
            <a:extLst>
              <a:ext uri="{FF2B5EF4-FFF2-40B4-BE49-F238E27FC236}">
                <a16:creationId xmlns:a16="http://schemas.microsoft.com/office/drawing/2014/main" id="{C6CBC497-3233-4D44-A24F-7D4F4586C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068" y="245291"/>
            <a:ext cx="2302148" cy="19652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7B0F6E8-4D9C-46C0-BFA3-FF09093D2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7" y="3407765"/>
            <a:ext cx="3492784" cy="196524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4DD7A0B-EF1C-4DE7-AB07-6DFAE362FF81}"/>
              </a:ext>
            </a:extLst>
          </p:cNvPr>
          <p:cNvSpPr txBox="1"/>
          <p:nvPr/>
        </p:nvSpPr>
        <p:spPr>
          <a:xfrm>
            <a:off x="3455815" y="2617571"/>
            <a:ext cx="215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A,B,C,D,E,F,G,H,I,J,K</a:t>
            </a:r>
            <a:endParaRPr lang="en-ID" dirty="0"/>
          </a:p>
        </p:txBody>
      </p:sp>
      <p:graphicFrame>
        <p:nvGraphicFramePr>
          <p:cNvPr id="33" name="Table 10">
            <a:extLst>
              <a:ext uri="{FF2B5EF4-FFF2-40B4-BE49-F238E27FC236}">
                <a16:creationId xmlns:a16="http://schemas.microsoft.com/office/drawing/2014/main" id="{D85BE2D5-34DA-464A-BDBC-4DDE3BEC0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903168"/>
              </p:ext>
            </p:extLst>
          </p:nvPr>
        </p:nvGraphicFramePr>
        <p:xfrm>
          <a:off x="6229165" y="1338443"/>
          <a:ext cx="5447062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200">
                  <a:extLst>
                    <a:ext uri="{9D8B030D-6E8A-4147-A177-3AD203B41FA5}">
                      <a16:colId xmlns:a16="http://schemas.microsoft.com/office/drawing/2014/main" val="1636802475"/>
                    </a:ext>
                  </a:extLst>
                </a:gridCol>
                <a:gridCol w="522981">
                  <a:extLst>
                    <a:ext uri="{9D8B030D-6E8A-4147-A177-3AD203B41FA5}">
                      <a16:colId xmlns:a16="http://schemas.microsoft.com/office/drawing/2014/main" val="4242484379"/>
                    </a:ext>
                  </a:extLst>
                </a:gridCol>
                <a:gridCol w="821827">
                  <a:extLst>
                    <a:ext uri="{9D8B030D-6E8A-4147-A177-3AD203B41FA5}">
                      <a16:colId xmlns:a16="http://schemas.microsoft.com/office/drawing/2014/main" val="3109991377"/>
                    </a:ext>
                  </a:extLst>
                </a:gridCol>
                <a:gridCol w="1277382">
                  <a:extLst>
                    <a:ext uri="{9D8B030D-6E8A-4147-A177-3AD203B41FA5}">
                      <a16:colId xmlns:a16="http://schemas.microsoft.com/office/drawing/2014/main" val="151683361"/>
                    </a:ext>
                  </a:extLst>
                </a:gridCol>
                <a:gridCol w="1666755">
                  <a:extLst>
                    <a:ext uri="{9D8B030D-6E8A-4147-A177-3AD203B41FA5}">
                      <a16:colId xmlns:a16="http://schemas.microsoft.com/office/drawing/2014/main" val="888497871"/>
                    </a:ext>
                  </a:extLst>
                </a:gridCol>
                <a:gridCol w="631917">
                  <a:extLst>
                    <a:ext uri="{9D8B030D-6E8A-4147-A177-3AD203B41FA5}">
                      <a16:colId xmlns:a16="http://schemas.microsoft.com/office/drawing/2014/main" val="1095827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Tahap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Posisi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Status </a:t>
                      </a:r>
                      <a:r>
                        <a:rPr lang="en-US" sz="900" dirty="0" err="1"/>
                        <a:t>Kunjungan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Operasi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Isi Stack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Node </a:t>
                      </a:r>
                      <a:r>
                        <a:rPr lang="en-US" sz="900" dirty="0" err="1"/>
                        <a:t>tujuan</a:t>
                      </a:r>
                      <a:endParaRPr lang="en-ID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366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21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Push()</a:t>
                      </a:r>
                    </a:p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↑.fs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C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007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22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Pop()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858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23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</a:t>
                      </a:r>
                      <a:r>
                        <a:rPr lang="en-ID" sz="900" dirty="0" err="1">
                          <a:sym typeface="Wingdings" panose="05000000000000000000" pitchFamily="2" charset="2"/>
                        </a:rPr>
                        <a:t>nb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751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24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Push(</a:t>
                      </a:r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↑.fs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D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11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25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Push(</a:t>
                      </a:r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↑.fs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DH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474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26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sym typeface="Wingdings" panose="05000000000000000000" pitchFamily="2" charset="2"/>
                        </a:rPr>
                        <a:t>Resmi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</a:t>
                      </a:r>
                      <a:r>
                        <a:rPr lang="en-ID" sz="900" dirty="0" err="1">
                          <a:sym typeface="Wingdings" panose="05000000000000000000" pitchFamily="2" charset="2"/>
                        </a:rPr>
                        <a:t>nb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DH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775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27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J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Resmi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Pcur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900" dirty="0" err="1">
                          <a:sym typeface="Wingdings" panose="05000000000000000000" pitchFamily="2" charset="2"/>
                        </a:rPr>
                        <a:t>Pcur</a:t>
                      </a:r>
                      <a:r>
                        <a:rPr lang="en-ID" sz="900" dirty="0">
                          <a:sym typeface="Wingdings" panose="05000000000000000000" pitchFamily="2" charset="2"/>
                        </a:rPr>
                        <a:t>↑.</a:t>
                      </a:r>
                      <a:r>
                        <a:rPr lang="en-ID" sz="900" dirty="0" err="1">
                          <a:sym typeface="Wingdings" panose="05000000000000000000" pitchFamily="2" charset="2"/>
                        </a:rPr>
                        <a:t>nb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DH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02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28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K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Resmi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Pop()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r>
                        <a:rPr lang="en-US" sz="900" dirty="0">
                          <a:sym typeface="Wingdings" panose="05000000000000000000" pitchFamily="2" charset="2"/>
                        </a:rPr>
                        <a:t>D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524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29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Pop()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605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30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Pop()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308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31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ym typeface="Wingdings" panose="05000000000000000000" pitchFamily="2" charset="2"/>
                        </a:rPr>
                        <a:t>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49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3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AF2F140-3365-4468-9820-96C085BD2636}"/>
              </a:ext>
            </a:extLst>
          </p:cNvPr>
          <p:cNvSpPr/>
          <p:nvPr/>
        </p:nvSpPr>
        <p:spPr>
          <a:xfrm>
            <a:off x="6431189" y="1377066"/>
            <a:ext cx="4137212" cy="1936699"/>
          </a:xfrm>
          <a:custGeom>
            <a:avLst/>
            <a:gdLst>
              <a:gd name="connsiteX0" fmla="*/ 399758 w 4826833"/>
              <a:gd name="connsiteY0" fmla="*/ 0 h 2259522"/>
              <a:gd name="connsiteX1" fmla="*/ 4427075 w 4826833"/>
              <a:gd name="connsiteY1" fmla="*/ 0 h 2259522"/>
              <a:gd name="connsiteX2" fmla="*/ 4826833 w 4826833"/>
              <a:gd name="connsiteY2" fmla="*/ 399758 h 2259522"/>
              <a:gd name="connsiteX3" fmla="*/ 4826833 w 4826833"/>
              <a:gd name="connsiteY3" fmla="*/ 2259522 h 2259522"/>
              <a:gd name="connsiteX4" fmla="*/ 0 w 4826833"/>
              <a:gd name="connsiteY4" fmla="*/ 2259522 h 2259522"/>
              <a:gd name="connsiteX5" fmla="*/ 0 w 4826833"/>
              <a:gd name="connsiteY5" fmla="*/ 399758 h 2259522"/>
              <a:gd name="connsiteX6" fmla="*/ 399758 w 4826833"/>
              <a:gd name="connsiteY6" fmla="*/ 0 h 225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26833" h="2259522">
                <a:moveTo>
                  <a:pt x="399758" y="0"/>
                </a:moveTo>
                <a:lnTo>
                  <a:pt x="4427075" y="0"/>
                </a:lnTo>
                <a:cubicBezTo>
                  <a:pt x="4647855" y="0"/>
                  <a:pt x="4826833" y="178978"/>
                  <a:pt x="4826833" y="399758"/>
                </a:cubicBezTo>
                <a:lnTo>
                  <a:pt x="4826833" y="2259522"/>
                </a:lnTo>
                <a:lnTo>
                  <a:pt x="0" y="2259522"/>
                </a:lnTo>
                <a:lnTo>
                  <a:pt x="0" y="399758"/>
                </a:lnTo>
                <a:cubicBezTo>
                  <a:pt x="0" y="178978"/>
                  <a:pt x="178978" y="0"/>
                  <a:pt x="399758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4C382CE-C0F9-49A4-A271-EEF2B2764553}"/>
              </a:ext>
            </a:extLst>
          </p:cNvPr>
          <p:cNvGrpSpPr/>
          <p:nvPr/>
        </p:nvGrpSpPr>
        <p:grpSpPr>
          <a:xfrm>
            <a:off x="4161204" y="1602730"/>
            <a:ext cx="1545576" cy="1516953"/>
            <a:chOff x="6990974" y="1896733"/>
            <a:chExt cx="1073370" cy="105349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1AF92B1-9360-4814-8F4B-77C130301411}"/>
                </a:ext>
              </a:extLst>
            </p:cNvPr>
            <p:cNvSpPr/>
            <p:nvPr/>
          </p:nvSpPr>
          <p:spPr>
            <a:xfrm>
              <a:off x="6990974" y="1896733"/>
              <a:ext cx="1073370" cy="1053492"/>
            </a:xfrm>
            <a:prstGeom prst="roundRect">
              <a:avLst>
                <a:gd name="adj" fmla="val 35804"/>
              </a:avLst>
            </a:prstGeom>
            <a:solidFill>
              <a:srgbClr val="0E72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97EAD71-F246-46ED-B615-518C985D9AA7}"/>
                </a:ext>
              </a:extLst>
            </p:cNvPr>
            <p:cNvSpPr/>
            <p:nvPr/>
          </p:nvSpPr>
          <p:spPr>
            <a:xfrm>
              <a:off x="7315200" y="2189407"/>
              <a:ext cx="432730" cy="42242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C54B010-9468-41D2-A9D7-A4CFFFDA8636}"/>
                </a:ext>
              </a:extLst>
            </p:cNvPr>
            <p:cNvSpPr/>
            <p:nvPr/>
          </p:nvSpPr>
          <p:spPr>
            <a:xfrm>
              <a:off x="7508705" y="2305315"/>
              <a:ext cx="45719" cy="190607"/>
            </a:xfrm>
            <a:prstGeom prst="roundRect">
              <a:avLst/>
            </a:prstGeom>
            <a:solidFill>
              <a:srgbClr val="0E72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4D348C0-29EA-414C-A59D-7ED23A1DA0F5}"/>
                </a:ext>
              </a:extLst>
            </p:cNvPr>
            <p:cNvSpPr/>
            <p:nvPr/>
          </p:nvSpPr>
          <p:spPr>
            <a:xfrm>
              <a:off x="7438837" y="2377760"/>
              <a:ext cx="185456" cy="45719"/>
            </a:xfrm>
            <a:prstGeom prst="roundRect">
              <a:avLst/>
            </a:prstGeom>
            <a:solidFill>
              <a:srgbClr val="0E72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5CA129-1526-4505-B3BA-39A5A3BBCB6C}"/>
              </a:ext>
            </a:extLst>
          </p:cNvPr>
          <p:cNvGrpSpPr/>
          <p:nvPr/>
        </p:nvGrpSpPr>
        <p:grpSpPr>
          <a:xfrm>
            <a:off x="1643126" y="1581232"/>
            <a:ext cx="1528369" cy="1528369"/>
            <a:chOff x="1950715" y="4465203"/>
            <a:chExt cx="1061420" cy="106142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31559BF-B9DE-48DE-A9AA-D4E27F61841E}"/>
                </a:ext>
              </a:extLst>
            </p:cNvPr>
            <p:cNvSpPr/>
            <p:nvPr/>
          </p:nvSpPr>
          <p:spPr>
            <a:xfrm>
              <a:off x="1950715" y="4465203"/>
              <a:ext cx="1061420" cy="1061420"/>
            </a:xfrm>
            <a:prstGeom prst="roundRect">
              <a:avLst>
                <a:gd name="adj" fmla="val 35535"/>
              </a:avLst>
            </a:prstGeom>
            <a:solidFill>
              <a:srgbClr val="F26D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EB6672-4DC9-41C0-BAB7-E877C0BBBAB7}"/>
                </a:ext>
              </a:extLst>
            </p:cNvPr>
            <p:cNvGrpSpPr/>
            <p:nvPr/>
          </p:nvGrpSpPr>
          <p:grpSpPr>
            <a:xfrm>
              <a:off x="2186732" y="4815334"/>
              <a:ext cx="615474" cy="361158"/>
              <a:chOff x="5470943" y="2234459"/>
              <a:chExt cx="564103" cy="331014"/>
            </a:xfrm>
            <a:solidFill>
              <a:schemeClr val="bg1"/>
            </a:solidFill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A6C0DDCD-BB07-4B74-9A66-CC3C82F65962}"/>
                  </a:ext>
                </a:extLst>
              </p:cNvPr>
              <p:cNvSpPr/>
              <p:nvPr/>
            </p:nvSpPr>
            <p:spPr>
              <a:xfrm>
                <a:off x="5470943" y="2234460"/>
                <a:ext cx="404396" cy="33101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BD8744A-6666-41AE-9A0E-7F1643F564B3}"/>
                  </a:ext>
                </a:extLst>
              </p:cNvPr>
              <p:cNvSpPr/>
              <p:nvPr/>
            </p:nvSpPr>
            <p:spPr>
              <a:xfrm rot="16200000">
                <a:off x="5798703" y="2329129"/>
                <a:ext cx="331013" cy="141673"/>
              </a:xfrm>
              <a:custGeom>
                <a:avLst/>
                <a:gdLst>
                  <a:gd name="connsiteX0" fmla="*/ 107251 w 365760"/>
                  <a:gd name="connsiteY0" fmla="*/ 0 h 166163"/>
                  <a:gd name="connsiteX1" fmla="*/ 258510 w 365760"/>
                  <a:gd name="connsiteY1" fmla="*/ 0 h 166163"/>
                  <a:gd name="connsiteX2" fmla="*/ 365760 w 365760"/>
                  <a:gd name="connsiteY2" fmla="*/ 166163 h 166163"/>
                  <a:gd name="connsiteX3" fmla="*/ 0 w 365760"/>
                  <a:gd name="connsiteY3" fmla="*/ 166163 h 16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5760" h="166163">
                    <a:moveTo>
                      <a:pt x="107251" y="0"/>
                    </a:moveTo>
                    <a:lnTo>
                      <a:pt x="258510" y="0"/>
                    </a:lnTo>
                    <a:lnTo>
                      <a:pt x="365760" y="166163"/>
                    </a:lnTo>
                    <a:lnTo>
                      <a:pt x="0" y="1661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CF81741-DCD3-4220-80D7-FD7D56FAC720}"/>
              </a:ext>
            </a:extLst>
          </p:cNvPr>
          <p:cNvGrpSpPr/>
          <p:nvPr/>
        </p:nvGrpSpPr>
        <p:grpSpPr>
          <a:xfrm>
            <a:off x="1623599" y="4221304"/>
            <a:ext cx="1528369" cy="1528369"/>
            <a:chOff x="3618950" y="4063530"/>
            <a:chExt cx="1061420" cy="10614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4DFB243-388A-4EC9-84A7-06A1FE4DC4AA}"/>
                </a:ext>
              </a:extLst>
            </p:cNvPr>
            <p:cNvSpPr/>
            <p:nvPr/>
          </p:nvSpPr>
          <p:spPr>
            <a:xfrm>
              <a:off x="3618950" y="4063530"/>
              <a:ext cx="1061420" cy="1061420"/>
            </a:xfrm>
            <a:prstGeom prst="roundRect">
              <a:avLst>
                <a:gd name="adj" fmla="val 35535"/>
              </a:avLst>
            </a:prstGeom>
            <a:solidFill>
              <a:srgbClr val="0E72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425E8B9-BAFE-40AC-9643-C4AEF15D7CB7}"/>
                </a:ext>
              </a:extLst>
            </p:cNvPr>
            <p:cNvGrpSpPr/>
            <p:nvPr/>
          </p:nvGrpSpPr>
          <p:grpSpPr>
            <a:xfrm>
              <a:off x="3929348" y="4329644"/>
              <a:ext cx="444990" cy="474881"/>
              <a:chOff x="3929348" y="4329644"/>
              <a:chExt cx="444990" cy="474881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E12D7B4C-C214-4442-8178-D0F380DBFADA}"/>
                  </a:ext>
                </a:extLst>
              </p:cNvPr>
              <p:cNvSpPr/>
              <p:nvPr/>
            </p:nvSpPr>
            <p:spPr>
              <a:xfrm>
                <a:off x="3929348" y="4383955"/>
                <a:ext cx="444990" cy="42057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0E72ED"/>
                    </a:solidFill>
                  </a:rPr>
                  <a:t>19</a:t>
                </a:r>
                <a:endParaRPr lang="en-ID" sz="2000" dirty="0">
                  <a:solidFill>
                    <a:srgbClr val="0E72ED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66B2CC5-7ED3-4ADA-93D2-3515FAA86845}"/>
                  </a:ext>
                </a:extLst>
              </p:cNvPr>
              <p:cNvSpPr/>
              <p:nvPr/>
            </p:nvSpPr>
            <p:spPr>
              <a:xfrm>
                <a:off x="4039673" y="4409513"/>
                <a:ext cx="60101" cy="64205"/>
              </a:xfrm>
              <a:prstGeom prst="ellipse">
                <a:avLst/>
              </a:prstGeom>
              <a:solidFill>
                <a:srgbClr val="0E72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A3FC77D-F5E9-47EA-8637-CAD2D14D04DA}"/>
                  </a:ext>
                </a:extLst>
              </p:cNvPr>
              <p:cNvSpPr/>
              <p:nvPr/>
            </p:nvSpPr>
            <p:spPr>
              <a:xfrm>
                <a:off x="4235590" y="4407401"/>
                <a:ext cx="60101" cy="64205"/>
              </a:xfrm>
              <a:prstGeom prst="ellipse">
                <a:avLst/>
              </a:prstGeom>
              <a:solidFill>
                <a:srgbClr val="0E72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D56F497-2FE8-4CB4-A334-6CA75BBFFE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9724" y="4329644"/>
                <a:ext cx="0" cy="12859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A2B93A0-E58A-426D-AE4E-DC0F927427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5640" y="4333598"/>
                <a:ext cx="0" cy="12859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C13C822-7E26-40DC-913B-7F6CE6C5B9A5}"/>
              </a:ext>
            </a:extLst>
          </p:cNvPr>
          <p:cNvGrpSpPr/>
          <p:nvPr/>
        </p:nvGrpSpPr>
        <p:grpSpPr>
          <a:xfrm>
            <a:off x="4161204" y="4221304"/>
            <a:ext cx="1528369" cy="1528369"/>
            <a:chOff x="6912245" y="3979512"/>
            <a:chExt cx="1061420" cy="106142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152F7CB-B6BE-4B08-95FE-7854C38369F1}"/>
                </a:ext>
              </a:extLst>
            </p:cNvPr>
            <p:cNvSpPr/>
            <p:nvPr/>
          </p:nvSpPr>
          <p:spPr>
            <a:xfrm>
              <a:off x="6912245" y="3979512"/>
              <a:ext cx="1061420" cy="1061420"/>
            </a:xfrm>
            <a:prstGeom prst="roundRect">
              <a:avLst>
                <a:gd name="adj" fmla="val 35535"/>
              </a:avLst>
            </a:prstGeom>
            <a:solidFill>
              <a:srgbClr val="0E72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530BA45-76EC-40D1-8527-876D5F581645}"/>
                </a:ext>
              </a:extLst>
            </p:cNvPr>
            <p:cNvGrpSpPr/>
            <p:nvPr/>
          </p:nvGrpSpPr>
          <p:grpSpPr>
            <a:xfrm>
              <a:off x="7200194" y="4330389"/>
              <a:ext cx="485522" cy="401989"/>
              <a:chOff x="7322316" y="4077441"/>
              <a:chExt cx="485522" cy="401989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6BAD4B47-5062-4D3F-BF31-2265EB163654}"/>
                  </a:ext>
                </a:extLst>
              </p:cNvPr>
              <p:cNvSpPr/>
              <p:nvPr/>
            </p:nvSpPr>
            <p:spPr>
              <a:xfrm>
                <a:off x="7322316" y="4077441"/>
                <a:ext cx="485522" cy="401989"/>
              </a:xfrm>
              <a:prstGeom prst="roundRect">
                <a:avLst>
                  <a:gd name="adj" fmla="val 2463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552F0EA-7D1C-4E4E-840D-71CC8AAEFD2F}"/>
                  </a:ext>
                </a:extLst>
              </p:cNvPr>
              <p:cNvGrpSpPr/>
              <p:nvPr/>
            </p:nvGrpSpPr>
            <p:grpSpPr>
              <a:xfrm>
                <a:off x="7500331" y="4182620"/>
                <a:ext cx="112396" cy="188900"/>
                <a:chOff x="7500331" y="4182620"/>
                <a:chExt cx="112396" cy="188900"/>
              </a:xfrm>
            </p:grpSpPr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E9624B94-9F3F-4340-AB5D-0C8D0818F8AE}"/>
                    </a:ext>
                  </a:extLst>
                </p:cNvPr>
                <p:cNvSpPr/>
                <p:nvPr/>
              </p:nvSpPr>
              <p:spPr>
                <a:xfrm rot="2647907">
                  <a:off x="7500331" y="4201971"/>
                  <a:ext cx="45719" cy="103182"/>
                </a:xfrm>
                <a:prstGeom prst="roundRect">
                  <a:avLst/>
                </a:prstGeom>
                <a:solidFill>
                  <a:srgbClr val="0E72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27545B0B-EC2B-43F7-AC6D-B017441AA26C}"/>
                    </a:ext>
                  </a:extLst>
                </p:cNvPr>
                <p:cNvSpPr/>
                <p:nvPr/>
              </p:nvSpPr>
              <p:spPr>
                <a:xfrm rot="18918181">
                  <a:off x="7567008" y="4182620"/>
                  <a:ext cx="45719" cy="126031"/>
                </a:xfrm>
                <a:prstGeom prst="roundRect">
                  <a:avLst/>
                </a:prstGeom>
                <a:solidFill>
                  <a:srgbClr val="0E72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E3E59094-63E8-4989-8E2F-E0162704543B}"/>
                    </a:ext>
                  </a:extLst>
                </p:cNvPr>
                <p:cNvSpPr/>
                <p:nvPr/>
              </p:nvSpPr>
              <p:spPr>
                <a:xfrm>
                  <a:off x="7531855" y="4231789"/>
                  <a:ext cx="45719" cy="139731"/>
                </a:xfrm>
                <a:prstGeom prst="roundRect">
                  <a:avLst/>
                </a:prstGeom>
                <a:solidFill>
                  <a:srgbClr val="0E72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43D67ED-4B15-4707-A3EF-981ECF4171F7}"/>
              </a:ext>
            </a:extLst>
          </p:cNvPr>
          <p:cNvSpPr/>
          <p:nvPr/>
        </p:nvSpPr>
        <p:spPr>
          <a:xfrm>
            <a:off x="6431189" y="1370757"/>
            <a:ext cx="4137212" cy="4801959"/>
          </a:xfrm>
          <a:prstGeom prst="roundRect">
            <a:avLst>
              <a:gd name="adj" fmla="val 828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088B523-B325-4119-B456-D33DF9C59F5D}"/>
              </a:ext>
            </a:extLst>
          </p:cNvPr>
          <p:cNvSpPr/>
          <p:nvPr/>
        </p:nvSpPr>
        <p:spPr>
          <a:xfrm>
            <a:off x="11449050" y="238125"/>
            <a:ext cx="476250" cy="4762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093B7B1-5108-48BB-B486-F579CD892C30}"/>
              </a:ext>
            </a:extLst>
          </p:cNvPr>
          <p:cNvSpPr/>
          <p:nvPr/>
        </p:nvSpPr>
        <p:spPr>
          <a:xfrm>
            <a:off x="8499795" y="236569"/>
            <a:ext cx="2590801" cy="476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search</a:t>
            </a:r>
            <a:endParaRPr lang="en-ID" dirty="0">
              <a:solidFill>
                <a:schemeClr val="tx1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C0B7E1-A23F-4621-8706-3989BB4268F6}"/>
              </a:ext>
            </a:extLst>
          </p:cNvPr>
          <p:cNvGrpSpPr/>
          <p:nvPr/>
        </p:nvGrpSpPr>
        <p:grpSpPr>
          <a:xfrm>
            <a:off x="8638786" y="307746"/>
            <a:ext cx="314713" cy="215647"/>
            <a:chOff x="7995913" y="-752372"/>
            <a:chExt cx="264345" cy="181134"/>
          </a:xfrm>
          <a:solidFill>
            <a:schemeClr val="bg1">
              <a:lumMod val="85000"/>
            </a:schemeClr>
          </a:solidFill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D18EB13-B505-429F-A97B-98C537B6AF21}"/>
                </a:ext>
              </a:extLst>
            </p:cNvPr>
            <p:cNvSpPr/>
            <p:nvPr/>
          </p:nvSpPr>
          <p:spPr>
            <a:xfrm>
              <a:off x="7995913" y="-752372"/>
              <a:ext cx="139877" cy="142723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F4BC03-0FEC-4D0A-86F7-96594A5575B1}"/>
                </a:ext>
              </a:extLst>
            </p:cNvPr>
            <p:cNvSpPr/>
            <p:nvPr/>
          </p:nvSpPr>
          <p:spPr>
            <a:xfrm rot="18464711">
              <a:off x="8168319" y="-663176"/>
              <a:ext cx="24263" cy="15961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CC26BEE-1502-4A34-BE5F-8CFE6A49FB38}"/>
              </a:ext>
            </a:extLst>
          </p:cNvPr>
          <p:cNvGrpSpPr/>
          <p:nvPr/>
        </p:nvGrpSpPr>
        <p:grpSpPr>
          <a:xfrm>
            <a:off x="1961613" y="251764"/>
            <a:ext cx="5395274" cy="498690"/>
            <a:chOff x="1954886" y="327597"/>
            <a:chExt cx="5395274" cy="49869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2332476-AA0B-479C-8590-524A7D282C31}"/>
                </a:ext>
              </a:extLst>
            </p:cNvPr>
            <p:cNvGrpSpPr/>
            <p:nvPr/>
          </p:nvGrpSpPr>
          <p:grpSpPr>
            <a:xfrm>
              <a:off x="1954886" y="327597"/>
              <a:ext cx="386875" cy="434453"/>
              <a:chOff x="7962900" y="-4210050"/>
              <a:chExt cx="3127696" cy="3512337"/>
            </a:xfrm>
          </p:grpSpPr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3A652701-8F75-4942-A160-30101C5345B0}"/>
                  </a:ext>
                </a:extLst>
              </p:cNvPr>
              <p:cNvSpPr/>
              <p:nvPr/>
            </p:nvSpPr>
            <p:spPr>
              <a:xfrm>
                <a:off x="7962900" y="-4210050"/>
                <a:ext cx="3127696" cy="1587668"/>
              </a:xfrm>
              <a:prstGeom prst="triangle">
                <a:avLst/>
              </a:prstGeom>
              <a:solidFill>
                <a:srgbClr val="0E72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2D5300B3-FE40-40FF-8D0D-90A201AB26E0}"/>
                  </a:ext>
                </a:extLst>
              </p:cNvPr>
              <p:cNvSpPr/>
              <p:nvPr/>
            </p:nvSpPr>
            <p:spPr>
              <a:xfrm>
                <a:off x="7962900" y="-2622382"/>
                <a:ext cx="3127696" cy="1924669"/>
              </a:xfrm>
              <a:custGeom>
                <a:avLst/>
                <a:gdLst>
                  <a:gd name="connsiteX0" fmla="*/ 0 w 3127696"/>
                  <a:gd name="connsiteY0" fmla="*/ 0 h 1924669"/>
                  <a:gd name="connsiteX1" fmla="*/ 3127696 w 3127696"/>
                  <a:gd name="connsiteY1" fmla="*/ 0 h 1924669"/>
                  <a:gd name="connsiteX2" fmla="*/ 3127696 w 3127696"/>
                  <a:gd name="connsiteY2" fmla="*/ 1491688 h 1924669"/>
                  <a:gd name="connsiteX3" fmla="*/ 2688998 w 3127696"/>
                  <a:gd name="connsiteY3" fmla="*/ 1924669 h 1924669"/>
                  <a:gd name="connsiteX4" fmla="*/ 2000096 w 3127696"/>
                  <a:gd name="connsiteY4" fmla="*/ 1924669 h 1924669"/>
                  <a:gd name="connsiteX5" fmla="*/ 2009071 w 3127696"/>
                  <a:gd name="connsiteY5" fmla="*/ 1911357 h 1924669"/>
                  <a:gd name="connsiteX6" fmla="*/ 2021048 w 3127696"/>
                  <a:gd name="connsiteY6" fmla="*/ 1852035 h 1924669"/>
                  <a:gd name="connsiteX7" fmla="*/ 2021048 w 3127696"/>
                  <a:gd name="connsiteY7" fmla="*/ 823341 h 1924669"/>
                  <a:gd name="connsiteX8" fmla="*/ 1868645 w 3127696"/>
                  <a:gd name="connsiteY8" fmla="*/ 670938 h 1924669"/>
                  <a:gd name="connsiteX9" fmla="*/ 1259051 w 3127696"/>
                  <a:gd name="connsiteY9" fmla="*/ 670938 h 1924669"/>
                  <a:gd name="connsiteX10" fmla="*/ 1106648 w 3127696"/>
                  <a:gd name="connsiteY10" fmla="*/ 823341 h 1924669"/>
                  <a:gd name="connsiteX11" fmla="*/ 1106648 w 3127696"/>
                  <a:gd name="connsiteY11" fmla="*/ 1852035 h 1924669"/>
                  <a:gd name="connsiteX12" fmla="*/ 1118625 w 3127696"/>
                  <a:gd name="connsiteY12" fmla="*/ 1911357 h 1924669"/>
                  <a:gd name="connsiteX13" fmla="*/ 1127600 w 3127696"/>
                  <a:gd name="connsiteY13" fmla="*/ 1924669 h 1924669"/>
                  <a:gd name="connsiteX14" fmla="*/ 438698 w 3127696"/>
                  <a:gd name="connsiteY14" fmla="*/ 1924669 h 1924669"/>
                  <a:gd name="connsiteX15" fmla="*/ 0 w 3127696"/>
                  <a:gd name="connsiteY15" fmla="*/ 1491688 h 192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27696" h="1924669">
                    <a:moveTo>
                      <a:pt x="0" y="0"/>
                    </a:moveTo>
                    <a:lnTo>
                      <a:pt x="3127696" y="0"/>
                    </a:lnTo>
                    <a:lnTo>
                      <a:pt x="3127696" y="1491688"/>
                    </a:lnTo>
                    <a:cubicBezTo>
                      <a:pt x="3127696" y="1730816"/>
                      <a:pt x="2931284" y="1924669"/>
                      <a:pt x="2688998" y="1924669"/>
                    </a:cubicBezTo>
                    <a:lnTo>
                      <a:pt x="2000096" y="1924669"/>
                    </a:lnTo>
                    <a:lnTo>
                      <a:pt x="2009071" y="1911357"/>
                    </a:lnTo>
                    <a:cubicBezTo>
                      <a:pt x="2016783" y="1893124"/>
                      <a:pt x="2021048" y="1873078"/>
                      <a:pt x="2021048" y="1852035"/>
                    </a:cubicBezTo>
                    <a:lnTo>
                      <a:pt x="2021048" y="823341"/>
                    </a:lnTo>
                    <a:cubicBezTo>
                      <a:pt x="2021048" y="739171"/>
                      <a:pt x="1952815" y="670938"/>
                      <a:pt x="1868645" y="670938"/>
                    </a:cubicBezTo>
                    <a:lnTo>
                      <a:pt x="1259051" y="670938"/>
                    </a:lnTo>
                    <a:cubicBezTo>
                      <a:pt x="1174881" y="670938"/>
                      <a:pt x="1106648" y="739171"/>
                      <a:pt x="1106648" y="823341"/>
                    </a:cubicBezTo>
                    <a:lnTo>
                      <a:pt x="1106648" y="1852035"/>
                    </a:lnTo>
                    <a:cubicBezTo>
                      <a:pt x="1106648" y="1873078"/>
                      <a:pt x="1110913" y="1893124"/>
                      <a:pt x="1118625" y="1911357"/>
                    </a:cubicBezTo>
                    <a:lnTo>
                      <a:pt x="1127600" y="1924669"/>
                    </a:lnTo>
                    <a:lnTo>
                      <a:pt x="438698" y="1924669"/>
                    </a:lnTo>
                    <a:cubicBezTo>
                      <a:pt x="196412" y="1924669"/>
                      <a:pt x="0" y="1730816"/>
                      <a:pt x="0" y="1491688"/>
                    </a:cubicBezTo>
                    <a:close/>
                  </a:path>
                </a:pathLst>
              </a:custGeom>
              <a:solidFill>
                <a:srgbClr val="0E72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 dirty="0"/>
              </a:p>
            </p:txBody>
          </p:sp>
        </p:grp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2C9EBB4-F6EC-4354-AF80-46E076AB547F}"/>
                </a:ext>
              </a:extLst>
            </p:cNvPr>
            <p:cNvSpPr/>
            <p:nvPr/>
          </p:nvSpPr>
          <p:spPr>
            <a:xfrm rot="10800000">
              <a:off x="3623253" y="439367"/>
              <a:ext cx="358672" cy="386920"/>
            </a:xfrm>
            <a:custGeom>
              <a:avLst/>
              <a:gdLst>
                <a:gd name="connsiteX0" fmla="*/ 1708529 w 1885950"/>
                <a:gd name="connsiteY0" fmla="*/ 1549110 h 1549110"/>
                <a:gd name="connsiteX1" fmla="*/ 177421 w 1885950"/>
                <a:gd name="connsiteY1" fmla="*/ 1549110 h 1549110"/>
                <a:gd name="connsiteX2" fmla="*/ 0 w 1885950"/>
                <a:gd name="connsiteY2" fmla="*/ 1371689 h 1549110"/>
                <a:gd name="connsiteX3" fmla="*/ 0 w 1885950"/>
                <a:gd name="connsiteY3" fmla="*/ 662025 h 1549110"/>
                <a:gd name="connsiteX4" fmla="*/ 177421 w 1885950"/>
                <a:gd name="connsiteY4" fmla="*/ 484604 h 1549110"/>
                <a:gd name="connsiteX5" fmla="*/ 989677 w 1885950"/>
                <a:gd name="connsiteY5" fmla="*/ 484604 h 1549110"/>
                <a:gd name="connsiteX6" fmla="*/ 1268342 w 1885950"/>
                <a:gd name="connsiteY6" fmla="*/ 0 h 1549110"/>
                <a:gd name="connsiteX7" fmla="*/ 1547007 w 1885950"/>
                <a:gd name="connsiteY7" fmla="*/ 484604 h 1549110"/>
                <a:gd name="connsiteX8" fmla="*/ 1708529 w 1885950"/>
                <a:gd name="connsiteY8" fmla="*/ 484604 h 1549110"/>
                <a:gd name="connsiteX9" fmla="*/ 1885950 w 1885950"/>
                <a:gd name="connsiteY9" fmla="*/ 662025 h 1549110"/>
                <a:gd name="connsiteX10" fmla="*/ 1885950 w 1885950"/>
                <a:gd name="connsiteY10" fmla="*/ 1371689 h 1549110"/>
                <a:gd name="connsiteX11" fmla="*/ 1708529 w 1885950"/>
                <a:gd name="connsiteY11" fmla="*/ 1549110 h 154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85950" h="1549110">
                  <a:moveTo>
                    <a:pt x="1708529" y="1549110"/>
                  </a:moveTo>
                  <a:lnTo>
                    <a:pt x="177421" y="1549110"/>
                  </a:lnTo>
                  <a:cubicBezTo>
                    <a:pt x="79434" y="1549110"/>
                    <a:pt x="0" y="1469676"/>
                    <a:pt x="0" y="1371689"/>
                  </a:cubicBezTo>
                  <a:lnTo>
                    <a:pt x="0" y="662025"/>
                  </a:lnTo>
                  <a:cubicBezTo>
                    <a:pt x="0" y="564038"/>
                    <a:pt x="79434" y="484604"/>
                    <a:pt x="177421" y="484604"/>
                  </a:cubicBezTo>
                  <a:lnTo>
                    <a:pt x="989677" y="484604"/>
                  </a:lnTo>
                  <a:lnTo>
                    <a:pt x="1268342" y="0"/>
                  </a:lnTo>
                  <a:lnTo>
                    <a:pt x="1547007" y="484604"/>
                  </a:lnTo>
                  <a:lnTo>
                    <a:pt x="1708529" y="484604"/>
                  </a:lnTo>
                  <a:cubicBezTo>
                    <a:pt x="1806516" y="484604"/>
                    <a:pt x="1885950" y="564038"/>
                    <a:pt x="1885950" y="662025"/>
                  </a:cubicBezTo>
                  <a:lnTo>
                    <a:pt x="1885950" y="1371689"/>
                  </a:lnTo>
                  <a:cubicBezTo>
                    <a:pt x="1885950" y="1469676"/>
                    <a:pt x="1806516" y="1549110"/>
                    <a:pt x="1708529" y="1549110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0665959-AD9E-427F-BCDC-B7DE34E01107}"/>
                </a:ext>
              </a:extLst>
            </p:cNvPr>
            <p:cNvGrpSpPr/>
            <p:nvPr/>
          </p:nvGrpSpPr>
          <p:grpSpPr>
            <a:xfrm>
              <a:off x="5307370" y="408389"/>
              <a:ext cx="358672" cy="358672"/>
              <a:chOff x="9296400" y="-5121385"/>
              <a:chExt cx="4533900" cy="4533900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3CB16543-74C0-46CB-BF21-0C427730A8DB}"/>
                  </a:ext>
                </a:extLst>
              </p:cNvPr>
              <p:cNvGrpSpPr/>
              <p:nvPr/>
            </p:nvGrpSpPr>
            <p:grpSpPr>
              <a:xfrm>
                <a:off x="9296400" y="-5121385"/>
                <a:ext cx="4533900" cy="4533900"/>
                <a:chOff x="9296400" y="-5121385"/>
                <a:chExt cx="4533900" cy="4533900"/>
              </a:xfrm>
            </p:grpSpPr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9A31DF8C-82EC-4F19-8BB8-64DCBC5D30D4}"/>
                    </a:ext>
                  </a:extLst>
                </p:cNvPr>
                <p:cNvSpPr/>
                <p:nvPr/>
              </p:nvSpPr>
              <p:spPr>
                <a:xfrm>
                  <a:off x="9296400" y="-5121385"/>
                  <a:ext cx="4533900" cy="453390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AFFA08DB-479D-4D14-BE0B-CBBC49589C6A}"/>
                    </a:ext>
                  </a:extLst>
                </p:cNvPr>
                <p:cNvCxnSpPr/>
                <p:nvPr/>
              </p:nvCxnSpPr>
              <p:spPr>
                <a:xfrm>
                  <a:off x="11601450" y="-4629150"/>
                  <a:ext cx="0" cy="165735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478599E-7C89-44E8-A028-7F08E9F5D3A8}"/>
                  </a:ext>
                </a:extLst>
              </p:cNvPr>
              <p:cNvCxnSpPr/>
              <p:nvPr/>
            </p:nvCxnSpPr>
            <p:spPr>
              <a:xfrm>
                <a:off x="11620500" y="-2971800"/>
                <a:ext cx="1162050" cy="91440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D3969E90-0500-4FD0-A5CD-F09A77A3F4C9}"/>
                </a:ext>
              </a:extLst>
            </p:cNvPr>
            <p:cNvGrpSpPr/>
            <p:nvPr/>
          </p:nvGrpSpPr>
          <p:grpSpPr>
            <a:xfrm>
              <a:off x="6991487" y="439367"/>
              <a:ext cx="358673" cy="358673"/>
              <a:chOff x="12522196" y="-3324308"/>
              <a:chExt cx="4146554" cy="4146554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BA7438BE-D4CF-4B5E-93FE-D32C1CEDF138}"/>
                  </a:ext>
                </a:extLst>
              </p:cNvPr>
              <p:cNvSpPr/>
              <p:nvPr/>
            </p:nvSpPr>
            <p:spPr>
              <a:xfrm>
                <a:off x="12522196" y="-3324308"/>
                <a:ext cx="4146554" cy="4146554"/>
              </a:xfrm>
              <a:prstGeom prst="round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40A3330-D073-41D7-9EA2-D9041E70BF7F}"/>
                  </a:ext>
                </a:extLst>
              </p:cNvPr>
              <p:cNvSpPr/>
              <p:nvPr/>
            </p:nvSpPr>
            <p:spPr>
              <a:xfrm>
                <a:off x="13944600" y="-2724150"/>
                <a:ext cx="1200150" cy="1200150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CEAA884-04A2-4D50-99E0-D758777BC85C}"/>
                  </a:ext>
                </a:extLst>
              </p:cNvPr>
              <p:cNvSpPr/>
              <p:nvPr/>
            </p:nvSpPr>
            <p:spPr>
              <a:xfrm>
                <a:off x="13094527" y="-1167096"/>
                <a:ext cx="3001891" cy="1110903"/>
              </a:xfrm>
              <a:custGeom>
                <a:avLst/>
                <a:gdLst>
                  <a:gd name="connsiteX0" fmla="*/ 2073277 w 4146554"/>
                  <a:gd name="connsiteY0" fmla="*/ 0 h 1110903"/>
                  <a:gd name="connsiteX1" fmla="*/ 4135850 w 4146554"/>
                  <a:gd name="connsiteY1" fmla="*/ 997321 h 1110903"/>
                  <a:gd name="connsiteX2" fmla="*/ 4146554 w 4146554"/>
                  <a:gd name="connsiteY2" fmla="*/ 1110903 h 1110903"/>
                  <a:gd name="connsiteX3" fmla="*/ 0 w 4146554"/>
                  <a:gd name="connsiteY3" fmla="*/ 1110903 h 1110903"/>
                  <a:gd name="connsiteX4" fmla="*/ 10704 w 4146554"/>
                  <a:gd name="connsiteY4" fmla="*/ 997321 h 1110903"/>
                  <a:gd name="connsiteX5" fmla="*/ 2073277 w 4146554"/>
                  <a:gd name="connsiteY5" fmla="*/ 0 h 1110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6554" h="1110903">
                    <a:moveTo>
                      <a:pt x="2073277" y="0"/>
                    </a:moveTo>
                    <a:cubicBezTo>
                      <a:pt x="3146751" y="0"/>
                      <a:pt x="4029677" y="437141"/>
                      <a:pt x="4135850" y="997321"/>
                    </a:cubicBezTo>
                    <a:lnTo>
                      <a:pt x="4146554" y="1110903"/>
                    </a:lnTo>
                    <a:lnTo>
                      <a:pt x="0" y="1110903"/>
                    </a:lnTo>
                    <a:lnTo>
                      <a:pt x="10704" y="997321"/>
                    </a:lnTo>
                    <a:cubicBezTo>
                      <a:pt x="116877" y="437141"/>
                      <a:pt x="999803" y="0"/>
                      <a:pt x="2073277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</p:grp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53AB62EF-9DC4-437E-BF6A-10491F1187D0}"/>
              </a:ext>
            </a:extLst>
          </p:cNvPr>
          <p:cNvSpPr/>
          <p:nvPr/>
        </p:nvSpPr>
        <p:spPr>
          <a:xfrm>
            <a:off x="11823901" y="189906"/>
            <a:ext cx="202798" cy="2027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D7DD8F7-AA88-400A-BCA0-A91012E8928B}"/>
              </a:ext>
            </a:extLst>
          </p:cNvPr>
          <p:cNvSpPr txBox="1"/>
          <p:nvPr/>
        </p:nvSpPr>
        <p:spPr>
          <a:xfrm>
            <a:off x="7411395" y="1807208"/>
            <a:ext cx="22379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>
                    <a:lumMod val="50000"/>
                  </a:schemeClr>
                </a:solidFill>
              </a:rPr>
              <a:t>09.00</a:t>
            </a:r>
            <a:endParaRPr lang="en-ID" sz="6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DCE32FB-F950-499D-A1EB-68631D3916D6}"/>
              </a:ext>
            </a:extLst>
          </p:cNvPr>
          <p:cNvSpPr txBox="1"/>
          <p:nvPr/>
        </p:nvSpPr>
        <p:spPr>
          <a:xfrm>
            <a:off x="7436291" y="2696726"/>
            <a:ext cx="212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Sunday, 01 -  03 - 21</a:t>
            </a:r>
            <a:endParaRPr lang="en-ID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D18C329-EBDB-4657-BF1D-81521353DBF8}"/>
              </a:ext>
            </a:extLst>
          </p:cNvPr>
          <p:cNvSpPr txBox="1"/>
          <p:nvPr/>
        </p:nvSpPr>
        <p:spPr>
          <a:xfrm>
            <a:off x="6806812" y="4144084"/>
            <a:ext cx="344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THANKYOU</a:t>
            </a:r>
            <a:endParaRPr lang="en-ID" sz="3200" dirty="0">
              <a:solidFill>
                <a:schemeClr val="bg1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2A88A0-A0B3-4C3F-833D-2C146C55F660}"/>
              </a:ext>
            </a:extLst>
          </p:cNvPr>
          <p:cNvSpPr txBox="1"/>
          <p:nvPr/>
        </p:nvSpPr>
        <p:spPr>
          <a:xfrm>
            <a:off x="1747333" y="3296120"/>
            <a:ext cx="152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meeting</a:t>
            </a:r>
            <a:endParaRPr lang="en-ID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C8502EF-7569-4F4D-B0D3-2361E56C23A9}"/>
              </a:ext>
            </a:extLst>
          </p:cNvPr>
          <p:cNvSpPr txBox="1"/>
          <p:nvPr/>
        </p:nvSpPr>
        <p:spPr>
          <a:xfrm>
            <a:off x="4701581" y="3278161"/>
            <a:ext cx="7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</a:t>
            </a:r>
            <a:endParaRPr lang="en-ID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273DC02-0BEF-42C8-AF6C-6D1E384DAB5A}"/>
              </a:ext>
            </a:extLst>
          </p:cNvPr>
          <p:cNvSpPr txBox="1"/>
          <p:nvPr/>
        </p:nvSpPr>
        <p:spPr>
          <a:xfrm>
            <a:off x="1906576" y="5822184"/>
            <a:ext cx="120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</a:t>
            </a:r>
            <a:endParaRPr lang="en-ID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F2EA091-41A3-4FD6-9878-9BB49FA16567}"/>
              </a:ext>
            </a:extLst>
          </p:cNvPr>
          <p:cNvSpPr txBox="1"/>
          <p:nvPr/>
        </p:nvSpPr>
        <p:spPr>
          <a:xfrm>
            <a:off x="4211236" y="5866795"/>
            <a:ext cx="146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 screen</a:t>
            </a:r>
            <a:endParaRPr lang="en-ID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8EAD136-23F5-4218-931E-245412677D49}"/>
              </a:ext>
            </a:extLst>
          </p:cNvPr>
          <p:cNvSpPr/>
          <p:nvPr/>
        </p:nvSpPr>
        <p:spPr>
          <a:xfrm>
            <a:off x="11383622" y="6275161"/>
            <a:ext cx="643077" cy="392933"/>
          </a:xfrm>
          <a:prstGeom prst="roundRect">
            <a:avLst/>
          </a:prstGeom>
          <a:solidFill>
            <a:srgbClr val="B7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  <a:endParaRPr lang="en-ID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F7ABD97A-E713-4A31-B6BE-6FC6C697E482}"/>
              </a:ext>
            </a:extLst>
          </p:cNvPr>
          <p:cNvSpPr/>
          <p:nvPr/>
        </p:nvSpPr>
        <p:spPr>
          <a:xfrm rot="19402764">
            <a:off x="12140419" y="7090314"/>
            <a:ext cx="413888" cy="518248"/>
          </a:xfrm>
          <a:custGeom>
            <a:avLst/>
            <a:gdLst>
              <a:gd name="connsiteX0" fmla="*/ 206944 w 413887"/>
              <a:gd name="connsiteY0" fmla="*/ 0 h 697955"/>
              <a:gd name="connsiteX1" fmla="*/ 413887 w 413887"/>
              <a:gd name="connsiteY1" fmla="*/ 587141 h 697955"/>
              <a:gd name="connsiteX2" fmla="*/ 305354 w 413887"/>
              <a:gd name="connsiteY2" fmla="*/ 587141 h 697955"/>
              <a:gd name="connsiteX3" fmla="*/ 305354 w 413887"/>
              <a:gd name="connsiteY3" fmla="*/ 697955 h 697955"/>
              <a:gd name="connsiteX4" fmla="*/ 108532 w 413887"/>
              <a:gd name="connsiteY4" fmla="*/ 697955 h 697955"/>
              <a:gd name="connsiteX5" fmla="*/ 108532 w 413887"/>
              <a:gd name="connsiteY5" fmla="*/ 587141 h 697955"/>
              <a:gd name="connsiteX6" fmla="*/ 0 w 413887"/>
              <a:gd name="connsiteY6" fmla="*/ 587141 h 69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887" h="697955">
                <a:moveTo>
                  <a:pt x="206944" y="0"/>
                </a:moveTo>
                <a:lnTo>
                  <a:pt x="413887" y="587141"/>
                </a:lnTo>
                <a:lnTo>
                  <a:pt x="305354" y="587141"/>
                </a:lnTo>
                <a:lnTo>
                  <a:pt x="305354" y="697955"/>
                </a:lnTo>
                <a:lnTo>
                  <a:pt x="108532" y="697955"/>
                </a:lnTo>
                <a:lnTo>
                  <a:pt x="108532" y="587141"/>
                </a:lnTo>
                <a:lnTo>
                  <a:pt x="0" y="58714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50D95E-39FE-47BF-8187-445745BF8F6F}"/>
              </a:ext>
            </a:extLst>
          </p:cNvPr>
          <p:cNvSpPr txBox="1"/>
          <p:nvPr/>
        </p:nvSpPr>
        <p:spPr>
          <a:xfrm>
            <a:off x="68630" y="6488668"/>
            <a:ext cx="26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Template by @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jycelinn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on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tiktok</a:t>
            </a:r>
            <a:endParaRPr lang="en-ID" dirty="0">
              <a:solidFill>
                <a:schemeClr val="bg1">
                  <a:lumMod val="75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047406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22222E-6 L -0.04297 -0.1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-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1F215BD-61E5-4D3E-AAAF-CE27DD1F9262}"/>
              </a:ext>
            </a:extLst>
          </p:cNvPr>
          <p:cNvGrpSpPr/>
          <p:nvPr/>
        </p:nvGrpSpPr>
        <p:grpSpPr>
          <a:xfrm>
            <a:off x="332283" y="145732"/>
            <a:ext cx="512365" cy="492272"/>
            <a:chOff x="6340422" y="1408322"/>
            <a:chExt cx="3272208" cy="314388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4712419-95B7-45EF-BF86-EB6F279F527D}"/>
                </a:ext>
              </a:extLst>
            </p:cNvPr>
            <p:cNvSpPr/>
            <p:nvPr/>
          </p:nvSpPr>
          <p:spPr>
            <a:xfrm>
              <a:off x="6340422" y="1408322"/>
              <a:ext cx="3272208" cy="3143886"/>
            </a:xfrm>
            <a:prstGeom prst="roundRect">
              <a:avLst>
                <a:gd name="adj" fmla="val 33334"/>
              </a:avLst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517C4D-503E-4A1B-AE42-E7178BDB75FB}"/>
                </a:ext>
              </a:extLst>
            </p:cNvPr>
            <p:cNvSpPr/>
            <p:nvPr/>
          </p:nvSpPr>
          <p:spPr>
            <a:xfrm rot="18192611">
              <a:off x="6743918" y="1740166"/>
              <a:ext cx="2465215" cy="2480197"/>
            </a:xfrm>
            <a:custGeom>
              <a:avLst/>
              <a:gdLst>
                <a:gd name="connsiteX0" fmla="*/ 2612700 w 2896094"/>
                <a:gd name="connsiteY0" fmla="*/ 550438 h 2913693"/>
                <a:gd name="connsiteX1" fmla="*/ 2720023 w 2896094"/>
                <a:gd name="connsiteY1" fmla="*/ 714381 h 2913693"/>
                <a:gd name="connsiteX2" fmla="*/ 2627783 w 2896094"/>
                <a:gd name="connsiteY2" fmla="*/ 1156304 h 2913693"/>
                <a:gd name="connsiteX3" fmla="*/ 2359622 w 2896094"/>
                <a:gd name="connsiteY3" fmla="*/ 1331852 h 2913693"/>
                <a:gd name="connsiteX4" fmla="*/ 2363714 w 2896094"/>
                <a:gd name="connsiteY4" fmla="*/ 1363545 h 2913693"/>
                <a:gd name="connsiteX5" fmla="*/ 2364165 w 2896094"/>
                <a:gd name="connsiteY5" fmla="*/ 1398227 h 2913693"/>
                <a:gd name="connsiteX6" fmla="*/ 2410630 w 2896094"/>
                <a:gd name="connsiteY6" fmla="*/ 1424887 h 2913693"/>
                <a:gd name="connsiteX7" fmla="*/ 2762685 w 2896094"/>
                <a:gd name="connsiteY7" fmla="*/ 1676955 h 2913693"/>
                <a:gd name="connsiteX8" fmla="*/ 2836401 w 2896094"/>
                <a:gd name="connsiteY8" fmla="*/ 2122343 h 2913693"/>
                <a:gd name="connsiteX9" fmla="*/ 2722329 w 2896094"/>
                <a:gd name="connsiteY9" fmla="*/ 2281664 h 2913693"/>
                <a:gd name="connsiteX10" fmla="*/ 2276941 w 2896094"/>
                <a:gd name="connsiteY10" fmla="*/ 2355379 h 2913693"/>
                <a:gd name="connsiteX11" fmla="*/ 2030088 w 2896094"/>
                <a:gd name="connsiteY11" fmla="*/ 2178635 h 2913693"/>
                <a:gd name="connsiteX12" fmla="*/ 1923239 w 2896094"/>
                <a:gd name="connsiteY12" fmla="*/ 2259607 h 2913693"/>
                <a:gd name="connsiteX13" fmla="*/ 1881194 w 2896094"/>
                <a:gd name="connsiteY13" fmla="*/ 2284211 h 2913693"/>
                <a:gd name="connsiteX14" fmla="*/ 1881194 w 2896094"/>
                <a:gd name="connsiteY14" fmla="*/ 2594472 h 2913693"/>
                <a:gd name="connsiteX15" fmla="*/ 1561973 w 2896094"/>
                <a:gd name="connsiteY15" fmla="*/ 2913693 h 2913693"/>
                <a:gd name="connsiteX16" fmla="*/ 1366025 w 2896094"/>
                <a:gd name="connsiteY16" fmla="*/ 2913693 h 2913693"/>
                <a:gd name="connsiteX17" fmla="*/ 1046804 w 2896094"/>
                <a:gd name="connsiteY17" fmla="*/ 2594472 h 2913693"/>
                <a:gd name="connsiteX18" fmla="*/ 1046804 w 2896094"/>
                <a:gd name="connsiteY18" fmla="*/ 2356199 h 2913693"/>
                <a:gd name="connsiteX19" fmla="*/ 1010624 w 2896094"/>
                <a:gd name="connsiteY19" fmla="*/ 2345069 h 2913693"/>
                <a:gd name="connsiteX20" fmla="*/ 884793 w 2896094"/>
                <a:gd name="connsiteY20" fmla="*/ 2281630 h 2913693"/>
                <a:gd name="connsiteX21" fmla="*/ 864427 w 2896094"/>
                <a:gd name="connsiteY21" fmla="*/ 2267280 h 2913693"/>
                <a:gd name="connsiteX22" fmla="*/ 691409 w 2896094"/>
                <a:gd name="connsiteY22" fmla="*/ 2380544 h 2913693"/>
                <a:gd name="connsiteX23" fmla="*/ 249486 w 2896094"/>
                <a:gd name="connsiteY23" fmla="*/ 2288303 h 2913693"/>
                <a:gd name="connsiteX24" fmla="*/ 142163 w 2896094"/>
                <a:gd name="connsiteY24" fmla="*/ 2124360 h 2913693"/>
                <a:gd name="connsiteX25" fmla="*/ 234404 w 2896094"/>
                <a:gd name="connsiteY25" fmla="*/ 1682437 h 2913693"/>
                <a:gd name="connsiteX26" fmla="*/ 422424 w 2896094"/>
                <a:gd name="connsiteY26" fmla="*/ 1559352 h 2913693"/>
                <a:gd name="connsiteX27" fmla="*/ 415587 w 2896094"/>
                <a:gd name="connsiteY27" fmla="*/ 1436109 h 2913693"/>
                <a:gd name="connsiteX28" fmla="*/ 419324 w 2896094"/>
                <a:gd name="connsiteY28" fmla="*/ 1403201 h 2913693"/>
                <a:gd name="connsiteX29" fmla="*/ 133409 w 2896094"/>
                <a:gd name="connsiteY29" fmla="*/ 1198488 h 2913693"/>
                <a:gd name="connsiteX30" fmla="*/ 59694 w 2896094"/>
                <a:gd name="connsiteY30" fmla="*/ 753101 h 2913693"/>
                <a:gd name="connsiteX31" fmla="*/ 173766 w 2896094"/>
                <a:gd name="connsiteY31" fmla="*/ 593780 h 2913693"/>
                <a:gd name="connsiteX32" fmla="*/ 619154 w 2896094"/>
                <a:gd name="connsiteY32" fmla="*/ 520065 h 2913693"/>
                <a:gd name="connsiteX33" fmla="*/ 818905 w 2896094"/>
                <a:gd name="connsiteY33" fmla="*/ 663085 h 2913693"/>
                <a:gd name="connsiteX34" fmla="*/ 858980 w 2896094"/>
                <a:gd name="connsiteY34" fmla="*/ 633879 h 2913693"/>
                <a:gd name="connsiteX35" fmla="*/ 939548 w 2896094"/>
                <a:gd name="connsiteY35" fmla="*/ 588731 h 2913693"/>
                <a:gd name="connsiteX36" fmla="*/ 939547 w 2896094"/>
                <a:gd name="connsiteY36" fmla="*/ 319221 h 2913693"/>
                <a:gd name="connsiteX37" fmla="*/ 1258768 w 2896094"/>
                <a:gd name="connsiteY37" fmla="*/ 0 h 2913693"/>
                <a:gd name="connsiteX38" fmla="*/ 1454716 w 2896094"/>
                <a:gd name="connsiteY38" fmla="*/ 0 h 2913693"/>
                <a:gd name="connsiteX39" fmla="*/ 1773938 w 2896094"/>
                <a:gd name="connsiteY39" fmla="*/ 319221 h 2913693"/>
                <a:gd name="connsiteX40" fmla="*/ 1773938 w 2896094"/>
                <a:gd name="connsiteY40" fmla="*/ 551338 h 2913693"/>
                <a:gd name="connsiteX41" fmla="*/ 1856425 w 2896094"/>
                <a:gd name="connsiteY41" fmla="*/ 588627 h 2913693"/>
                <a:gd name="connsiteX42" fmla="*/ 1916518 w 2896094"/>
                <a:gd name="connsiteY42" fmla="*/ 624644 h 2913693"/>
                <a:gd name="connsiteX43" fmla="*/ 2170778 w 2896094"/>
                <a:gd name="connsiteY43" fmla="*/ 458197 h 2913693"/>
                <a:gd name="connsiteX44" fmla="*/ 2612700 w 2896094"/>
                <a:gd name="connsiteY44" fmla="*/ 550438 h 291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896094" h="2913693">
                  <a:moveTo>
                    <a:pt x="2612700" y="550438"/>
                  </a:moveTo>
                  <a:lnTo>
                    <a:pt x="2720023" y="714381"/>
                  </a:lnTo>
                  <a:cubicBezTo>
                    <a:pt x="2816586" y="861886"/>
                    <a:pt x="2775288" y="1059741"/>
                    <a:pt x="2627783" y="1156304"/>
                  </a:cubicBezTo>
                  <a:lnTo>
                    <a:pt x="2359622" y="1331852"/>
                  </a:lnTo>
                  <a:lnTo>
                    <a:pt x="2363714" y="1363545"/>
                  </a:lnTo>
                  <a:lnTo>
                    <a:pt x="2364165" y="1398227"/>
                  </a:lnTo>
                  <a:lnTo>
                    <a:pt x="2410630" y="1424887"/>
                  </a:lnTo>
                  <a:lnTo>
                    <a:pt x="2762685" y="1676955"/>
                  </a:lnTo>
                  <a:cubicBezTo>
                    <a:pt x="2906032" y="1779590"/>
                    <a:pt x="2939035" y="1978996"/>
                    <a:pt x="2836401" y="2122343"/>
                  </a:cubicBezTo>
                  <a:lnTo>
                    <a:pt x="2722329" y="2281664"/>
                  </a:lnTo>
                  <a:cubicBezTo>
                    <a:pt x="2619694" y="2425010"/>
                    <a:pt x="2420287" y="2458014"/>
                    <a:pt x="2276941" y="2355379"/>
                  </a:cubicBezTo>
                  <a:lnTo>
                    <a:pt x="2030088" y="2178635"/>
                  </a:lnTo>
                  <a:lnTo>
                    <a:pt x="1923239" y="2259607"/>
                  </a:lnTo>
                  <a:lnTo>
                    <a:pt x="1881194" y="2284211"/>
                  </a:lnTo>
                  <a:lnTo>
                    <a:pt x="1881194" y="2594472"/>
                  </a:lnTo>
                  <a:cubicBezTo>
                    <a:pt x="1881194" y="2770773"/>
                    <a:pt x="1738274" y="2913693"/>
                    <a:pt x="1561973" y="2913693"/>
                  </a:cubicBezTo>
                  <a:lnTo>
                    <a:pt x="1366025" y="2913693"/>
                  </a:lnTo>
                  <a:cubicBezTo>
                    <a:pt x="1189724" y="2913693"/>
                    <a:pt x="1046804" y="2770773"/>
                    <a:pt x="1046804" y="2594472"/>
                  </a:cubicBezTo>
                  <a:lnTo>
                    <a:pt x="1046804" y="2356199"/>
                  </a:lnTo>
                  <a:lnTo>
                    <a:pt x="1010624" y="2345069"/>
                  </a:lnTo>
                  <a:cubicBezTo>
                    <a:pt x="967351" y="2327064"/>
                    <a:pt x="925280" y="2305891"/>
                    <a:pt x="884793" y="2281630"/>
                  </a:cubicBezTo>
                  <a:lnTo>
                    <a:pt x="864427" y="2267280"/>
                  </a:lnTo>
                  <a:lnTo>
                    <a:pt x="691409" y="2380544"/>
                  </a:lnTo>
                  <a:cubicBezTo>
                    <a:pt x="543904" y="2477106"/>
                    <a:pt x="346048" y="2435808"/>
                    <a:pt x="249486" y="2288303"/>
                  </a:cubicBezTo>
                  <a:lnTo>
                    <a:pt x="142163" y="2124360"/>
                  </a:lnTo>
                  <a:cubicBezTo>
                    <a:pt x="45601" y="1976855"/>
                    <a:pt x="86898" y="1778999"/>
                    <a:pt x="234404" y="1682437"/>
                  </a:cubicBezTo>
                  <a:lnTo>
                    <a:pt x="422424" y="1559352"/>
                  </a:lnTo>
                  <a:lnTo>
                    <a:pt x="415587" y="1436109"/>
                  </a:lnTo>
                  <a:lnTo>
                    <a:pt x="419324" y="1403201"/>
                  </a:lnTo>
                  <a:lnTo>
                    <a:pt x="133409" y="1198488"/>
                  </a:lnTo>
                  <a:cubicBezTo>
                    <a:pt x="-9937" y="1095854"/>
                    <a:pt x="-42941" y="896447"/>
                    <a:pt x="59694" y="753101"/>
                  </a:cubicBezTo>
                  <a:lnTo>
                    <a:pt x="173766" y="593780"/>
                  </a:lnTo>
                  <a:cubicBezTo>
                    <a:pt x="276401" y="450433"/>
                    <a:pt x="475807" y="417430"/>
                    <a:pt x="619154" y="520065"/>
                  </a:cubicBezTo>
                  <a:lnTo>
                    <a:pt x="818905" y="663085"/>
                  </a:lnTo>
                  <a:lnTo>
                    <a:pt x="858980" y="633879"/>
                  </a:lnTo>
                  <a:lnTo>
                    <a:pt x="939548" y="588731"/>
                  </a:lnTo>
                  <a:lnTo>
                    <a:pt x="939547" y="319221"/>
                  </a:lnTo>
                  <a:cubicBezTo>
                    <a:pt x="939548" y="142920"/>
                    <a:pt x="1082467" y="0"/>
                    <a:pt x="1258768" y="0"/>
                  </a:cubicBezTo>
                  <a:lnTo>
                    <a:pt x="1454716" y="0"/>
                  </a:lnTo>
                  <a:cubicBezTo>
                    <a:pt x="1631018" y="0"/>
                    <a:pt x="1773938" y="142920"/>
                    <a:pt x="1773938" y="319221"/>
                  </a:cubicBezTo>
                  <a:lnTo>
                    <a:pt x="1773938" y="551338"/>
                  </a:lnTo>
                  <a:lnTo>
                    <a:pt x="1856425" y="588627"/>
                  </a:lnTo>
                  <a:lnTo>
                    <a:pt x="1916518" y="624644"/>
                  </a:lnTo>
                  <a:lnTo>
                    <a:pt x="2170778" y="458197"/>
                  </a:lnTo>
                  <a:cubicBezTo>
                    <a:pt x="2318283" y="361635"/>
                    <a:pt x="2516138" y="402932"/>
                    <a:pt x="2612700" y="5504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5FF8FD6-688A-4835-A420-6B83718FA22F}"/>
                </a:ext>
              </a:extLst>
            </p:cNvPr>
            <p:cNvSpPr/>
            <p:nvPr/>
          </p:nvSpPr>
          <p:spPr>
            <a:xfrm>
              <a:off x="7583424" y="2587163"/>
              <a:ext cx="786201" cy="786201"/>
            </a:xfrm>
            <a:prstGeom prst="ellipse">
              <a:avLst/>
            </a:prstGeom>
            <a:solidFill>
              <a:srgbClr val="D0D0D0"/>
            </a:solidFill>
            <a:ln>
              <a:solidFill>
                <a:srgbClr val="D2D2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387A5A-D580-4C19-A8E2-16D3A766F958}"/>
              </a:ext>
            </a:extLst>
          </p:cNvPr>
          <p:cNvGrpSpPr/>
          <p:nvPr/>
        </p:nvGrpSpPr>
        <p:grpSpPr>
          <a:xfrm>
            <a:off x="345473" y="835997"/>
            <a:ext cx="1337020" cy="518658"/>
            <a:chOff x="541176" y="5329646"/>
            <a:chExt cx="1966793" cy="80989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CF1BD73-EBD3-4AA4-A3BC-207BAE224713}"/>
                </a:ext>
              </a:extLst>
            </p:cNvPr>
            <p:cNvSpPr/>
            <p:nvPr/>
          </p:nvSpPr>
          <p:spPr>
            <a:xfrm>
              <a:off x="541176" y="5329646"/>
              <a:ext cx="1966793" cy="809897"/>
            </a:xfrm>
            <a:prstGeom prst="roundRect">
              <a:avLst/>
            </a:prstGeom>
            <a:solidFill>
              <a:srgbClr val="0E7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5395D2-CF8F-4708-A0EA-350D85167F6C}"/>
                </a:ext>
              </a:extLst>
            </p:cNvPr>
            <p:cNvGrpSpPr/>
            <p:nvPr/>
          </p:nvGrpSpPr>
          <p:grpSpPr>
            <a:xfrm>
              <a:off x="781162" y="5567383"/>
              <a:ext cx="569911" cy="334421"/>
              <a:chOff x="1982974" y="2085397"/>
              <a:chExt cx="886238" cy="520041"/>
            </a:xfrm>
            <a:solidFill>
              <a:srgbClr val="FFFFFF"/>
            </a:solidFill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67774F32-A987-415F-9688-8F8BEA845C2A}"/>
                  </a:ext>
                </a:extLst>
              </p:cNvPr>
              <p:cNvSpPr/>
              <p:nvPr/>
            </p:nvSpPr>
            <p:spPr>
              <a:xfrm>
                <a:off x="1982974" y="2085398"/>
                <a:ext cx="635330" cy="52004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D331758-5F61-4CDF-A82B-1FB7E531AD9B}"/>
                  </a:ext>
                </a:extLst>
              </p:cNvPr>
              <p:cNvSpPr/>
              <p:nvPr/>
            </p:nvSpPr>
            <p:spPr>
              <a:xfrm rot="16200000">
                <a:off x="2497904" y="2234128"/>
                <a:ext cx="520040" cy="222577"/>
              </a:xfrm>
              <a:custGeom>
                <a:avLst/>
                <a:gdLst>
                  <a:gd name="connsiteX0" fmla="*/ 107251 w 365760"/>
                  <a:gd name="connsiteY0" fmla="*/ 0 h 166163"/>
                  <a:gd name="connsiteX1" fmla="*/ 258510 w 365760"/>
                  <a:gd name="connsiteY1" fmla="*/ 0 h 166163"/>
                  <a:gd name="connsiteX2" fmla="*/ 365760 w 365760"/>
                  <a:gd name="connsiteY2" fmla="*/ 166163 h 166163"/>
                  <a:gd name="connsiteX3" fmla="*/ 0 w 365760"/>
                  <a:gd name="connsiteY3" fmla="*/ 166163 h 16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5760" h="166163">
                    <a:moveTo>
                      <a:pt x="107251" y="0"/>
                    </a:moveTo>
                    <a:lnTo>
                      <a:pt x="258510" y="0"/>
                    </a:lnTo>
                    <a:lnTo>
                      <a:pt x="365760" y="166163"/>
                    </a:lnTo>
                    <a:lnTo>
                      <a:pt x="0" y="1661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4992A3C-5808-4985-BD28-63286C4A53BE}"/>
              </a:ext>
            </a:extLst>
          </p:cNvPr>
          <p:cNvSpPr/>
          <p:nvPr/>
        </p:nvSpPr>
        <p:spPr>
          <a:xfrm>
            <a:off x="329108" y="1584113"/>
            <a:ext cx="516869" cy="516869"/>
          </a:xfrm>
          <a:prstGeom prst="roundRect">
            <a:avLst>
              <a:gd name="adj" fmla="val 32942"/>
            </a:avLst>
          </a:prstGeom>
          <a:solidFill>
            <a:srgbClr val="82C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A4CDBF0-B64A-4249-9ADD-48E66069990D}"/>
              </a:ext>
            </a:extLst>
          </p:cNvPr>
          <p:cNvSpPr/>
          <p:nvPr/>
        </p:nvSpPr>
        <p:spPr>
          <a:xfrm>
            <a:off x="320295" y="2363294"/>
            <a:ext cx="516869" cy="516869"/>
          </a:xfrm>
          <a:prstGeom prst="roundRect">
            <a:avLst>
              <a:gd name="adj" fmla="val 32942"/>
            </a:avLst>
          </a:prstGeom>
          <a:solidFill>
            <a:srgbClr val="6BC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DBB4D1F-6CBA-40EE-8744-CC926A3BB67A}"/>
              </a:ext>
            </a:extLst>
          </p:cNvPr>
          <p:cNvSpPr/>
          <p:nvPr/>
        </p:nvSpPr>
        <p:spPr>
          <a:xfrm>
            <a:off x="320294" y="3142475"/>
            <a:ext cx="516870" cy="516870"/>
          </a:xfrm>
          <a:prstGeom prst="roundRect">
            <a:avLst>
              <a:gd name="adj" fmla="val 32942"/>
            </a:avLst>
          </a:prstGeom>
          <a:solidFill>
            <a:srgbClr val="4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D22055-BC6A-4A21-8B03-BD7CDE7F1369}"/>
              </a:ext>
            </a:extLst>
          </p:cNvPr>
          <p:cNvSpPr/>
          <p:nvPr/>
        </p:nvSpPr>
        <p:spPr>
          <a:xfrm>
            <a:off x="345474" y="3921657"/>
            <a:ext cx="518658" cy="518658"/>
          </a:xfrm>
          <a:prstGeom prst="roundRect">
            <a:avLst>
              <a:gd name="adj" fmla="val 32942"/>
            </a:avLst>
          </a:prstGeom>
          <a:solidFill>
            <a:srgbClr val="82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0B2762A-8DBE-42F8-A0D6-D3BEA81485B6}"/>
              </a:ext>
            </a:extLst>
          </p:cNvPr>
          <p:cNvSpPr/>
          <p:nvPr/>
        </p:nvSpPr>
        <p:spPr>
          <a:xfrm>
            <a:off x="345474" y="4667984"/>
            <a:ext cx="491690" cy="518658"/>
          </a:xfrm>
          <a:prstGeom prst="roundRect">
            <a:avLst>
              <a:gd name="adj" fmla="val 32942"/>
            </a:avLst>
          </a:prstGeom>
          <a:solidFill>
            <a:srgbClr val="46C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2DC679-14D1-42F4-B734-A1912FE75B98}"/>
              </a:ext>
            </a:extLst>
          </p:cNvPr>
          <p:cNvSpPr/>
          <p:nvPr/>
        </p:nvSpPr>
        <p:spPr>
          <a:xfrm>
            <a:off x="318506" y="5414311"/>
            <a:ext cx="518658" cy="518658"/>
          </a:xfrm>
          <a:prstGeom prst="roundRect">
            <a:avLst>
              <a:gd name="adj" fmla="val 32942"/>
            </a:avLst>
          </a:prstGeom>
          <a:solidFill>
            <a:srgbClr val="C18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8F59357-EB3D-4233-976B-C93092BDEA2F}"/>
              </a:ext>
            </a:extLst>
          </p:cNvPr>
          <p:cNvSpPr/>
          <p:nvPr/>
        </p:nvSpPr>
        <p:spPr>
          <a:xfrm>
            <a:off x="318506" y="6160638"/>
            <a:ext cx="516869" cy="516869"/>
          </a:xfrm>
          <a:prstGeom prst="roundRect">
            <a:avLst>
              <a:gd name="adj" fmla="val 32942"/>
            </a:avLst>
          </a:prstGeom>
          <a:solidFill>
            <a:srgbClr val="847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07ADD5-C150-47DA-B9B0-068CA83D1E0A}"/>
              </a:ext>
            </a:extLst>
          </p:cNvPr>
          <p:cNvCxnSpPr/>
          <p:nvPr/>
        </p:nvCxnSpPr>
        <p:spPr>
          <a:xfrm>
            <a:off x="1682496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884BAD6-4399-47F3-A122-FACECF8206C0}"/>
              </a:ext>
            </a:extLst>
          </p:cNvPr>
          <p:cNvSpPr/>
          <p:nvPr/>
        </p:nvSpPr>
        <p:spPr>
          <a:xfrm>
            <a:off x="1920240" y="124036"/>
            <a:ext cx="9951457" cy="5600108"/>
          </a:xfrm>
          <a:prstGeom prst="rect">
            <a:avLst/>
          </a:prstGeom>
          <a:solidFill>
            <a:srgbClr val="DFD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76B7B2-F8BA-4BBE-AA01-55B5E4830CB5}"/>
              </a:ext>
            </a:extLst>
          </p:cNvPr>
          <p:cNvSpPr txBox="1"/>
          <p:nvPr/>
        </p:nvSpPr>
        <p:spPr>
          <a:xfrm>
            <a:off x="1920240" y="5801640"/>
            <a:ext cx="246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Definisi</a:t>
            </a:r>
            <a:endParaRPr lang="en-ID" b="1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302E2E6-2B1D-459E-8784-2A52351413AB}"/>
              </a:ext>
            </a:extLst>
          </p:cNvPr>
          <p:cNvSpPr/>
          <p:nvPr/>
        </p:nvSpPr>
        <p:spPr>
          <a:xfrm>
            <a:off x="1993393" y="6170972"/>
            <a:ext cx="3822187" cy="369332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Tree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8CA1621-2147-4E64-A415-62DDA62EB2D0}"/>
              </a:ext>
            </a:extLst>
          </p:cNvPr>
          <p:cNvSpPr/>
          <p:nvPr/>
        </p:nvSpPr>
        <p:spPr>
          <a:xfrm>
            <a:off x="2790905" y="1339040"/>
            <a:ext cx="821012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cs typeface="Times New Roman" panose="02020603050405020304" pitchFamily="18" charset="0"/>
              </a:rPr>
              <a:t>Merupakan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cs typeface="Times New Roman" panose="02020603050405020304" pitchFamily="18" charset="0"/>
              </a:rPr>
              <a:t>struktur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cs typeface="Times New Roman" panose="02020603050405020304" pitchFamily="18" charset="0"/>
              </a:rPr>
              <a:t>dari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cs typeface="Times New Roman" panose="02020603050405020304" pitchFamily="18" charset="0"/>
              </a:rPr>
              <a:t>sekumpulan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cs typeface="Times New Roman" panose="02020603050405020304" pitchFamily="18" charset="0"/>
              </a:rPr>
              <a:t>elemen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cs typeface="Times New Roman" panose="02020603050405020304" pitchFamily="18" charset="0"/>
              </a:rPr>
              <a:t>dengan</a:t>
            </a:r>
            <a:r>
              <a:rPr lang="en-US" sz="3200" dirty="0">
                <a:cs typeface="Times New Roman" panose="02020603050405020304" pitchFamily="18" charset="0"/>
              </a:rPr>
              <a:t> salah </a:t>
            </a:r>
            <a:r>
              <a:rPr lang="en-US" sz="3200" dirty="0" err="1">
                <a:cs typeface="Times New Roman" panose="02020603050405020304" pitchFamily="18" charset="0"/>
              </a:rPr>
              <a:t>satu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cs typeface="Times New Roman" panose="02020603050405020304" pitchFamily="18" charset="0"/>
              </a:rPr>
              <a:t>elemennya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cs typeface="Times New Roman" panose="02020603050405020304" pitchFamily="18" charset="0"/>
              </a:rPr>
              <a:t>merupakan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cs typeface="Times New Roman" panose="02020603050405020304" pitchFamily="18" charset="0"/>
              </a:rPr>
              <a:t>akarnya</a:t>
            </a:r>
            <a:r>
              <a:rPr lang="en-US" sz="3200" dirty="0">
                <a:cs typeface="Times New Roman" panose="02020603050405020304" pitchFamily="18" charset="0"/>
              </a:rPr>
              <a:t> (root), yang </a:t>
            </a:r>
            <a:r>
              <a:rPr lang="en-US" sz="3200" dirty="0" err="1">
                <a:cs typeface="Times New Roman" panose="02020603050405020304" pitchFamily="18" charset="0"/>
              </a:rPr>
              <a:t>berada</a:t>
            </a:r>
            <a:r>
              <a:rPr lang="en-US" sz="3200" dirty="0">
                <a:cs typeface="Times New Roman" panose="02020603050405020304" pitchFamily="18" charset="0"/>
              </a:rPr>
              <a:t> di </a:t>
            </a:r>
            <a:r>
              <a:rPr lang="en-US" sz="3200" dirty="0" err="1">
                <a:cs typeface="Times New Roman" panose="02020603050405020304" pitchFamily="18" charset="0"/>
              </a:rPr>
              <a:t>puncak</a:t>
            </a:r>
            <a:r>
              <a:rPr lang="en-US" sz="3200" dirty="0">
                <a:cs typeface="Times New Roman" panose="02020603050405020304" pitchFamily="18" charset="0"/>
              </a:rPr>
              <a:t> dan </a:t>
            </a:r>
            <a:r>
              <a:rPr lang="en-US" sz="3200" dirty="0" err="1">
                <a:cs typeface="Times New Roman" panose="02020603050405020304" pitchFamily="18" charset="0"/>
              </a:rPr>
              <a:t>sisanya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cs typeface="Times New Roman" panose="02020603050405020304" pitchFamily="18" charset="0"/>
              </a:rPr>
              <a:t>merupakan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cs typeface="Times New Roman" panose="02020603050405020304" pitchFamily="18" charset="0"/>
              </a:rPr>
              <a:t>bagian-bagian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cs typeface="Times New Roman" panose="02020603050405020304" pitchFamily="18" charset="0"/>
              </a:rPr>
              <a:t>pohon</a:t>
            </a:r>
            <a:r>
              <a:rPr lang="en-US" sz="3200" dirty="0"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cs typeface="Times New Roman" panose="02020603050405020304" pitchFamily="18" charset="0"/>
              </a:rPr>
              <a:t>terorganisasi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cs typeface="Times New Roman" panose="02020603050405020304" pitchFamily="18" charset="0"/>
              </a:rPr>
              <a:t>dalam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cs typeface="Times New Roman" panose="02020603050405020304" pitchFamily="18" charset="0"/>
              </a:rPr>
              <a:t>susunan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cs typeface="Times New Roman" panose="02020603050405020304" pitchFamily="18" charset="0"/>
              </a:rPr>
              <a:t>hirarki</a:t>
            </a:r>
            <a:r>
              <a:rPr lang="en-US" sz="3200" dirty="0">
                <a:cs typeface="Times New Roman" panose="02020603050405020304" pitchFamily="18" charset="0"/>
              </a:rPr>
              <a:t>.</a:t>
            </a:r>
          </a:p>
          <a:p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415670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72B7C33-D1A5-4848-B510-9F2F46694215}"/>
              </a:ext>
            </a:extLst>
          </p:cNvPr>
          <p:cNvSpPr/>
          <p:nvPr/>
        </p:nvSpPr>
        <p:spPr>
          <a:xfrm>
            <a:off x="0" y="5491635"/>
            <a:ext cx="1930930" cy="380189"/>
          </a:xfrm>
          <a:prstGeom prst="rect">
            <a:avLst/>
          </a:prstGeom>
          <a:solidFill>
            <a:schemeClr val="bg1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E97B97A-7A94-4B3C-9BC0-6F7515492C59}"/>
              </a:ext>
            </a:extLst>
          </p:cNvPr>
          <p:cNvGrpSpPr/>
          <p:nvPr/>
        </p:nvGrpSpPr>
        <p:grpSpPr>
          <a:xfrm>
            <a:off x="1497754" y="6265319"/>
            <a:ext cx="337673" cy="198145"/>
            <a:chOff x="1982974" y="2085397"/>
            <a:chExt cx="886238" cy="52004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88CD1F6-3979-47DE-83BA-5435E7602A7C}"/>
                </a:ext>
              </a:extLst>
            </p:cNvPr>
            <p:cNvSpPr/>
            <p:nvPr/>
          </p:nvSpPr>
          <p:spPr>
            <a:xfrm>
              <a:off x="1982974" y="2085398"/>
              <a:ext cx="635330" cy="520040"/>
            </a:xfrm>
            <a:prstGeom prst="roundRect">
              <a:avLst/>
            </a:pr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DD92ED1-45DB-4FDA-92E9-CCE868196E57}"/>
                </a:ext>
              </a:extLst>
            </p:cNvPr>
            <p:cNvSpPr/>
            <p:nvPr/>
          </p:nvSpPr>
          <p:spPr>
            <a:xfrm rot="16200000">
              <a:off x="2497904" y="2234128"/>
              <a:ext cx="520040" cy="222577"/>
            </a:xfrm>
            <a:custGeom>
              <a:avLst/>
              <a:gdLst>
                <a:gd name="connsiteX0" fmla="*/ 107251 w 365760"/>
                <a:gd name="connsiteY0" fmla="*/ 0 h 166163"/>
                <a:gd name="connsiteX1" fmla="*/ 258510 w 365760"/>
                <a:gd name="connsiteY1" fmla="*/ 0 h 166163"/>
                <a:gd name="connsiteX2" fmla="*/ 365760 w 365760"/>
                <a:gd name="connsiteY2" fmla="*/ 166163 h 166163"/>
                <a:gd name="connsiteX3" fmla="*/ 0 w 365760"/>
                <a:gd name="connsiteY3" fmla="*/ 166163 h 16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" h="166163">
                  <a:moveTo>
                    <a:pt x="107251" y="0"/>
                  </a:moveTo>
                  <a:lnTo>
                    <a:pt x="258510" y="0"/>
                  </a:lnTo>
                  <a:lnTo>
                    <a:pt x="365760" y="166163"/>
                  </a:lnTo>
                  <a:lnTo>
                    <a:pt x="0" y="166163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2F9204-E99F-4E46-B8F4-B815BB9B8D69}"/>
              </a:ext>
            </a:extLst>
          </p:cNvPr>
          <p:cNvGrpSpPr/>
          <p:nvPr/>
        </p:nvGrpSpPr>
        <p:grpSpPr>
          <a:xfrm>
            <a:off x="588206" y="6304807"/>
            <a:ext cx="81731" cy="52745"/>
            <a:chOff x="990600" y="1323975"/>
            <a:chExt cx="1638300" cy="1057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1E2C6FF-F460-4E6D-B66B-7D7B3ACE3740}"/>
                </a:ext>
              </a:extLst>
            </p:cNvPr>
            <p:cNvCxnSpPr/>
            <p:nvPr/>
          </p:nvCxnSpPr>
          <p:spPr>
            <a:xfrm flipV="1">
              <a:off x="990600" y="1323975"/>
              <a:ext cx="876300" cy="1057275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50BB43-C7DB-489E-9631-A1EB77AD1B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1" y="1323976"/>
              <a:ext cx="761999" cy="1057274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FE7816-04BA-4585-86F9-858D3CA4EEC9}"/>
              </a:ext>
            </a:extLst>
          </p:cNvPr>
          <p:cNvGrpSpPr/>
          <p:nvPr/>
        </p:nvGrpSpPr>
        <p:grpSpPr>
          <a:xfrm>
            <a:off x="2005340" y="6311646"/>
            <a:ext cx="81731" cy="52745"/>
            <a:chOff x="990600" y="1323975"/>
            <a:chExt cx="1638300" cy="105727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4063498-65D9-415C-A0B2-8A19AEA292C7}"/>
                </a:ext>
              </a:extLst>
            </p:cNvPr>
            <p:cNvCxnSpPr/>
            <p:nvPr/>
          </p:nvCxnSpPr>
          <p:spPr>
            <a:xfrm flipV="1">
              <a:off x="990600" y="1323975"/>
              <a:ext cx="876300" cy="1057275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186A02B-E72C-4810-90AC-74F65A0224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1" y="1323976"/>
              <a:ext cx="761999" cy="1057274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B5D859-4119-4D4C-8C45-19ADCCCE43B3}"/>
              </a:ext>
            </a:extLst>
          </p:cNvPr>
          <p:cNvGrpSpPr/>
          <p:nvPr/>
        </p:nvGrpSpPr>
        <p:grpSpPr>
          <a:xfrm>
            <a:off x="322794" y="6210856"/>
            <a:ext cx="337956" cy="324948"/>
            <a:chOff x="243986" y="6052375"/>
            <a:chExt cx="427210" cy="41076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0994D4-FF00-433C-A81A-136E7FF17B7B}"/>
                </a:ext>
              </a:extLst>
            </p:cNvPr>
            <p:cNvGrpSpPr/>
            <p:nvPr/>
          </p:nvGrpSpPr>
          <p:grpSpPr>
            <a:xfrm>
              <a:off x="336277" y="6052376"/>
              <a:ext cx="212509" cy="410766"/>
              <a:chOff x="254216" y="6181330"/>
              <a:chExt cx="212509" cy="41076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4B72DC7-566B-456F-BA1B-06DD18CCDBFC}"/>
                  </a:ext>
                </a:extLst>
              </p:cNvPr>
              <p:cNvSpPr/>
              <p:nvPr/>
            </p:nvSpPr>
            <p:spPr>
              <a:xfrm>
                <a:off x="254216" y="6427591"/>
                <a:ext cx="212509" cy="114846"/>
              </a:xfrm>
              <a:custGeom>
                <a:avLst/>
                <a:gdLst>
                  <a:gd name="connsiteX0" fmla="*/ 0 w 1593217"/>
                  <a:gd name="connsiteY0" fmla="*/ 0 h 764153"/>
                  <a:gd name="connsiteX1" fmla="*/ 1593217 w 1593217"/>
                  <a:gd name="connsiteY1" fmla="*/ 0 h 764153"/>
                  <a:gd name="connsiteX2" fmla="*/ 1580597 w 1593217"/>
                  <a:gd name="connsiteY2" fmla="*/ 125184 h 764153"/>
                  <a:gd name="connsiteX3" fmla="*/ 796608 w 1593217"/>
                  <a:gd name="connsiteY3" fmla="*/ 764153 h 764153"/>
                  <a:gd name="connsiteX4" fmla="*/ 12619 w 1593217"/>
                  <a:gd name="connsiteY4" fmla="*/ 125184 h 764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217" h="764153">
                    <a:moveTo>
                      <a:pt x="0" y="0"/>
                    </a:moveTo>
                    <a:lnTo>
                      <a:pt x="1593217" y="0"/>
                    </a:lnTo>
                    <a:lnTo>
                      <a:pt x="1580597" y="125184"/>
                    </a:lnTo>
                    <a:cubicBezTo>
                      <a:pt x="1505977" y="489843"/>
                      <a:pt x="1183327" y="764153"/>
                      <a:pt x="796608" y="764153"/>
                    </a:cubicBezTo>
                    <a:cubicBezTo>
                      <a:pt x="409890" y="764153"/>
                      <a:pt x="87240" y="489843"/>
                      <a:pt x="12619" y="125184"/>
                    </a:cubicBezTo>
                    <a:close/>
                  </a:path>
                </a:pathLst>
              </a:custGeom>
              <a:noFill/>
              <a:ln w="31750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3BBAF59-E11C-4CD2-B19E-AE22FA5BCD1B}"/>
                  </a:ext>
                </a:extLst>
              </p:cNvPr>
              <p:cNvSpPr/>
              <p:nvPr/>
            </p:nvSpPr>
            <p:spPr>
              <a:xfrm>
                <a:off x="295016" y="6181330"/>
                <a:ext cx="144249" cy="303682"/>
              </a:xfrm>
              <a:prstGeom prst="roundRect">
                <a:avLst>
                  <a:gd name="adj" fmla="val 50000"/>
                </a:avLst>
              </a:prstGeom>
              <a:solidFill>
                <a:srgbClr val="A8A8A8"/>
              </a:solidFill>
              <a:ln w="31750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EB3BFDB-3D9E-4421-B0B6-C72C28391FEA}"/>
                  </a:ext>
                </a:extLst>
              </p:cNvPr>
              <p:cNvCxnSpPr/>
              <p:nvPr/>
            </p:nvCxnSpPr>
            <p:spPr>
              <a:xfrm>
                <a:off x="360306" y="6542433"/>
                <a:ext cx="0" cy="49663"/>
              </a:xfrm>
              <a:prstGeom prst="line">
                <a:avLst/>
              </a:prstGeom>
              <a:ln w="317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F07999A-5F04-492A-A261-31058FCB2384}"/>
                  </a:ext>
                </a:extLst>
              </p:cNvPr>
              <p:cNvCxnSpPr/>
              <p:nvPr/>
            </p:nvCxnSpPr>
            <p:spPr>
              <a:xfrm>
                <a:off x="303982" y="6592096"/>
                <a:ext cx="111768" cy="0"/>
              </a:xfrm>
              <a:prstGeom prst="line">
                <a:avLst/>
              </a:prstGeom>
              <a:ln w="317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9D2FFF5-B2BB-4092-84B9-044A7D0A5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86" y="6052375"/>
              <a:ext cx="427210" cy="385936"/>
            </a:xfrm>
            <a:prstGeom prst="line">
              <a:avLst/>
            </a:prstGeom>
            <a:ln w="25400">
              <a:solidFill>
                <a:srgbClr val="FF5D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6077A4-FD08-4E7B-922F-B19FF63A88D7}"/>
              </a:ext>
            </a:extLst>
          </p:cNvPr>
          <p:cNvCxnSpPr>
            <a:cxnSpLocks/>
          </p:cNvCxnSpPr>
          <p:nvPr/>
        </p:nvCxnSpPr>
        <p:spPr>
          <a:xfrm flipV="1">
            <a:off x="1467518" y="6237314"/>
            <a:ext cx="337956" cy="305305"/>
          </a:xfrm>
          <a:prstGeom prst="line">
            <a:avLst/>
          </a:prstGeom>
          <a:ln w="25400">
            <a:solidFill>
              <a:srgbClr val="FF5D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718E2F-3098-46F1-A0FA-72DE519D4CCC}"/>
              </a:ext>
            </a:extLst>
          </p:cNvPr>
          <p:cNvSpPr txBox="1"/>
          <p:nvPr/>
        </p:nvSpPr>
        <p:spPr>
          <a:xfrm>
            <a:off x="104675" y="6545209"/>
            <a:ext cx="875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Unmute </a:t>
            </a:r>
            <a:endParaRPr lang="en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F78E2E-59E7-472A-87D0-C09D6D218ECE}"/>
              </a:ext>
            </a:extLst>
          </p:cNvPr>
          <p:cNvSpPr txBox="1"/>
          <p:nvPr/>
        </p:nvSpPr>
        <p:spPr>
          <a:xfrm>
            <a:off x="1271676" y="6535804"/>
            <a:ext cx="1324549" cy="30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Start Video </a:t>
            </a:r>
            <a:endParaRPr lang="en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E31C6A0-9CA7-46C9-8E8B-9411E390EE74}"/>
              </a:ext>
            </a:extLst>
          </p:cNvPr>
          <p:cNvGrpSpPr/>
          <p:nvPr/>
        </p:nvGrpSpPr>
        <p:grpSpPr>
          <a:xfrm>
            <a:off x="198393" y="5548175"/>
            <a:ext cx="248802" cy="267107"/>
            <a:chOff x="243986" y="6052375"/>
            <a:chExt cx="427210" cy="410767"/>
          </a:xfrm>
          <a:solidFill>
            <a:srgbClr val="FF5D5D"/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FD484EE-4702-4AD1-AFB5-73CFA8EDB8E5}"/>
                </a:ext>
              </a:extLst>
            </p:cNvPr>
            <p:cNvGrpSpPr/>
            <p:nvPr/>
          </p:nvGrpSpPr>
          <p:grpSpPr>
            <a:xfrm>
              <a:off x="336277" y="6052376"/>
              <a:ext cx="212509" cy="410766"/>
              <a:chOff x="254216" y="6181330"/>
              <a:chExt cx="212509" cy="410766"/>
            </a:xfrm>
            <a:grpFill/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CCA8145-D682-4E06-92DC-8A17DDBAD647}"/>
                  </a:ext>
                </a:extLst>
              </p:cNvPr>
              <p:cNvSpPr/>
              <p:nvPr/>
            </p:nvSpPr>
            <p:spPr>
              <a:xfrm>
                <a:off x="254216" y="6427591"/>
                <a:ext cx="212509" cy="114846"/>
              </a:xfrm>
              <a:custGeom>
                <a:avLst/>
                <a:gdLst>
                  <a:gd name="connsiteX0" fmla="*/ 0 w 1593217"/>
                  <a:gd name="connsiteY0" fmla="*/ 0 h 764153"/>
                  <a:gd name="connsiteX1" fmla="*/ 1593217 w 1593217"/>
                  <a:gd name="connsiteY1" fmla="*/ 0 h 764153"/>
                  <a:gd name="connsiteX2" fmla="*/ 1580597 w 1593217"/>
                  <a:gd name="connsiteY2" fmla="*/ 125184 h 764153"/>
                  <a:gd name="connsiteX3" fmla="*/ 796608 w 1593217"/>
                  <a:gd name="connsiteY3" fmla="*/ 764153 h 764153"/>
                  <a:gd name="connsiteX4" fmla="*/ 12619 w 1593217"/>
                  <a:gd name="connsiteY4" fmla="*/ 125184 h 764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217" h="764153">
                    <a:moveTo>
                      <a:pt x="0" y="0"/>
                    </a:moveTo>
                    <a:lnTo>
                      <a:pt x="1593217" y="0"/>
                    </a:lnTo>
                    <a:lnTo>
                      <a:pt x="1580597" y="125184"/>
                    </a:lnTo>
                    <a:cubicBezTo>
                      <a:pt x="1505977" y="489843"/>
                      <a:pt x="1183327" y="764153"/>
                      <a:pt x="796608" y="764153"/>
                    </a:cubicBezTo>
                    <a:cubicBezTo>
                      <a:pt x="409890" y="764153"/>
                      <a:pt x="87240" y="489843"/>
                      <a:pt x="12619" y="125184"/>
                    </a:cubicBezTo>
                    <a:close/>
                  </a:path>
                </a:pathLst>
              </a:custGeom>
              <a:grpFill/>
              <a:ln w="6350">
                <a:solidFill>
                  <a:srgbClr val="FF5D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2A96402C-65DD-4C0E-AA5B-4CC4FF7819C3}"/>
                  </a:ext>
                </a:extLst>
              </p:cNvPr>
              <p:cNvSpPr/>
              <p:nvPr/>
            </p:nvSpPr>
            <p:spPr>
              <a:xfrm>
                <a:off x="295016" y="6181330"/>
                <a:ext cx="144249" cy="303682"/>
              </a:xfrm>
              <a:prstGeom prst="roundRect">
                <a:avLst>
                  <a:gd name="adj" fmla="val 50000"/>
                </a:avLst>
              </a:prstGeom>
              <a:grpFill/>
              <a:ln w="6350">
                <a:solidFill>
                  <a:srgbClr val="FF5D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5445ADE-A834-4280-93F0-D5A1CAA41979}"/>
                  </a:ext>
                </a:extLst>
              </p:cNvPr>
              <p:cNvCxnSpPr/>
              <p:nvPr/>
            </p:nvCxnSpPr>
            <p:spPr>
              <a:xfrm>
                <a:off x="360306" y="6542433"/>
                <a:ext cx="0" cy="49663"/>
              </a:xfrm>
              <a:prstGeom prst="line">
                <a:avLst/>
              </a:prstGeom>
              <a:grpFill/>
              <a:ln w="6350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FC710D2-530F-4A28-B136-2FBE183449A6}"/>
                  </a:ext>
                </a:extLst>
              </p:cNvPr>
              <p:cNvCxnSpPr/>
              <p:nvPr/>
            </p:nvCxnSpPr>
            <p:spPr>
              <a:xfrm>
                <a:off x="303982" y="6592096"/>
                <a:ext cx="111768" cy="0"/>
              </a:xfrm>
              <a:prstGeom prst="line">
                <a:avLst/>
              </a:prstGeom>
              <a:grpFill/>
              <a:ln w="6350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76D0109-AC57-40E1-8E4C-5D36CD44A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86" y="6052375"/>
              <a:ext cx="427210" cy="385936"/>
            </a:xfrm>
            <a:prstGeom prst="line">
              <a:avLst/>
            </a:prstGeom>
            <a:grpFill/>
            <a:ln w="6350">
              <a:solidFill>
                <a:srgbClr val="FF5D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BF4484A-32E9-4D48-9FA3-2D9BDD252DCC}"/>
              </a:ext>
            </a:extLst>
          </p:cNvPr>
          <p:cNvSpPr txBox="1"/>
          <p:nvPr/>
        </p:nvSpPr>
        <p:spPr>
          <a:xfrm>
            <a:off x="479380" y="5502814"/>
            <a:ext cx="199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Istilah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penting</a:t>
            </a:r>
            <a:endParaRPr lang="en-ID" sz="1600" dirty="0">
              <a:solidFill>
                <a:schemeClr val="bg1"/>
              </a:solidFill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9034EF0-8927-481F-8FAF-A64434004902}"/>
              </a:ext>
            </a:extLst>
          </p:cNvPr>
          <p:cNvGrpSpPr/>
          <p:nvPr/>
        </p:nvGrpSpPr>
        <p:grpSpPr>
          <a:xfrm>
            <a:off x="3611726" y="6135155"/>
            <a:ext cx="5481832" cy="458472"/>
            <a:chOff x="3951924" y="6025833"/>
            <a:chExt cx="6824784" cy="570789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DBC7BFC-00E5-43A7-901F-6707D5A0592F}"/>
                </a:ext>
              </a:extLst>
            </p:cNvPr>
            <p:cNvGrpSpPr/>
            <p:nvPr/>
          </p:nvGrpSpPr>
          <p:grpSpPr>
            <a:xfrm>
              <a:off x="3951924" y="6115494"/>
              <a:ext cx="4537848" cy="481128"/>
              <a:chOff x="3734753" y="6097716"/>
              <a:chExt cx="5435775" cy="576331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34D61EA-F841-4CF5-B671-235C93DC96FF}"/>
                  </a:ext>
                </a:extLst>
              </p:cNvPr>
              <p:cNvGrpSpPr/>
              <p:nvPr/>
            </p:nvGrpSpPr>
            <p:grpSpPr>
              <a:xfrm>
                <a:off x="3734753" y="6100709"/>
                <a:ext cx="445682" cy="510698"/>
                <a:chOff x="2043518" y="3429000"/>
                <a:chExt cx="445682" cy="510698"/>
              </a:xfrm>
            </p:grpSpPr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BB07E95E-6D9D-4815-B2A7-05451066F66A}"/>
                    </a:ext>
                  </a:extLst>
                </p:cNvPr>
                <p:cNvSpPr/>
                <p:nvPr/>
              </p:nvSpPr>
              <p:spPr>
                <a:xfrm>
                  <a:off x="2043518" y="3429000"/>
                  <a:ext cx="445682" cy="503054"/>
                </a:xfrm>
                <a:custGeom>
                  <a:avLst/>
                  <a:gdLst>
                    <a:gd name="connsiteX0" fmla="*/ 217082 w 426141"/>
                    <a:gd name="connsiteY0" fmla="*/ 86 h 503054"/>
                    <a:gd name="connsiteX1" fmla="*/ 115482 w 426141"/>
                    <a:gd name="connsiteY1" fmla="*/ 88986 h 503054"/>
                    <a:gd name="connsiteX2" fmla="*/ 34202 w 426141"/>
                    <a:gd name="connsiteY2" fmla="*/ 109306 h 503054"/>
                    <a:gd name="connsiteX3" fmla="*/ 1182 w 426141"/>
                    <a:gd name="connsiteY3" fmla="*/ 139786 h 503054"/>
                    <a:gd name="connsiteX4" fmla="*/ 11342 w 426141"/>
                    <a:gd name="connsiteY4" fmla="*/ 276946 h 503054"/>
                    <a:gd name="connsiteX5" fmla="*/ 49442 w 426141"/>
                    <a:gd name="connsiteY5" fmla="*/ 370926 h 503054"/>
                    <a:gd name="connsiteX6" fmla="*/ 201842 w 426141"/>
                    <a:gd name="connsiteY6" fmla="*/ 503006 h 503054"/>
                    <a:gd name="connsiteX7" fmla="*/ 379642 w 426141"/>
                    <a:gd name="connsiteY7" fmla="*/ 355686 h 503054"/>
                    <a:gd name="connsiteX8" fmla="*/ 425362 w 426141"/>
                    <a:gd name="connsiteY8" fmla="*/ 134706 h 503054"/>
                    <a:gd name="connsiteX9" fmla="*/ 354242 w 426141"/>
                    <a:gd name="connsiteY9" fmla="*/ 106766 h 503054"/>
                    <a:gd name="connsiteX10" fmla="*/ 217082 w 426141"/>
                    <a:gd name="connsiteY10" fmla="*/ 86 h 503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26141" h="503054">
                      <a:moveTo>
                        <a:pt x="217082" y="86"/>
                      </a:moveTo>
                      <a:cubicBezTo>
                        <a:pt x="177289" y="-2877"/>
                        <a:pt x="145962" y="70783"/>
                        <a:pt x="115482" y="88986"/>
                      </a:cubicBezTo>
                      <a:cubicBezTo>
                        <a:pt x="85002" y="107189"/>
                        <a:pt x="53252" y="100839"/>
                        <a:pt x="34202" y="109306"/>
                      </a:cubicBezTo>
                      <a:cubicBezTo>
                        <a:pt x="15152" y="117773"/>
                        <a:pt x="4992" y="111846"/>
                        <a:pt x="1182" y="139786"/>
                      </a:cubicBezTo>
                      <a:cubicBezTo>
                        <a:pt x="-2628" y="167726"/>
                        <a:pt x="3299" y="238423"/>
                        <a:pt x="11342" y="276946"/>
                      </a:cubicBezTo>
                      <a:cubicBezTo>
                        <a:pt x="19385" y="315469"/>
                        <a:pt x="17692" y="333249"/>
                        <a:pt x="49442" y="370926"/>
                      </a:cubicBezTo>
                      <a:cubicBezTo>
                        <a:pt x="81192" y="408603"/>
                        <a:pt x="146809" y="505546"/>
                        <a:pt x="201842" y="503006"/>
                      </a:cubicBezTo>
                      <a:cubicBezTo>
                        <a:pt x="256875" y="500466"/>
                        <a:pt x="342389" y="417069"/>
                        <a:pt x="379642" y="355686"/>
                      </a:cubicBezTo>
                      <a:cubicBezTo>
                        <a:pt x="416895" y="294303"/>
                        <a:pt x="429595" y="176193"/>
                        <a:pt x="425362" y="134706"/>
                      </a:cubicBezTo>
                      <a:cubicBezTo>
                        <a:pt x="421129" y="93219"/>
                        <a:pt x="383875" y="124546"/>
                        <a:pt x="354242" y="106766"/>
                      </a:cubicBezTo>
                      <a:cubicBezTo>
                        <a:pt x="324609" y="88986"/>
                        <a:pt x="256875" y="3049"/>
                        <a:pt x="217082" y="86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25400">
                  <a:solidFill>
                    <a:srgbClr val="A8A8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D24E779B-9E6F-4471-B917-89C61EA43838}"/>
                    </a:ext>
                  </a:extLst>
                </p:cNvPr>
                <p:cNvSpPr/>
                <p:nvPr/>
              </p:nvSpPr>
              <p:spPr>
                <a:xfrm>
                  <a:off x="2261531" y="3429000"/>
                  <a:ext cx="226060" cy="254048"/>
                </a:xfrm>
                <a:custGeom>
                  <a:avLst/>
                  <a:gdLst>
                    <a:gd name="connsiteX0" fmla="*/ 7415 w 226060"/>
                    <a:gd name="connsiteY0" fmla="*/ 0 h 254048"/>
                    <a:gd name="connsiteX1" fmla="*/ 150864 w 226060"/>
                    <a:gd name="connsiteY1" fmla="*/ 106680 h 254048"/>
                    <a:gd name="connsiteX2" fmla="*/ 225245 w 226060"/>
                    <a:gd name="connsiteY2" fmla="*/ 134620 h 254048"/>
                    <a:gd name="connsiteX3" fmla="*/ 217608 w 226060"/>
                    <a:gd name="connsiteY3" fmla="*/ 237649 h 254048"/>
                    <a:gd name="connsiteX4" fmla="*/ 213558 w 226060"/>
                    <a:gd name="connsiteY4" fmla="*/ 254048 h 254048"/>
                    <a:gd name="connsiteX5" fmla="*/ 0 w 226060"/>
                    <a:gd name="connsiteY5" fmla="*/ 254048 h 254048"/>
                    <a:gd name="connsiteX6" fmla="*/ 0 w 226060"/>
                    <a:gd name="connsiteY6" fmla="*/ 2519 h 254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6060" h="254048">
                      <a:moveTo>
                        <a:pt x="7415" y="0"/>
                      </a:moveTo>
                      <a:cubicBezTo>
                        <a:pt x="49032" y="2963"/>
                        <a:pt x="119872" y="88900"/>
                        <a:pt x="150864" y="106680"/>
                      </a:cubicBezTo>
                      <a:cubicBezTo>
                        <a:pt x="181856" y="124460"/>
                        <a:pt x="220818" y="93133"/>
                        <a:pt x="225245" y="134620"/>
                      </a:cubicBezTo>
                      <a:cubicBezTo>
                        <a:pt x="227459" y="155364"/>
                        <a:pt x="225245" y="195263"/>
                        <a:pt x="217608" y="237649"/>
                      </a:cubicBezTo>
                      <a:lnTo>
                        <a:pt x="213558" y="254048"/>
                      </a:lnTo>
                      <a:lnTo>
                        <a:pt x="0" y="254048"/>
                      </a:lnTo>
                      <a:lnTo>
                        <a:pt x="0" y="2519"/>
                      </a:ln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9B53D38F-8CBC-4185-88E5-61529B081D29}"/>
                    </a:ext>
                  </a:extLst>
                </p:cNvPr>
                <p:cNvSpPr/>
                <p:nvPr/>
              </p:nvSpPr>
              <p:spPr>
                <a:xfrm>
                  <a:off x="2060650" y="3675404"/>
                  <a:ext cx="205709" cy="264294"/>
                </a:xfrm>
                <a:custGeom>
                  <a:avLst/>
                  <a:gdLst>
                    <a:gd name="connsiteX0" fmla="*/ 0 w 205709"/>
                    <a:gd name="connsiteY0" fmla="*/ 0 h 264294"/>
                    <a:gd name="connsiteX1" fmla="*/ 205709 w 205709"/>
                    <a:gd name="connsiteY1" fmla="*/ 0 h 264294"/>
                    <a:gd name="connsiteX2" fmla="*/ 205709 w 205709"/>
                    <a:gd name="connsiteY2" fmla="*/ 264201 h 264294"/>
                    <a:gd name="connsiteX3" fmla="*/ 205484 w 205709"/>
                    <a:gd name="connsiteY3" fmla="*/ 264246 h 264294"/>
                    <a:gd name="connsiteX4" fmla="*/ 46095 w 205709"/>
                    <a:gd name="connsiteY4" fmla="*/ 132166 h 264294"/>
                    <a:gd name="connsiteX5" fmla="*/ 6248 w 205709"/>
                    <a:gd name="connsiteY5" fmla="*/ 38186 h 264294"/>
                    <a:gd name="connsiteX6" fmla="*/ 479 w 205709"/>
                    <a:gd name="connsiteY6" fmla="*/ 4432 h 2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5709" h="264294">
                      <a:moveTo>
                        <a:pt x="0" y="0"/>
                      </a:moveTo>
                      <a:lnTo>
                        <a:pt x="205709" y="0"/>
                      </a:lnTo>
                      <a:lnTo>
                        <a:pt x="205709" y="264201"/>
                      </a:lnTo>
                      <a:lnTo>
                        <a:pt x="205484" y="264246"/>
                      </a:lnTo>
                      <a:cubicBezTo>
                        <a:pt x="147927" y="266786"/>
                        <a:pt x="79301" y="169843"/>
                        <a:pt x="46095" y="132166"/>
                      </a:cubicBezTo>
                      <a:cubicBezTo>
                        <a:pt x="12889" y="94489"/>
                        <a:pt x="14660" y="76709"/>
                        <a:pt x="6248" y="38186"/>
                      </a:cubicBezTo>
                      <a:cubicBezTo>
                        <a:pt x="4145" y="28555"/>
                        <a:pt x="2181" y="16914"/>
                        <a:pt x="479" y="4432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18B4E0D-B379-4B9C-8AE5-0F4E7A9D3FA9}"/>
                  </a:ext>
                </a:extLst>
              </p:cNvPr>
              <p:cNvGrpSpPr/>
              <p:nvPr/>
            </p:nvGrpSpPr>
            <p:grpSpPr>
              <a:xfrm>
                <a:off x="5225645" y="6097716"/>
                <a:ext cx="790916" cy="463601"/>
                <a:chOff x="4667928" y="511972"/>
                <a:chExt cx="3475957" cy="2037454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E9A32CB-246D-4404-A971-0334428C6D52}"/>
                    </a:ext>
                  </a:extLst>
                </p:cNvPr>
                <p:cNvSpPr/>
                <p:nvPr/>
              </p:nvSpPr>
              <p:spPr>
                <a:xfrm>
                  <a:off x="5370179" y="511972"/>
                  <a:ext cx="935547" cy="935547"/>
                </a:xfrm>
                <a:prstGeom prst="ellipse">
                  <a:avLst/>
                </a:pr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32A4D87C-9CEA-434F-8FD3-E6B39E591297}"/>
                    </a:ext>
                  </a:extLst>
                </p:cNvPr>
                <p:cNvSpPr/>
                <p:nvPr/>
              </p:nvSpPr>
              <p:spPr>
                <a:xfrm>
                  <a:off x="4667928" y="1683451"/>
                  <a:ext cx="2340048" cy="865975"/>
                </a:xfrm>
                <a:custGeom>
                  <a:avLst/>
                  <a:gdLst>
                    <a:gd name="connsiteX0" fmla="*/ 2073277 w 4146554"/>
                    <a:gd name="connsiteY0" fmla="*/ 0 h 1110903"/>
                    <a:gd name="connsiteX1" fmla="*/ 4135850 w 4146554"/>
                    <a:gd name="connsiteY1" fmla="*/ 997321 h 1110903"/>
                    <a:gd name="connsiteX2" fmla="*/ 4146554 w 4146554"/>
                    <a:gd name="connsiteY2" fmla="*/ 1110903 h 1110903"/>
                    <a:gd name="connsiteX3" fmla="*/ 0 w 4146554"/>
                    <a:gd name="connsiteY3" fmla="*/ 1110903 h 1110903"/>
                    <a:gd name="connsiteX4" fmla="*/ 10704 w 4146554"/>
                    <a:gd name="connsiteY4" fmla="*/ 997321 h 1110903"/>
                    <a:gd name="connsiteX5" fmla="*/ 2073277 w 4146554"/>
                    <a:gd name="connsiteY5" fmla="*/ 0 h 111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46554" h="1110903">
                      <a:moveTo>
                        <a:pt x="2073277" y="0"/>
                      </a:moveTo>
                      <a:cubicBezTo>
                        <a:pt x="3146751" y="0"/>
                        <a:pt x="4029677" y="437141"/>
                        <a:pt x="4135850" y="997321"/>
                      </a:cubicBezTo>
                      <a:lnTo>
                        <a:pt x="4146554" y="1110903"/>
                      </a:lnTo>
                      <a:lnTo>
                        <a:pt x="0" y="1110903"/>
                      </a:lnTo>
                      <a:lnTo>
                        <a:pt x="10704" y="997321"/>
                      </a:lnTo>
                      <a:cubicBezTo>
                        <a:pt x="116877" y="437141"/>
                        <a:pt x="999803" y="0"/>
                        <a:pt x="2073277" y="0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F6183383-415F-4747-9DAA-D4AEAF03E4E7}"/>
                    </a:ext>
                  </a:extLst>
                </p:cNvPr>
                <p:cNvSpPr/>
                <p:nvPr/>
              </p:nvSpPr>
              <p:spPr>
                <a:xfrm>
                  <a:off x="5803837" y="1683450"/>
                  <a:ext cx="2340048" cy="865975"/>
                </a:xfrm>
                <a:custGeom>
                  <a:avLst/>
                  <a:gdLst>
                    <a:gd name="connsiteX0" fmla="*/ 2073277 w 4146554"/>
                    <a:gd name="connsiteY0" fmla="*/ 0 h 1110903"/>
                    <a:gd name="connsiteX1" fmla="*/ 4135850 w 4146554"/>
                    <a:gd name="connsiteY1" fmla="*/ 997321 h 1110903"/>
                    <a:gd name="connsiteX2" fmla="*/ 4146554 w 4146554"/>
                    <a:gd name="connsiteY2" fmla="*/ 1110903 h 1110903"/>
                    <a:gd name="connsiteX3" fmla="*/ 0 w 4146554"/>
                    <a:gd name="connsiteY3" fmla="*/ 1110903 h 1110903"/>
                    <a:gd name="connsiteX4" fmla="*/ 10704 w 4146554"/>
                    <a:gd name="connsiteY4" fmla="*/ 997321 h 1110903"/>
                    <a:gd name="connsiteX5" fmla="*/ 2073277 w 4146554"/>
                    <a:gd name="connsiteY5" fmla="*/ 0 h 111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46554" h="1110903">
                      <a:moveTo>
                        <a:pt x="2073277" y="0"/>
                      </a:moveTo>
                      <a:cubicBezTo>
                        <a:pt x="3146751" y="0"/>
                        <a:pt x="4029677" y="437141"/>
                        <a:pt x="4135850" y="997321"/>
                      </a:cubicBezTo>
                      <a:lnTo>
                        <a:pt x="4146554" y="1110903"/>
                      </a:lnTo>
                      <a:lnTo>
                        <a:pt x="0" y="1110903"/>
                      </a:lnTo>
                      <a:lnTo>
                        <a:pt x="10704" y="997321"/>
                      </a:lnTo>
                      <a:cubicBezTo>
                        <a:pt x="116877" y="437141"/>
                        <a:pt x="999803" y="0"/>
                        <a:pt x="2073277" y="0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C6E59342-50ED-41BA-813D-614805EFC319}"/>
                    </a:ext>
                  </a:extLst>
                </p:cNvPr>
                <p:cNvSpPr/>
                <p:nvPr/>
              </p:nvSpPr>
              <p:spPr>
                <a:xfrm>
                  <a:off x="6532111" y="648246"/>
                  <a:ext cx="799273" cy="799273"/>
                </a:xfrm>
                <a:prstGeom prst="ellipse">
                  <a:avLst/>
                </a:pr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E269527-C289-4C67-A825-1CB6C4EA0101}"/>
                  </a:ext>
                </a:extLst>
              </p:cNvPr>
              <p:cNvSpPr/>
              <p:nvPr/>
            </p:nvSpPr>
            <p:spPr>
              <a:xfrm rot="10800000">
                <a:off x="7065195" y="6099661"/>
                <a:ext cx="532452" cy="574386"/>
              </a:xfrm>
              <a:custGeom>
                <a:avLst/>
                <a:gdLst>
                  <a:gd name="connsiteX0" fmla="*/ 1708529 w 1885950"/>
                  <a:gd name="connsiteY0" fmla="*/ 1549110 h 1549110"/>
                  <a:gd name="connsiteX1" fmla="*/ 177421 w 1885950"/>
                  <a:gd name="connsiteY1" fmla="*/ 1549110 h 1549110"/>
                  <a:gd name="connsiteX2" fmla="*/ 0 w 1885950"/>
                  <a:gd name="connsiteY2" fmla="*/ 1371689 h 1549110"/>
                  <a:gd name="connsiteX3" fmla="*/ 0 w 1885950"/>
                  <a:gd name="connsiteY3" fmla="*/ 662025 h 1549110"/>
                  <a:gd name="connsiteX4" fmla="*/ 177421 w 1885950"/>
                  <a:gd name="connsiteY4" fmla="*/ 484604 h 1549110"/>
                  <a:gd name="connsiteX5" fmla="*/ 989677 w 1885950"/>
                  <a:gd name="connsiteY5" fmla="*/ 484604 h 1549110"/>
                  <a:gd name="connsiteX6" fmla="*/ 1268342 w 1885950"/>
                  <a:gd name="connsiteY6" fmla="*/ 0 h 1549110"/>
                  <a:gd name="connsiteX7" fmla="*/ 1547007 w 1885950"/>
                  <a:gd name="connsiteY7" fmla="*/ 484604 h 1549110"/>
                  <a:gd name="connsiteX8" fmla="*/ 1708529 w 1885950"/>
                  <a:gd name="connsiteY8" fmla="*/ 484604 h 1549110"/>
                  <a:gd name="connsiteX9" fmla="*/ 1885950 w 1885950"/>
                  <a:gd name="connsiteY9" fmla="*/ 662025 h 1549110"/>
                  <a:gd name="connsiteX10" fmla="*/ 1885950 w 1885950"/>
                  <a:gd name="connsiteY10" fmla="*/ 1371689 h 1549110"/>
                  <a:gd name="connsiteX11" fmla="*/ 1708529 w 1885950"/>
                  <a:gd name="connsiteY11" fmla="*/ 1549110 h 154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85950" h="1549110">
                    <a:moveTo>
                      <a:pt x="1708529" y="1549110"/>
                    </a:moveTo>
                    <a:lnTo>
                      <a:pt x="177421" y="1549110"/>
                    </a:lnTo>
                    <a:cubicBezTo>
                      <a:pt x="79434" y="1549110"/>
                      <a:pt x="0" y="1469676"/>
                      <a:pt x="0" y="1371689"/>
                    </a:cubicBezTo>
                    <a:lnTo>
                      <a:pt x="0" y="662025"/>
                    </a:lnTo>
                    <a:cubicBezTo>
                      <a:pt x="0" y="564038"/>
                      <a:pt x="79434" y="484604"/>
                      <a:pt x="177421" y="484604"/>
                    </a:cubicBezTo>
                    <a:lnTo>
                      <a:pt x="989677" y="484604"/>
                    </a:lnTo>
                    <a:lnTo>
                      <a:pt x="1268342" y="0"/>
                    </a:lnTo>
                    <a:lnTo>
                      <a:pt x="1547007" y="484604"/>
                    </a:lnTo>
                    <a:lnTo>
                      <a:pt x="1708529" y="484604"/>
                    </a:lnTo>
                    <a:cubicBezTo>
                      <a:pt x="1806516" y="484604"/>
                      <a:pt x="1885950" y="564038"/>
                      <a:pt x="1885950" y="662025"/>
                    </a:cubicBezTo>
                    <a:lnTo>
                      <a:pt x="1885950" y="1371689"/>
                    </a:lnTo>
                    <a:cubicBezTo>
                      <a:pt x="1885950" y="1469676"/>
                      <a:pt x="1806516" y="1549110"/>
                      <a:pt x="1708529" y="1549110"/>
                    </a:cubicBezTo>
                    <a:close/>
                  </a:path>
                </a:pathLst>
              </a:custGeom>
              <a:solidFill>
                <a:srgbClr val="A8A8A8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 dirty="0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9D93E21-DCFB-4404-9E33-F8AC464821A5}"/>
                  </a:ext>
                </a:extLst>
              </p:cNvPr>
              <p:cNvGrpSpPr/>
              <p:nvPr/>
            </p:nvGrpSpPr>
            <p:grpSpPr>
              <a:xfrm>
                <a:off x="8458806" y="6097716"/>
                <a:ext cx="711722" cy="476227"/>
                <a:chOff x="7400246" y="1717249"/>
                <a:chExt cx="2234711" cy="1495289"/>
              </a:xfrm>
            </p:grpSpPr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E4F5EB35-6772-43FC-A315-B72E556D1907}"/>
                    </a:ext>
                  </a:extLst>
                </p:cNvPr>
                <p:cNvSpPr/>
                <p:nvPr/>
              </p:nvSpPr>
              <p:spPr>
                <a:xfrm>
                  <a:off x="7400246" y="1717249"/>
                  <a:ext cx="2234711" cy="1495289"/>
                </a:xfrm>
                <a:prstGeom prst="roundRect">
                  <a:avLst>
                    <a:gd name="adj" fmla="val 10076"/>
                  </a:avLst>
                </a:prstGeom>
                <a:solidFill>
                  <a:srgbClr val="23D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D7F547BB-F5D1-4EDD-83F9-5B9714D6ABA9}"/>
                    </a:ext>
                  </a:extLst>
                </p:cNvPr>
                <p:cNvGrpSpPr/>
                <p:nvPr/>
              </p:nvGrpSpPr>
              <p:grpSpPr>
                <a:xfrm>
                  <a:off x="8351699" y="2163700"/>
                  <a:ext cx="369649" cy="620143"/>
                  <a:chOff x="7500331" y="4182620"/>
                  <a:chExt cx="112396" cy="188900"/>
                </a:xfrm>
                <a:solidFill>
                  <a:srgbClr val="1A1A1A"/>
                </a:solidFill>
              </p:grpSpPr>
              <p:sp>
                <p:nvSpPr>
                  <p:cNvPr id="78" name="Rectangle: Rounded Corners 77">
                    <a:extLst>
                      <a:ext uri="{FF2B5EF4-FFF2-40B4-BE49-F238E27FC236}">
                        <a16:creationId xmlns:a16="http://schemas.microsoft.com/office/drawing/2014/main" id="{43F53BF7-CEC4-4A05-A5F4-E2B0049313C7}"/>
                      </a:ext>
                    </a:extLst>
                  </p:cNvPr>
                  <p:cNvSpPr/>
                  <p:nvPr/>
                </p:nvSpPr>
                <p:spPr>
                  <a:xfrm rot="2647907">
                    <a:off x="7500331" y="4201971"/>
                    <a:ext cx="45719" cy="10318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77DDA2B6-8B88-4DED-8A79-6DE3A77C043E}"/>
                      </a:ext>
                    </a:extLst>
                  </p:cNvPr>
                  <p:cNvSpPr/>
                  <p:nvPr/>
                </p:nvSpPr>
                <p:spPr>
                  <a:xfrm rot="18918181">
                    <a:off x="7567008" y="4182620"/>
                    <a:ext cx="45719" cy="12603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310C8C61-83F1-4A35-9459-C0CE910D8881}"/>
                      </a:ext>
                    </a:extLst>
                  </p:cNvPr>
                  <p:cNvSpPr/>
                  <p:nvPr/>
                </p:nvSpPr>
                <p:spPr>
                  <a:xfrm>
                    <a:off x="7531855" y="4231789"/>
                    <a:ext cx="45719" cy="13973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</p:grp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30E3211-14B8-4754-B105-811AB1C85CB7}"/>
                </a:ext>
              </a:extLst>
            </p:cNvPr>
            <p:cNvGrpSpPr/>
            <p:nvPr/>
          </p:nvGrpSpPr>
          <p:grpSpPr>
            <a:xfrm>
              <a:off x="9252177" y="6079247"/>
              <a:ext cx="459254" cy="459254"/>
              <a:chOff x="5550644" y="3337560"/>
              <a:chExt cx="1828800" cy="182880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6CEF459C-709D-4B6D-9A2D-537ACBA93A12}"/>
                  </a:ext>
                </a:extLst>
              </p:cNvPr>
              <p:cNvSpPr/>
              <p:nvPr/>
            </p:nvSpPr>
            <p:spPr>
              <a:xfrm>
                <a:off x="5550644" y="3337560"/>
                <a:ext cx="1828800" cy="1828800"/>
              </a:xfrm>
              <a:prstGeom prst="ellipse">
                <a:avLst/>
              </a:prstGeom>
              <a:noFill/>
              <a:ln w="34925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F8C174D-DFC0-4AA6-A210-FA348B0AD50E}"/>
                  </a:ext>
                </a:extLst>
              </p:cNvPr>
              <p:cNvSpPr/>
              <p:nvPr/>
            </p:nvSpPr>
            <p:spPr>
              <a:xfrm>
                <a:off x="5727809" y="3514725"/>
                <a:ext cx="1474470" cy="1474470"/>
              </a:xfrm>
              <a:prstGeom prst="ellipse">
                <a:avLst/>
              </a:prstGeom>
              <a:solidFill>
                <a:srgbClr val="A8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0B92976-6314-4A41-9DF4-3FCECCBD91F5}"/>
                </a:ext>
              </a:extLst>
            </p:cNvPr>
            <p:cNvGrpSpPr/>
            <p:nvPr/>
          </p:nvGrpSpPr>
          <p:grpSpPr>
            <a:xfrm>
              <a:off x="10281453" y="6025833"/>
              <a:ext cx="495255" cy="502556"/>
              <a:chOff x="8489772" y="173821"/>
              <a:chExt cx="2940228" cy="298357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A91EE13-170D-4B92-B82C-C11FA079F4C5}"/>
                  </a:ext>
                </a:extLst>
              </p:cNvPr>
              <p:cNvSpPr/>
              <p:nvPr/>
            </p:nvSpPr>
            <p:spPr>
              <a:xfrm>
                <a:off x="8489772" y="217170"/>
                <a:ext cx="2940228" cy="2940228"/>
              </a:xfrm>
              <a:prstGeom prst="ellipse">
                <a:avLst/>
              </a:prstGeom>
              <a:solidFill>
                <a:srgbClr val="AAAAA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9DDD7C1-E9C6-473F-8492-F0D4C4F27BBB}"/>
                  </a:ext>
                </a:extLst>
              </p:cNvPr>
              <p:cNvSpPr/>
              <p:nvPr/>
            </p:nvSpPr>
            <p:spPr>
              <a:xfrm>
                <a:off x="9481804" y="1223010"/>
                <a:ext cx="240030" cy="240030"/>
              </a:xfrm>
              <a:prstGeom prst="ellipse">
                <a:avLst/>
              </a:prstGeom>
              <a:solidFill>
                <a:srgbClr val="1A1A1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3D7719C-EEAE-4BF4-9C8B-9E09B2E7B769}"/>
                  </a:ext>
                </a:extLst>
              </p:cNvPr>
              <p:cNvSpPr/>
              <p:nvPr/>
            </p:nvSpPr>
            <p:spPr>
              <a:xfrm>
                <a:off x="10305940" y="1223010"/>
                <a:ext cx="240030" cy="240030"/>
              </a:xfrm>
              <a:prstGeom prst="ellipse">
                <a:avLst/>
              </a:prstGeom>
              <a:solidFill>
                <a:srgbClr val="1A1A1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ADA98AD-2ADA-4E90-983A-B6F9E90FDDD8}"/>
                  </a:ext>
                </a:extLst>
              </p:cNvPr>
              <p:cNvSpPr/>
              <p:nvPr/>
            </p:nvSpPr>
            <p:spPr>
              <a:xfrm>
                <a:off x="9187564" y="1807443"/>
                <a:ext cx="1623060" cy="659921"/>
              </a:xfrm>
              <a:custGeom>
                <a:avLst/>
                <a:gdLst>
                  <a:gd name="connsiteX0" fmla="*/ 0 w 1600200"/>
                  <a:gd name="connsiteY0" fmla="*/ 0 h 676024"/>
                  <a:gd name="connsiteX1" fmla="*/ 274320 w 1600200"/>
                  <a:gd name="connsiteY1" fmla="*/ 525780 h 676024"/>
                  <a:gd name="connsiteX2" fmla="*/ 845820 w 1600200"/>
                  <a:gd name="connsiteY2" fmla="*/ 674370 h 676024"/>
                  <a:gd name="connsiteX3" fmla="*/ 1405890 w 1600200"/>
                  <a:gd name="connsiteY3" fmla="*/ 457200 h 676024"/>
                  <a:gd name="connsiteX4" fmla="*/ 1600200 w 1600200"/>
                  <a:gd name="connsiteY4" fmla="*/ 137160 h 676024"/>
                  <a:gd name="connsiteX0" fmla="*/ 0 w 1623060"/>
                  <a:gd name="connsiteY0" fmla="*/ 34290 h 710314"/>
                  <a:gd name="connsiteX1" fmla="*/ 274320 w 1623060"/>
                  <a:gd name="connsiteY1" fmla="*/ 560070 h 710314"/>
                  <a:gd name="connsiteX2" fmla="*/ 845820 w 1623060"/>
                  <a:gd name="connsiteY2" fmla="*/ 708660 h 710314"/>
                  <a:gd name="connsiteX3" fmla="*/ 1405890 w 1623060"/>
                  <a:gd name="connsiteY3" fmla="*/ 491490 h 710314"/>
                  <a:gd name="connsiteX4" fmla="*/ 1623060 w 1623060"/>
                  <a:gd name="connsiteY4" fmla="*/ 0 h 710314"/>
                  <a:gd name="connsiteX0" fmla="*/ 0 w 1623060"/>
                  <a:gd name="connsiteY0" fmla="*/ 34290 h 708687"/>
                  <a:gd name="connsiteX1" fmla="*/ 274320 w 1623060"/>
                  <a:gd name="connsiteY1" fmla="*/ 560070 h 708687"/>
                  <a:gd name="connsiteX2" fmla="*/ 845820 w 1623060"/>
                  <a:gd name="connsiteY2" fmla="*/ 708660 h 708687"/>
                  <a:gd name="connsiteX3" fmla="*/ 1337310 w 1623060"/>
                  <a:gd name="connsiteY3" fmla="*/ 552864 h 708687"/>
                  <a:gd name="connsiteX4" fmla="*/ 1623060 w 1623060"/>
                  <a:gd name="connsiteY4" fmla="*/ 0 h 70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3060" h="708687">
                    <a:moveTo>
                      <a:pt x="0" y="34290"/>
                    </a:moveTo>
                    <a:cubicBezTo>
                      <a:pt x="66675" y="240982"/>
                      <a:pt x="133350" y="447675"/>
                      <a:pt x="274320" y="560070"/>
                    </a:cubicBezTo>
                    <a:cubicBezTo>
                      <a:pt x="415290" y="672465"/>
                      <a:pt x="668655" y="709861"/>
                      <a:pt x="845820" y="708660"/>
                    </a:cubicBezTo>
                    <a:cubicBezTo>
                      <a:pt x="1022985" y="707459"/>
                      <a:pt x="1211580" y="642399"/>
                      <a:pt x="1337310" y="552864"/>
                    </a:cubicBezTo>
                    <a:cubicBezTo>
                      <a:pt x="1463040" y="463329"/>
                      <a:pt x="1588770" y="115252"/>
                      <a:pt x="1623060" y="0"/>
                    </a:cubicBezTo>
                  </a:path>
                </a:pathLst>
              </a:custGeom>
              <a:noFill/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44CAD81-EE90-41F2-B7F9-CEBAAE56B81C}"/>
                  </a:ext>
                </a:extLst>
              </p:cNvPr>
              <p:cNvSpPr/>
              <p:nvPr/>
            </p:nvSpPr>
            <p:spPr>
              <a:xfrm>
                <a:off x="10468188" y="173821"/>
                <a:ext cx="684870" cy="684869"/>
              </a:xfrm>
              <a:custGeom>
                <a:avLst/>
                <a:gdLst>
                  <a:gd name="connsiteX0" fmla="*/ 288378 w 684870"/>
                  <a:gd name="connsiteY0" fmla="*/ 0 h 684869"/>
                  <a:gd name="connsiteX1" fmla="*/ 396494 w 684870"/>
                  <a:gd name="connsiteY1" fmla="*/ 0 h 684869"/>
                  <a:gd name="connsiteX2" fmla="*/ 423524 w 684870"/>
                  <a:gd name="connsiteY2" fmla="*/ 27030 h 684869"/>
                  <a:gd name="connsiteX3" fmla="*/ 423524 w 684870"/>
                  <a:gd name="connsiteY3" fmla="*/ 261347 h 684869"/>
                  <a:gd name="connsiteX4" fmla="*/ 657840 w 684870"/>
                  <a:gd name="connsiteY4" fmla="*/ 261347 h 684869"/>
                  <a:gd name="connsiteX5" fmla="*/ 684870 w 684870"/>
                  <a:gd name="connsiteY5" fmla="*/ 288377 h 684869"/>
                  <a:gd name="connsiteX6" fmla="*/ 684870 w 684870"/>
                  <a:gd name="connsiteY6" fmla="*/ 396493 h 684869"/>
                  <a:gd name="connsiteX7" fmla="*/ 657840 w 684870"/>
                  <a:gd name="connsiteY7" fmla="*/ 423523 h 684869"/>
                  <a:gd name="connsiteX8" fmla="*/ 423524 w 684870"/>
                  <a:gd name="connsiteY8" fmla="*/ 423523 h 684869"/>
                  <a:gd name="connsiteX9" fmla="*/ 423524 w 684870"/>
                  <a:gd name="connsiteY9" fmla="*/ 657839 h 684869"/>
                  <a:gd name="connsiteX10" fmla="*/ 396494 w 684870"/>
                  <a:gd name="connsiteY10" fmla="*/ 684869 h 684869"/>
                  <a:gd name="connsiteX11" fmla="*/ 288378 w 684870"/>
                  <a:gd name="connsiteY11" fmla="*/ 684869 h 684869"/>
                  <a:gd name="connsiteX12" fmla="*/ 261348 w 684870"/>
                  <a:gd name="connsiteY12" fmla="*/ 657839 h 684869"/>
                  <a:gd name="connsiteX13" fmla="*/ 261348 w 684870"/>
                  <a:gd name="connsiteY13" fmla="*/ 423523 h 684869"/>
                  <a:gd name="connsiteX14" fmla="*/ 27030 w 684870"/>
                  <a:gd name="connsiteY14" fmla="*/ 423523 h 684869"/>
                  <a:gd name="connsiteX15" fmla="*/ 0 w 684870"/>
                  <a:gd name="connsiteY15" fmla="*/ 396493 h 684869"/>
                  <a:gd name="connsiteX16" fmla="*/ 0 w 684870"/>
                  <a:gd name="connsiteY16" fmla="*/ 288377 h 684869"/>
                  <a:gd name="connsiteX17" fmla="*/ 27030 w 684870"/>
                  <a:gd name="connsiteY17" fmla="*/ 261347 h 684869"/>
                  <a:gd name="connsiteX18" fmla="*/ 261348 w 684870"/>
                  <a:gd name="connsiteY18" fmla="*/ 261347 h 684869"/>
                  <a:gd name="connsiteX19" fmla="*/ 261348 w 684870"/>
                  <a:gd name="connsiteY19" fmla="*/ 27030 h 684869"/>
                  <a:gd name="connsiteX20" fmla="*/ 288378 w 684870"/>
                  <a:gd name="connsiteY20" fmla="*/ 0 h 684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4870" h="684869">
                    <a:moveTo>
                      <a:pt x="288378" y="0"/>
                    </a:moveTo>
                    <a:lnTo>
                      <a:pt x="396494" y="0"/>
                    </a:lnTo>
                    <a:cubicBezTo>
                      <a:pt x="411422" y="0"/>
                      <a:pt x="423524" y="12102"/>
                      <a:pt x="423524" y="27030"/>
                    </a:cubicBezTo>
                    <a:lnTo>
                      <a:pt x="423524" y="261347"/>
                    </a:lnTo>
                    <a:lnTo>
                      <a:pt x="657840" y="261347"/>
                    </a:lnTo>
                    <a:cubicBezTo>
                      <a:pt x="672768" y="261347"/>
                      <a:pt x="684870" y="273449"/>
                      <a:pt x="684870" y="288377"/>
                    </a:cubicBezTo>
                    <a:lnTo>
                      <a:pt x="684870" y="396493"/>
                    </a:lnTo>
                    <a:cubicBezTo>
                      <a:pt x="684870" y="411421"/>
                      <a:pt x="672768" y="423523"/>
                      <a:pt x="657840" y="423523"/>
                    </a:cubicBezTo>
                    <a:lnTo>
                      <a:pt x="423524" y="423523"/>
                    </a:lnTo>
                    <a:lnTo>
                      <a:pt x="423524" y="657839"/>
                    </a:lnTo>
                    <a:cubicBezTo>
                      <a:pt x="423524" y="672767"/>
                      <a:pt x="411422" y="684869"/>
                      <a:pt x="396494" y="684869"/>
                    </a:cubicBezTo>
                    <a:lnTo>
                      <a:pt x="288378" y="684869"/>
                    </a:lnTo>
                    <a:cubicBezTo>
                      <a:pt x="273450" y="684869"/>
                      <a:pt x="261348" y="672767"/>
                      <a:pt x="261348" y="657839"/>
                    </a:cubicBezTo>
                    <a:lnTo>
                      <a:pt x="261348" y="423523"/>
                    </a:lnTo>
                    <a:lnTo>
                      <a:pt x="27030" y="423523"/>
                    </a:lnTo>
                    <a:cubicBezTo>
                      <a:pt x="12102" y="423523"/>
                      <a:pt x="0" y="411421"/>
                      <a:pt x="0" y="396493"/>
                    </a:cubicBezTo>
                    <a:lnTo>
                      <a:pt x="0" y="288377"/>
                    </a:lnTo>
                    <a:cubicBezTo>
                      <a:pt x="0" y="273449"/>
                      <a:pt x="12102" y="261347"/>
                      <a:pt x="27030" y="261347"/>
                    </a:cubicBezTo>
                    <a:lnTo>
                      <a:pt x="261348" y="261347"/>
                    </a:lnTo>
                    <a:lnTo>
                      <a:pt x="261348" y="27030"/>
                    </a:lnTo>
                    <a:cubicBezTo>
                      <a:pt x="261348" y="12102"/>
                      <a:pt x="273450" y="0"/>
                      <a:pt x="288378" y="0"/>
                    </a:cubicBezTo>
                    <a:close/>
                  </a:path>
                </a:pathLst>
              </a:custGeom>
              <a:solidFill>
                <a:srgbClr val="AAAAA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</p:grpSp>
      </p:grp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7520E608-5CCB-40C4-BB38-2C3338CA0AF8}"/>
              </a:ext>
            </a:extLst>
          </p:cNvPr>
          <p:cNvSpPr/>
          <p:nvPr/>
        </p:nvSpPr>
        <p:spPr>
          <a:xfrm>
            <a:off x="11390733" y="6200695"/>
            <a:ext cx="643077" cy="392933"/>
          </a:xfrm>
          <a:prstGeom prst="roundRect">
            <a:avLst/>
          </a:prstGeom>
          <a:solidFill>
            <a:srgbClr val="B7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D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3669974-BDF9-4AFD-B1B7-9A20715D3D70}"/>
              </a:ext>
            </a:extLst>
          </p:cNvPr>
          <p:cNvSpPr/>
          <p:nvPr/>
        </p:nvSpPr>
        <p:spPr>
          <a:xfrm>
            <a:off x="930548" y="630185"/>
            <a:ext cx="1054281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Simpul</a:t>
            </a:r>
            <a:r>
              <a:rPr lang="en-US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/Node </a:t>
            </a:r>
            <a:r>
              <a:rPr lang="en-US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elemen</a:t>
            </a: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pohon</a:t>
            </a: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mengandung</a:t>
            </a: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data/</a:t>
            </a:r>
            <a:r>
              <a:rPr lang="en-US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informasi</a:t>
            </a: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serta</a:t>
            </a: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menunjuk</a:t>
            </a: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adanya</a:t>
            </a: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percabangan</a:t>
            </a: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.</a:t>
            </a:r>
          </a:p>
          <a:p>
            <a:endParaRPr lang="en-US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r>
              <a:rPr lang="pt-BR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Pada Tree diatas, </a:t>
            </a:r>
            <a:r>
              <a:rPr lang="pt-BR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A,B,C,D,E,F,G,H,I,J,K</a:t>
            </a:r>
            <a:r>
              <a:rPr lang="pt-BR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merupakan sebuah </a:t>
            </a:r>
            <a:r>
              <a:rPr lang="pt-BR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simpul/node</a:t>
            </a:r>
            <a:r>
              <a:rPr lang="pt-BR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.</a:t>
            </a:r>
            <a:endParaRPr lang="en-ID" sz="24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DB93740-A0D4-4B23-8FB3-967641006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98" y="1784132"/>
            <a:ext cx="3135138" cy="228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7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72B7C33-D1A5-4848-B510-9F2F46694215}"/>
              </a:ext>
            </a:extLst>
          </p:cNvPr>
          <p:cNvSpPr/>
          <p:nvPr/>
        </p:nvSpPr>
        <p:spPr>
          <a:xfrm>
            <a:off x="0" y="5491635"/>
            <a:ext cx="1930930" cy="380189"/>
          </a:xfrm>
          <a:prstGeom prst="rect">
            <a:avLst/>
          </a:prstGeom>
          <a:solidFill>
            <a:schemeClr val="bg1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E97B97A-7A94-4B3C-9BC0-6F7515492C59}"/>
              </a:ext>
            </a:extLst>
          </p:cNvPr>
          <p:cNvGrpSpPr/>
          <p:nvPr/>
        </p:nvGrpSpPr>
        <p:grpSpPr>
          <a:xfrm>
            <a:off x="1497754" y="6265319"/>
            <a:ext cx="337673" cy="198145"/>
            <a:chOff x="1982974" y="2085397"/>
            <a:chExt cx="886238" cy="52004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88CD1F6-3979-47DE-83BA-5435E7602A7C}"/>
                </a:ext>
              </a:extLst>
            </p:cNvPr>
            <p:cNvSpPr/>
            <p:nvPr/>
          </p:nvSpPr>
          <p:spPr>
            <a:xfrm>
              <a:off x="1982974" y="2085398"/>
              <a:ext cx="635330" cy="520040"/>
            </a:xfrm>
            <a:prstGeom prst="roundRect">
              <a:avLst/>
            </a:pr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DD92ED1-45DB-4FDA-92E9-CCE868196E57}"/>
                </a:ext>
              </a:extLst>
            </p:cNvPr>
            <p:cNvSpPr/>
            <p:nvPr/>
          </p:nvSpPr>
          <p:spPr>
            <a:xfrm rot="16200000">
              <a:off x="2497904" y="2234128"/>
              <a:ext cx="520040" cy="222577"/>
            </a:xfrm>
            <a:custGeom>
              <a:avLst/>
              <a:gdLst>
                <a:gd name="connsiteX0" fmla="*/ 107251 w 365760"/>
                <a:gd name="connsiteY0" fmla="*/ 0 h 166163"/>
                <a:gd name="connsiteX1" fmla="*/ 258510 w 365760"/>
                <a:gd name="connsiteY1" fmla="*/ 0 h 166163"/>
                <a:gd name="connsiteX2" fmla="*/ 365760 w 365760"/>
                <a:gd name="connsiteY2" fmla="*/ 166163 h 166163"/>
                <a:gd name="connsiteX3" fmla="*/ 0 w 365760"/>
                <a:gd name="connsiteY3" fmla="*/ 166163 h 16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" h="166163">
                  <a:moveTo>
                    <a:pt x="107251" y="0"/>
                  </a:moveTo>
                  <a:lnTo>
                    <a:pt x="258510" y="0"/>
                  </a:lnTo>
                  <a:lnTo>
                    <a:pt x="365760" y="166163"/>
                  </a:lnTo>
                  <a:lnTo>
                    <a:pt x="0" y="166163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2F9204-E99F-4E46-B8F4-B815BB9B8D69}"/>
              </a:ext>
            </a:extLst>
          </p:cNvPr>
          <p:cNvGrpSpPr/>
          <p:nvPr/>
        </p:nvGrpSpPr>
        <p:grpSpPr>
          <a:xfrm>
            <a:off x="588206" y="6304807"/>
            <a:ext cx="81731" cy="52745"/>
            <a:chOff x="990600" y="1323975"/>
            <a:chExt cx="1638300" cy="1057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1E2C6FF-F460-4E6D-B66B-7D7B3ACE3740}"/>
                </a:ext>
              </a:extLst>
            </p:cNvPr>
            <p:cNvCxnSpPr/>
            <p:nvPr/>
          </p:nvCxnSpPr>
          <p:spPr>
            <a:xfrm flipV="1">
              <a:off x="990600" y="1323975"/>
              <a:ext cx="876300" cy="1057275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50BB43-C7DB-489E-9631-A1EB77AD1B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1" y="1323976"/>
              <a:ext cx="761999" cy="1057274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FE7816-04BA-4585-86F9-858D3CA4EEC9}"/>
              </a:ext>
            </a:extLst>
          </p:cNvPr>
          <p:cNvGrpSpPr/>
          <p:nvPr/>
        </p:nvGrpSpPr>
        <p:grpSpPr>
          <a:xfrm>
            <a:off x="2005340" y="6311646"/>
            <a:ext cx="81731" cy="52745"/>
            <a:chOff x="990600" y="1323975"/>
            <a:chExt cx="1638300" cy="105727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4063498-65D9-415C-A0B2-8A19AEA292C7}"/>
                </a:ext>
              </a:extLst>
            </p:cNvPr>
            <p:cNvCxnSpPr/>
            <p:nvPr/>
          </p:nvCxnSpPr>
          <p:spPr>
            <a:xfrm flipV="1">
              <a:off x="990600" y="1323975"/>
              <a:ext cx="876300" cy="1057275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186A02B-E72C-4810-90AC-74F65A0224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1" y="1323976"/>
              <a:ext cx="761999" cy="1057274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B5D859-4119-4D4C-8C45-19ADCCCE43B3}"/>
              </a:ext>
            </a:extLst>
          </p:cNvPr>
          <p:cNvGrpSpPr/>
          <p:nvPr/>
        </p:nvGrpSpPr>
        <p:grpSpPr>
          <a:xfrm>
            <a:off x="322794" y="6210856"/>
            <a:ext cx="337956" cy="324948"/>
            <a:chOff x="243986" y="6052375"/>
            <a:chExt cx="427210" cy="41076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0994D4-FF00-433C-A81A-136E7FF17B7B}"/>
                </a:ext>
              </a:extLst>
            </p:cNvPr>
            <p:cNvGrpSpPr/>
            <p:nvPr/>
          </p:nvGrpSpPr>
          <p:grpSpPr>
            <a:xfrm>
              <a:off x="336277" y="6052376"/>
              <a:ext cx="212509" cy="410766"/>
              <a:chOff x="254216" y="6181330"/>
              <a:chExt cx="212509" cy="41076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4B72DC7-566B-456F-BA1B-06DD18CCDBFC}"/>
                  </a:ext>
                </a:extLst>
              </p:cNvPr>
              <p:cNvSpPr/>
              <p:nvPr/>
            </p:nvSpPr>
            <p:spPr>
              <a:xfrm>
                <a:off x="254216" y="6427591"/>
                <a:ext cx="212509" cy="114846"/>
              </a:xfrm>
              <a:custGeom>
                <a:avLst/>
                <a:gdLst>
                  <a:gd name="connsiteX0" fmla="*/ 0 w 1593217"/>
                  <a:gd name="connsiteY0" fmla="*/ 0 h 764153"/>
                  <a:gd name="connsiteX1" fmla="*/ 1593217 w 1593217"/>
                  <a:gd name="connsiteY1" fmla="*/ 0 h 764153"/>
                  <a:gd name="connsiteX2" fmla="*/ 1580597 w 1593217"/>
                  <a:gd name="connsiteY2" fmla="*/ 125184 h 764153"/>
                  <a:gd name="connsiteX3" fmla="*/ 796608 w 1593217"/>
                  <a:gd name="connsiteY3" fmla="*/ 764153 h 764153"/>
                  <a:gd name="connsiteX4" fmla="*/ 12619 w 1593217"/>
                  <a:gd name="connsiteY4" fmla="*/ 125184 h 764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217" h="764153">
                    <a:moveTo>
                      <a:pt x="0" y="0"/>
                    </a:moveTo>
                    <a:lnTo>
                      <a:pt x="1593217" y="0"/>
                    </a:lnTo>
                    <a:lnTo>
                      <a:pt x="1580597" y="125184"/>
                    </a:lnTo>
                    <a:cubicBezTo>
                      <a:pt x="1505977" y="489843"/>
                      <a:pt x="1183327" y="764153"/>
                      <a:pt x="796608" y="764153"/>
                    </a:cubicBezTo>
                    <a:cubicBezTo>
                      <a:pt x="409890" y="764153"/>
                      <a:pt x="87240" y="489843"/>
                      <a:pt x="12619" y="125184"/>
                    </a:cubicBezTo>
                    <a:close/>
                  </a:path>
                </a:pathLst>
              </a:custGeom>
              <a:noFill/>
              <a:ln w="31750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3BBAF59-E11C-4CD2-B19E-AE22FA5BCD1B}"/>
                  </a:ext>
                </a:extLst>
              </p:cNvPr>
              <p:cNvSpPr/>
              <p:nvPr/>
            </p:nvSpPr>
            <p:spPr>
              <a:xfrm>
                <a:off x="295016" y="6181330"/>
                <a:ext cx="144249" cy="303682"/>
              </a:xfrm>
              <a:prstGeom prst="roundRect">
                <a:avLst>
                  <a:gd name="adj" fmla="val 50000"/>
                </a:avLst>
              </a:prstGeom>
              <a:solidFill>
                <a:srgbClr val="A8A8A8"/>
              </a:solidFill>
              <a:ln w="31750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EB3BFDB-3D9E-4421-B0B6-C72C28391FEA}"/>
                  </a:ext>
                </a:extLst>
              </p:cNvPr>
              <p:cNvCxnSpPr/>
              <p:nvPr/>
            </p:nvCxnSpPr>
            <p:spPr>
              <a:xfrm>
                <a:off x="360306" y="6542433"/>
                <a:ext cx="0" cy="49663"/>
              </a:xfrm>
              <a:prstGeom prst="line">
                <a:avLst/>
              </a:prstGeom>
              <a:ln w="317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F07999A-5F04-492A-A261-31058FCB2384}"/>
                  </a:ext>
                </a:extLst>
              </p:cNvPr>
              <p:cNvCxnSpPr/>
              <p:nvPr/>
            </p:nvCxnSpPr>
            <p:spPr>
              <a:xfrm>
                <a:off x="303982" y="6592096"/>
                <a:ext cx="111768" cy="0"/>
              </a:xfrm>
              <a:prstGeom prst="line">
                <a:avLst/>
              </a:prstGeom>
              <a:ln w="317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9D2FFF5-B2BB-4092-84B9-044A7D0A5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86" y="6052375"/>
              <a:ext cx="427210" cy="385936"/>
            </a:xfrm>
            <a:prstGeom prst="line">
              <a:avLst/>
            </a:prstGeom>
            <a:ln w="25400">
              <a:solidFill>
                <a:srgbClr val="FF5D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6077A4-FD08-4E7B-922F-B19FF63A88D7}"/>
              </a:ext>
            </a:extLst>
          </p:cNvPr>
          <p:cNvCxnSpPr>
            <a:cxnSpLocks/>
          </p:cNvCxnSpPr>
          <p:nvPr/>
        </p:nvCxnSpPr>
        <p:spPr>
          <a:xfrm flipV="1">
            <a:off x="1467518" y="6237314"/>
            <a:ext cx="337956" cy="305305"/>
          </a:xfrm>
          <a:prstGeom prst="line">
            <a:avLst/>
          </a:prstGeom>
          <a:ln w="25400">
            <a:solidFill>
              <a:srgbClr val="FF5D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718E2F-3098-46F1-A0FA-72DE519D4CCC}"/>
              </a:ext>
            </a:extLst>
          </p:cNvPr>
          <p:cNvSpPr txBox="1"/>
          <p:nvPr/>
        </p:nvSpPr>
        <p:spPr>
          <a:xfrm>
            <a:off x="104675" y="6545209"/>
            <a:ext cx="875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Unmute </a:t>
            </a:r>
            <a:endParaRPr lang="en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F78E2E-59E7-472A-87D0-C09D6D218ECE}"/>
              </a:ext>
            </a:extLst>
          </p:cNvPr>
          <p:cNvSpPr txBox="1"/>
          <p:nvPr/>
        </p:nvSpPr>
        <p:spPr>
          <a:xfrm>
            <a:off x="1271676" y="6535804"/>
            <a:ext cx="1324549" cy="30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Start Video </a:t>
            </a:r>
            <a:endParaRPr lang="en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E31C6A0-9CA7-46C9-8E8B-9411E390EE74}"/>
              </a:ext>
            </a:extLst>
          </p:cNvPr>
          <p:cNvGrpSpPr/>
          <p:nvPr/>
        </p:nvGrpSpPr>
        <p:grpSpPr>
          <a:xfrm>
            <a:off x="198393" y="5548175"/>
            <a:ext cx="248802" cy="267107"/>
            <a:chOff x="243986" y="6052375"/>
            <a:chExt cx="427210" cy="410767"/>
          </a:xfrm>
          <a:solidFill>
            <a:srgbClr val="FF5D5D"/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FD484EE-4702-4AD1-AFB5-73CFA8EDB8E5}"/>
                </a:ext>
              </a:extLst>
            </p:cNvPr>
            <p:cNvGrpSpPr/>
            <p:nvPr/>
          </p:nvGrpSpPr>
          <p:grpSpPr>
            <a:xfrm>
              <a:off x="336277" y="6052376"/>
              <a:ext cx="212509" cy="410766"/>
              <a:chOff x="254216" y="6181330"/>
              <a:chExt cx="212509" cy="410766"/>
            </a:xfrm>
            <a:grpFill/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CCA8145-D682-4E06-92DC-8A17DDBAD647}"/>
                  </a:ext>
                </a:extLst>
              </p:cNvPr>
              <p:cNvSpPr/>
              <p:nvPr/>
            </p:nvSpPr>
            <p:spPr>
              <a:xfrm>
                <a:off x="254216" y="6427591"/>
                <a:ext cx="212509" cy="114846"/>
              </a:xfrm>
              <a:custGeom>
                <a:avLst/>
                <a:gdLst>
                  <a:gd name="connsiteX0" fmla="*/ 0 w 1593217"/>
                  <a:gd name="connsiteY0" fmla="*/ 0 h 764153"/>
                  <a:gd name="connsiteX1" fmla="*/ 1593217 w 1593217"/>
                  <a:gd name="connsiteY1" fmla="*/ 0 h 764153"/>
                  <a:gd name="connsiteX2" fmla="*/ 1580597 w 1593217"/>
                  <a:gd name="connsiteY2" fmla="*/ 125184 h 764153"/>
                  <a:gd name="connsiteX3" fmla="*/ 796608 w 1593217"/>
                  <a:gd name="connsiteY3" fmla="*/ 764153 h 764153"/>
                  <a:gd name="connsiteX4" fmla="*/ 12619 w 1593217"/>
                  <a:gd name="connsiteY4" fmla="*/ 125184 h 764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217" h="764153">
                    <a:moveTo>
                      <a:pt x="0" y="0"/>
                    </a:moveTo>
                    <a:lnTo>
                      <a:pt x="1593217" y="0"/>
                    </a:lnTo>
                    <a:lnTo>
                      <a:pt x="1580597" y="125184"/>
                    </a:lnTo>
                    <a:cubicBezTo>
                      <a:pt x="1505977" y="489843"/>
                      <a:pt x="1183327" y="764153"/>
                      <a:pt x="796608" y="764153"/>
                    </a:cubicBezTo>
                    <a:cubicBezTo>
                      <a:pt x="409890" y="764153"/>
                      <a:pt x="87240" y="489843"/>
                      <a:pt x="12619" y="125184"/>
                    </a:cubicBezTo>
                    <a:close/>
                  </a:path>
                </a:pathLst>
              </a:custGeom>
              <a:grpFill/>
              <a:ln w="6350">
                <a:solidFill>
                  <a:srgbClr val="FF5D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2A96402C-65DD-4C0E-AA5B-4CC4FF7819C3}"/>
                  </a:ext>
                </a:extLst>
              </p:cNvPr>
              <p:cNvSpPr/>
              <p:nvPr/>
            </p:nvSpPr>
            <p:spPr>
              <a:xfrm>
                <a:off x="295016" y="6181330"/>
                <a:ext cx="144249" cy="303682"/>
              </a:xfrm>
              <a:prstGeom prst="roundRect">
                <a:avLst>
                  <a:gd name="adj" fmla="val 50000"/>
                </a:avLst>
              </a:prstGeom>
              <a:grpFill/>
              <a:ln w="6350">
                <a:solidFill>
                  <a:srgbClr val="FF5D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5445ADE-A834-4280-93F0-D5A1CAA41979}"/>
                  </a:ext>
                </a:extLst>
              </p:cNvPr>
              <p:cNvCxnSpPr/>
              <p:nvPr/>
            </p:nvCxnSpPr>
            <p:spPr>
              <a:xfrm>
                <a:off x="360306" y="6542433"/>
                <a:ext cx="0" cy="49663"/>
              </a:xfrm>
              <a:prstGeom prst="line">
                <a:avLst/>
              </a:prstGeom>
              <a:grpFill/>
              <a:ln w="6350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FC710D2-530F-4A28-B136-2FBE183449A6}"/>
                  </a:ext>
                </a:extLst>
              </p:cNvPr>
              <p:cNvCxnSpPr/>
              <p:nvPr/>
            </p:nvCxnSpPr>
            <p:spPr>
              <a:xfrm>
                <a:off x="303982" y="6592096"/>
                <a:ext cx="111768" cy="0"/>
              </a:xfrm>
              <a:prstGeom prst="line">
                <a:avLst/>
              </a:prstGeom>
              <a:grpFill/>
              <a:ln w="6350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76D0109-AC57-40E1-8E4C-5D36CD44A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86" y="6052375"/>
              <a:ext cx="427210" cy="385936"/>
            </a:xfrm>
            <a:prstGeom prst="line">
              <a:avLst/>
            </a:prstGeom>
            <a:grpFill/>
            <a:ln w="6350">
              <a:solidFill>
                <a:srgbClr val="FF5D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BF4484A-32E9-4D48-9FA3-2D9BDD252DCC}"/>
              </a:ext>
            </a:extLst>
          </p:cNvPr>
          <p:cNvSpPr txBox="1"/>
          <p:nvPr/>
        </p:nvSpPr>
        <p:spPr>
          <a:xfrm>
            <a:off x="479380" y="5502814"/>
            <a:ext cx="199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Istilah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penting</a:t>
            </a:r>
            <a:endParaRPr lang="en-ID" sz="1600" dirty="0">
              <a:solidFill>
                <a:schemeClr val="bg1"/>
              </a:solidFill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9034EF0-8927-481F-8FAF-A64434004902}"/>
              </a:ext>
            </a:extLst>
          </p:cNvPr>
          <p:cNvGrpSpPr/>
          <p:nvPr/>
        </p:nvGrpSpPr>
        <p:grpSpPr>
          <a:xfrm>
            <a:off x="3611726" y="6135155"/>
            <a:ext cx="5481832" cy="458472"/>
            <a:chOff x="3951924" y="6025833"/>
            <a:chExt cx="6824784" cy="570789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DBC7BFC-00E5-43A7-901F-6707D5A0592F}"/>
                </a:ext>
              </a:extLst>
            </p:cNvPr>
            <p:cNvGrpSpPr/>
            <p:nvPr/>
          </p:nvGrpSpPr>
          <p:grpSpPr>
            <a:xfrm>
              <a:off x="3951924" y="6115494"/>
              <a:ext cx="4537848" cy="481128"/>
              <a:chOff x="3734753" y="6097716"/>
              <a:chExt cx="5435775" cy="576331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34D61EA-F841-4CF5-B671-235C93DC96FF}"/>
                  </a:ext>
                </a:extLst>
              </p:cNvPr>
              <p:cNvGrpSpPr/>
              <p:nvPr/>
            </p:nvGrpSpPr>
            <p:grpSpPr>
              <a:xfrm>
                <a:off x="3734753" y="6100709"/>
                <a:ext cx="445682" cy="510698"/>
                <a:chOff x="2043518" y="3429000"/>
                <a:chExt cx="445682" cy="510698"/>
              </a:xfrm>
            </p:grpSpPr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BB07E95E-6D9D-4815-B2A7-05451066F66A}"/>
                    </a:ext>
                  </a:extLst>
                </p:cNvPr>
                <p:cNvSpPr/>
                <p:nvPr/>
              </p:nvSpPr>
              <p:spPr>
                <a:xfrm>
                  <a:off x="2043518" y="3429000"/>
                  <a:ext cx="445682" cy="503054"/>
                </a:xfrm>
                <a:custGeom>
                  <a:avLst/>
                  <a:gdLst>
                    <a:gd name="connsiteX0" fmla="*/ 217082 w 426141"/>
                    <a:gd name="connsiteY0" fmla="*/ 86 h 503054"/>
                    <a:gd name="connsiteX1" fmla="*/ 115482 w 426141"/>
                    <a:gd name="connsiteY1" fmla="*/ 88986 h 503054"/>
                    <a:gd name="connsiteX2" fmla="*/ 34202 w 426141"/>
                    <a:gd name="connsiteY2" fmla="*/ 109306 h 503054"/>
                    <a:gd name="connsiteX3" fmla="*/ 1182 w 426141"/>
                    <a:gd name="connsiteY3" fmla="*/ 139786 h 503054"/>
                    <a:gd name="connsiteX4" fmla="*/ 11342 w 426141"/>
                    <a:gd name="connsiteY4" fmla="*/ 276946 h 503054"/>
                    <a:gd name="connsiteX5" fmla="*/ 49442 w 426141"/>
                    <a:gd name="connsiteY5" fmla="*/ 370926 h 503054"/>
                    <a:gd name="connsiteX6" fmla="*/ 201842 w 426141"/>
                    <a:gd name="connsiteY6" fmla="*/ 503006 h 503054"/>
                    <a:gd name="connsiteX7" fmla="*/ 379642 w 426141"/>
                    <a:gd name="connsiteY7" fmla="*/ 355686 h 503054"/>
                    <a:gd name="connsiteX8" fmla="*/ 425362 w 426141"/>
                    <a:gd name="connsiteY8" fmla="*/ 134706 h 503054"/>
                    <a:gd name="connsiteX9" fmla="*/ 354242 w 426141"/>
                    <a:gd name="connsiteY9" fmla="*/ 106766 h 503054"/>
                    <a:gd name="connsiteX10" fmla="*/ 217082 w 426141"/>
                    <a:gd name="connsiteY10" fmla="*/ 86 h 503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26141" h="503054">
                      <a:moveTo>
                        <a:pt x="217082" y="86"/>
                      </a:moveTo>
                      <a:cubicBezTo>
                        <a:pt x="177289" y="-2877"/>
                        <a:pt x="145962" y="70783"/>
                        <a:pt x="115482" y="88986"/>
                      </a:cubicBezTo>
                      <a:cubicBezTo>
                        <a:pt x="85002" y="107189"/>
                        <a:pt x="53252" y="100839"/>
                        <a:pt x="34202" y="109306"/>
                      </a:cubicBezTo>
                      <a:cubicBezTo>
                        <a:pt x="15152" y="117773"/>
                        <a:pt x="4992" y="111846"/>
                        <a:pt x="1182" y="139786"/>
                      </a:cubicBezTo>
                      <a:cubicBezTo>
                        <a:pt x="-2628" y="167726"/>
                        <a:pt x="3299" y="238423"/>
                        <a:pt x="11342" y="276946"/>
                      </a:cubicBezTo>
                      <a:cubicBezTo>
                        <a:pt x="19385" y="315469"/>
                        <a:pt x="17692" y="333249"/>
                        <a:pt x="49442" y="370926"/>
                      </a:cubicBezTo>
                      <a:cubicBezTo>
                        <a:pt x="81192" y="408603"/>
                        <a:pt x="146809" y="505546"/>
                        <a:pt x="201842" y="503006"/>
                      </a:cubicBezTo>
                      <a:cubicBezTo>
                        <a:pt x="256875" y="500466"/>
                        <a:pt x="342389" y="417069"/>
                        <a:pt x="379642" y="355686"/>
                      </a:cubicBezTo>
                      <a:cubicBezTo>
                        <a:pt x="416895" y="294303"/>
                        <a:pt x="429595" y="176193"/>
                        <a:pt x="425362" y="134706"/>
                      </a:cubicBezTo>
                      <a:cubicBezTo>
                        <a:pt x="421129" y="93219"/>
                        <a:pt x="383875" y="124546"/>
                        <a:pt x="354242" y="106766"/>
                      </a:cubicBezTo>
                      <a:cubicBezTo>
                        <a:pt x="324609" y="88986"/>
                        <a:pt x="256875" y="3049"/>
                        <a:pt x="217082" y="86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25400">
                  <a:solidFill>
                    <a:srgbClr val="A8A8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D24E779B-9E6F-4471-B917-89C61EA43838}"/>
                    </a:ext>
                  </a:extLst>
                </p:cNvPr>
                <p:cNvSpPr/>
                <p:nvPr/>
              </p:nvSpPr>
              <p:spPr>
                <a:xfrm>
                  <a:off x="2261531" y="3429000"/>
                  <a:ext cx="226060" cy="254048"/>
                </a:xfrm>
                <a:custGeom>
                  <a:avLst/>
                  <a:gdLst>
                    <a:gd name="connsiteX0" fmla="*/ 7415 w 226060"/>
                    <a:gd name="connsiteY0" fmla="*/ 0 h 254048"/>
                    <a:gd name="connsiteX1" fmla="*/ 150864 w 226060"/>
                    <a:gd name="connsiteY1" fmla="*/ 106680 h 254048"/>
                    <a:gd name="connsiteX2" fmla="*/ 225245 w 226060"/>
                    <a:gd name="connsiteY2" fmla="*/ 134620 h 254048"/>
                    <a:gd name="connsiteX3" fmla="*/ 217608 w 226060"/>
                    <a:gd name="connsiteY3" fmla="*/ 237649 h 254048"/>
                    <a:gd name="connsiteX4" fmla="*/ 213558 w 226060"/>
                    <a:gd name="connsiteY4" fmla="*/ 254048 h 254048"/>
                    <a:gd name="connsiteX5" fmla="*/ 0 w 226060"/>
                    <a:gd name="connsiteY5" fmla="*/ 254048 h 254048"/>
                    <a:gd name="connsiteX6" fmla="*/ 0 w 226060"/>
                    <a:gd name="connsiteY6" fmla="*/ 2519 h 254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6060" h="254048">
                      <a:moveTo>
                        <a:pt x="7415" y="0"/>
                      </a:moveTo>
                      <a:cubicBezTo>
                        <a:pt x="49032" y="2963"/>
                        <a:pt x="119872" y="88900"/>
                        <a:pt x="150864" y="106680"/>
                      </a:cubicBezTo>
                      <a:cubicBezTo>
                        <a:pt x="181856" y="124460"/>
                        <a:pt x="220818" y="93133"/>
                        <a:pt x="225245" y="134620"/>
                      </a:cubicBezTo>
                      <a:cubicBezTo>
                        <a:pt x="227459" y="155364"/>
                        <a:pt x="225245" y="195263"/>
                        <a:pt x="217608" y="237649"/>
                      </a:cubicBezTo>
                      <a:lnTo>
                        <a:pt x="213558" y="254048"/>
                      </a:lnTo>
                      <a:lnTo>
                        <a:pt x="0" y="254048"/>
                      </a:lnTo>
                      <a:lnTo>
                        <a:pt x="0" y="2519"/>
                      </a:ln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9B53D38F-8CBC-4185-88E5-61529B081D29}"/>
                    </a:ext>
                  </a:extLst>
                </p:cNvPr>
                <p:cNvSpPr/>
                <p:nvPr/>
              </p:nvSpPr>
              <p:spPr>
                <a:xfrm>
                  <a:off x="2060650" y="3675404"/>
                  <a:ext cx="205709" cy="264294"/>
                </a:xfrm>
                <a:custGeom>
                  <a:avLst/>
                  <a:gdLst>
                    <a:gd name="connsiteX0" fmla="*/ 0 w 205709"/>
                    <a:gd name="connsiteY0" fmla="*/ 0 h 264294"/>
                    <a:gd name="connsiteX1" fmla="*/ 205709 w 205709"/>
                    <a:gd name="connsiteY1" fmla="*/ 0 h 264294"/>
                    <a:gd name="connsiteX2" fmla="*/ 205709 w 205709"/>
                    <a:gd name="connsiteY2" fmla="*/ 264201 h 264294"/>
                    <a:gd name="connsiteX3" fmla="*/ 205484 w 205709"/>
                    <a:gd name="connsiteY3" fmla="*/ 264246 h 264294"/>
                    <a:gd name="connsiteX4" fmla="*/ 46095 w 205709"/>
                    <a:gd name="connsiteY4" fmla="*/ 132166 h 264294"/>
                    <a:gd name="connsiteX5" fmla="*/ 6248 w 205709"/>
                    <a:gd name="connsiteY5" fmla="*/ 38186 h 264294"/>
                    <a:gd name="connsiteX6" fmla="*/ 479 w 205709"/>
                    <a:gd name="connsiteY6" fmla="*/ 4432 h 2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5709" h="264294">
                      <a:moveTo>
                        <a:pt x="0" y="0"/>
                      </a:moveTo>
                      <a:lnTo>
                        <a:pt x="205709" y="0"/>
                      </a:lnTo>
                      <a:lnTo>
                        <a:pt x="205709" y="264201"/>
                      </a:lnTo>
                      <a:lnTo>
                        <a:pt x="205484" y="264246"/>
                      </a:lnTo>
                      <a:cubicBezTo>
                        <a:pt x="147927" y="266786"/>
                        <a:pt x="79301" y="169843"/>
                        <a:pt x="46095" y="132166"/>
                      </a:cubicBezTo>
                      <a:cubicBezTo>
                        <a:pt x="12889" y="94489"/>
                        <a:pt x="14660" y="76709"/>
                        <a:pt x="6248" y="38186"/>
                      </a:cubicBezTo>
                      <a:cubicBezTo>
                        <a:pt x="4145" y="28555"/>
                        <a:pt x="2181" y="16914"/>
                        <a:pt x="479" y="4432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18B4E0D-B379-4B9C-8AE5-0F4E7A9D3FA9}"/>
                  </a:ext>
                </a:extLst>
              </p:cNvPr>
              <p:cNvGrpSpPr/>
              <p:nvPr/>
            </p:nvGrpSpPr>
            <p:grpSpPr>
              <a:xfrm>
                <a:off x="5225645" y="6097716"/>
                <a:ext cx="790916" cy="463601"/>
                <a:chOff x="4667928" y="511972"/>
                <a:chExt cx="3475957" cy="2037454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E9A32CB-246D-4404-A971-0334428C6D52}"/>
                    </a:ext>
                  </a:extLst>
                </p:cNvPr>
                <p:cNvSpPr/>
                <p:nvPr/>
              </p:nvSpPr>
              <p:spPr>
                <a:xfrm>
                  <a:off x="5370179" y="511972"/>
                  <a:ext cx="935547" cy="935547"/>
                </a:xfrm>
                <a:prstGeom prst="ellipse">
                  <a:avLst/>
                </a:pr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32A4D87C-9CEA-434F-8FD3-E6B39E591297}"/>
                    </a:ext>
                  </a:extLst>
                </p:cNvPr>
                <p:cNvSpPr/>
                <p:nvPr/>
              </p:nvSpPr>
              <p:spPr>
                <a:xfrm>
                  <a:off x="4667928" y="1683451"/>
                  <a:ext cx="2340048" cy="865975"/>
                </a:xfrm>
                <a:custGeom>
                  <a:avLst/>
                  <a:gdLst>
                    <a:gd name="connsiteX0" fmla="*/ 2073277 w 4146554"/>
                    <a:gd name="connsiteY0" fmla="*/ 0 h 1110903"/>
                    <a:gd name="connsiteX1" fmla="*/ 4135850 w 4146554"/>
                    <a:gd name="connsiteY1" fmla="*/ 997321 h 1110903"/>
                    <a:gd name="connsiteX2" fmla="*/ 4146554 w 4146554"/>
                    <a:gd name="connsiteY2" fmla="*/ 1110903 h 1110903"/>
                    <a:gd name="connsiteX3" fmla="*/ 0 w 4146554"/>
                    <a:gd name="connsiteY3" fmla="*/ 1110903 h 1110903"/>
                    <a:gd name="connsiteX4" fmla="*/ 10704 w 4146554"/>
                    <a:gd name="connsiteY4" fmla="*/ 997321 h 1110903"/>
                    <a:gd name="connsiteX5" fmla="*/ 2073277 w 4146554"/>
                    <a:gd name="connsiteY5" fmla="*/ 0 h 111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46554" h="1110903">
                      <a:moveTo>
                        <a:pt x="2073277" y="0"/>
                      </a:moveTo>
                      <a:cubicBezTo>
                        <a:pt x="3146751" y="0"/>
                        <a:pt x="4029677" y="437141"/>
                        <a:pt x="4135850" y="997321"/>
                      </a:cubicBezTo>
                      <a:lnTo>
                        <a:pt x="4146554" y="1110903"/>
                      </a:lnTo>
                      <a:lnTo>
                        <a:pt x="0" y="1110903"/>
                      </a:lnTo>
                      <a:lnTo>
                        <a:pt x="10704" y="997321"/>
                      </a:lnTo>
                      <a:cubicBezTo>
                        <a:pt x="116877" y="437141"/>
                        <a:pt x="999803" y="0"/>
                        <a:pt x="2073277" y="0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F6183383-415F-4747-9DAA-D4AEAF03E4E7}"/>
                    </a:ext>
                  </a:extLst>
                </p:cNvPr>
                <p:cNvSpPr/>
                <p:nvPr/>
              </p:nvSpPr>
              <p:spPr>
                <a:xfrm>
                  <a:off x="5803837" y="1683450"/>
                  <a:ext cx="2340048" cy="865975"/>
                </a:xfrm>
                <a:custGeom>
                  <a:avLst/>
                  <a:gdLst>
                    <a:gd name="connsiteX0" fmla="*/ 2073277 w 4146554"/>
                    <a:gd name="connsiteY0" fmla="*/ 0 h 1110903"/>
                    <a:gd name="connsiteX1" fmla="*/ 4135850 w 4146554"/>
                    <a:gd name="connsiteY1" fmla="*/ 997321 h 1110903"/>
                    <a:gd name="connsiteX2" fmla="*/ 4146554 w 4146554"/>
                    <a:gd name="connsiteY2" fmla="*/ 1110903 h 1110903"/>
                    <a:gd name="connsiteX3" fmla="*/ 0 w 4146554"/>
                    <a:gd name="connsiteY3" fmla="*/ 1110903 h 1110903"/>
                    <a:gd name="connsiteX4" fmla="*/ 10704 w 4146554"/>
                    <a:gd name="connsiteY4" fmla="*/ 997321 h 1110903"/>
                    <a:gd name="connsiteX5" fmla="*/ 2073277 w 4146554"/>
                    <a:gd name="connsiteY5" fmla="*/ 0 h 111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46554" h="1110903">
                      <a:moveTo>
                        <a:pt x="2073277" y="0"/>
                      </a:moveTo>
                      <a:cubicBezTo>
                        <a:pt x="3146751" y="0"/>
                        <a:pt x="4029677" y="437141"/>
                        <a:pt x="4135850" y="997321"/>
                      </a:cubicBezTo>
                      <a:lnTo>
                        <a:pt x="4146554" y="1110903"/>
                      </a:lnTo>
                      <a:lnTo>
                        <a:pt x="0" y="1110903"/>
                      </a:lnTo>
                      <a:lnTo>
                        <a:pt x="10704" y="997321"/>
                      </a:lnTo>
                      <a:cubicBezTo>
                        <a:pt x="116877" y="437141"/>
                        <a:pt x="999803" y="0"/>
                        <a:pt x="2073277" y="0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C6E59342-50ED-41BA-813D-614805EFC319}"/>
                    </a:ext>
                  </a:extLst>
                </p:cNvPr>
                <p:cNvSpPr/>
                <p:nvPr/>
              </p:nvSpPr>
              <p:spPr>
                <a:xfrm>
                  <a:off x="6532111" y="648246"/>
                  <a:ext cx="799273" cy="799273"/>
                </a:xfrm>
                <a:prstGeom prst="ellipse">
                  <a:avLst/>
                </a:pr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E269527-C289-4C67-A825-1CB6C4EA0101}"/>
                  </a:ext>
                </a:extLst>
              </p:cNvPr>
              <p:cNvSpPr/>
              <p:nvPr/>
            </p:nvSpPr>
            <p:spPr>
              <a:xfrm rot="10800000">
                <a:off x="7065195" y="6099661"/>
                <a:ext cx="532452" cy="574386"/>
              </a:xfrm>
              <a:custGeom>
                <a:avLst/>
                <a:gdLst>
                  <a:gd name="connsiteX0" fmla="*/ 1708529 w 1885950"/>
                  <a:gd name="connsiteY0" fmla="*/ 1549110 h 1549110"/>
                  <a:gd name="connsiteX1" fmla="*/ 177421 w 1885950"/>
                  <a:gd name="connsiteY1" fmla="*/ 1549110 h 1549110"/>
                  <a:gd name="connsiteX2" fmla="*/ 0 w 1885950"/>
                  <a:gd name="connsiteY2" fmla="*/ 1371689 h 1549110"/>
                  <a:gd name="connsiteX3" fmla="*/ 0 w 1885950"/>
                  <a:gd name="connsiteY3" fmla="*/ 662025 h 1549110"/>
                  <a:gd name="connsiteX4" fmla="*/ 177421 w 1885950"/>
                  <a:gd name="connsiteY4" fmla="*/ 484604 h 1549110"/>
                  <a:gd name="connsiteX5" fmla="*/ 989677 w 1885950"/>
                  <a:gd name="connsiteY5" fmla="*/ 484604 h 1549110"/>
                  <a:gd name="connsiteX6" fmla="*/ 1268342 w 1885950"/>
                  <a:gd name="connsiteY6" fmla="*/ 0 h 1549110"/>
                  <a:gd name="connsiteX7" fmla="*/ 1547007 w 1885950"/>
                  <a:gd name="connsiteY7" fmla="*/ 484604 h 1549110"/>
                  <a:gd name="connsiteX8" fmla="*/ 1708529 w 1885950"/>
                  <a:gd name="connsiteY8" fmla="*/ 484604 h 1549110"/>
                  <a:gd name="connsiteX9" fmla="*/ 1885950 w 1885950"/>
                  <a:gd name="connsiteY9" fmla="*/ 662025 h 1549110"/>
                  <a:gd name="connsiteX10" fmla="*/ 1885950 w 1885950"/>
                  <a:gd name="connsiteY10" fmla="*/ 1371689 h 1549110"/>
                  <a:gd name="connsiteX11" fmla="*/ 1708529 w 1885950"/>
                  <a:gd name="connsiteY11" fmla="*/ 1549110 h 154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85950" h="1549110">
                    <a:moveTo>
                      <a:pt x="1708529" y="1549110"/>
                    </a:moveTo>
                    <a:lnTo>
                      <a:pt x="177421" y="1549110"/>
                    </a:lnTo>
                    <a:cubicBezTo>
                      <a:pt x="79434" y="1549110"/>
                      <a:pt x="0" y="1469676"/>
                      <a:pt x="0" y="1371689"/>
                    </a:cubicBezTo>
                    <a:lnTo>
                      <a:pt x="0" y="662025"/>
                    </a:lnTo>
                    <a:cubicBezTo>
                      <a:pt x="0" y="564038"/>
                      <a:pt x="79434" y="484604"/>
                      <a:pt x="177421" y="484604"/>
                    </a:cubicBezTo>
                    <a:lnTo>
                      <a:pt x="989677" y="484604"/>
                    </a:lnTo>
                    <a:lnTo>
                      <a:pt x="1268342" y="0"/>
                    </a:lnTo>
                    <a:lnTo>
                      <a:pt x="1547007" y="484604"/>
                    </a:lnTo>
                    <a:lnTo>
                      <a:pt x="1708529" y="484604"/>
                    </a:lnTo>
                    <a:cubicBezTo>
                      <a:pt x="1806516" y="484604"/>
                      <a:pt x="1885950" y="564038"/>
                      <a:pt x="1885950" y="662025"/>
                    </a:cubicBezTo>
                    <a:lnTo>
                      <a:pt x="1885950" y="1371689"/>
                    </a:lnTo>
                    <a:cubicBezTo>
                      <a:pt x="1885950" y="1469676"/>
                      <a:pt x="1806516" y="1549110"/>
                      <a:pt x="1708529" y="1549110"/>
                    </a:cubicBezTo>
                    <a:close/>
                  </a:path>
                </a:pathLst>
              </a:custGeom>
              <a:solidFill>
                <a:srgbClr val="A8A8A8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 dirty="0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9D93E21-DCFB-4404-9E33-F8AC464821A5}"/>
                  </a:ext>
                </a:extLst>
              </p:cNvPr>
              <p:cNvGrpSpPr/>
              <p:nvPr/>
            </p:nvGrpSpPr>
            <p:grpSpPr>
              <a:xfrm>
                <a:off x="8458806" y="6097716"/>
                <a:ext cx="711722" cy="476227"/>
                <a:chOff x="7400246" y="1717249"/>
                <a:chExt cx="2234711" cy="1495289"/>
              </a:xfrm>
            </p:grpSpPr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E4F5EB35-6772-43FC-A315-B72E556D1907}"/>
                    </a:ext>
                  </a:extLst>
                </p:cNvPr>
                <p:cNvSpPr/>
                <p:nvPr/>
              </p:nvSpPr>
              <p:spPr>
                <a:xfrm>
                  <a:off x="7400246" y="1717249"/>
                  <a:ext cx="2234711" cy="1495289"/>
                </a:xfrm>
                <a:prstGeom prst="roundRect">
                  <a:avLst>
                    <a:gd name="adj" fmla="val 10076"/>
                  </a:avLst>
                </a:prstGeom>
                <a:solidFill>
                  <a:srgbClr val="23D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D7F547BB-F5D1-4EDD-83F9-5B9714D6ABA9}"/>
                    </a:ext>
                  </a:extLst>
                </p:cNvPr>
                <p:cNvGrpSpPr/>
                <p:nvPr/>
              </p:nvGrpSpPr>
              <p:grpSpPr>
                <a:xfrm>
                  <a:off x="8351699" y="2163700"/>
                  <a:ext cx="369649" cy="620143"/>
                  <a:chOff x="7500331" y="4182620"/>
                  <a:chExt cx="112396" cy="188900"/>
                </a:xfrm>
                <a:solidFill>
                  <a:srgbClr val="1A1A1A"/>
                </a:solidFill>
              </p:grpSpPr>
              <p:sp>
                <p:nvSpPr>
                  <p:cNvPr id="78" name="Rectangle: Rounded Corners 77">
                    <a:extLst>
                      <a:ext uri="{FF2B5EF4-FFF2-40B4-BE49-F238E27FC236}">
                        <a16:creationId xmlns:a16="http://schemas.microsoft.com/office/drawing/2014/main" id="{43F53BF7-CEC4-4A05-A5F4-E2B0049313C7}"/>
                      </a:ext>
                    </a:extLst>
                  </p:cNvPr>
                  <p:cNvSpPr/>
                  <p:nvPr/>
                </p:nvSpPr>
                <p:spPr>
                  <a:xfrm rot="2647907">
                    <a:off x="7500331" y="4201971"/>
                    <a:ext cx="45719" cy="10318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77DDA2B6-8B88-4DED-8A79-6DE3A77C043E}"/>
                      </a:ext>
                    </a:extLst>
                  </p:cNvPr>
                  <p:cNvSpPr/>
                  <p:nvPr/>
                </p:nvSpPr>
                <p:spPr>
                  <a:xfrm rot="18918181">
                    <a:off x="7567008" y="4182620"/>
                    <a:ext cx="45719" cy="12603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310C8C61-83F1-4A35-9459-C0CE910D8881}"/>
                      </a:ext>
                    </a:extLst>
                  </p:cNvPr>
                  <p:cNvSpPr/>
                  <p:nvPr/>
                </p:nvSpPr>
                <p:spPr>
                  <a:xfrm>
                    <a:off x="7531855" y="4231789"/>
                    <a:ext cx="45719" cy="13973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</p:grp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30E3211-14B8-4754-B105-811AB1C85CB7}"/>
                </a:ext>
              </a:extLst>
            </p:cNvPr>
            <p:cNvGrpSpPr/>
            <p:nvPr/>
          </p:nvGrpSpPr>
          <p:grpSpPr>
            <a:xfrm>
              <a:off x="9252177" y="6079247"/>
              <a:ext cx="459254" cy="459254"/>
              <a:chOff x="5550644" y="3337560"/>
              <a:chExt cx="1828800" cy="182880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6CEF459C-709D-4B6D-9A2D-537ACBA93A12}"/>
                  </a:ext>
                </a:extLst>
              </p:cNvPr>
              <p:cNvSpPr/>
              <p:nvPr/>
            </p:nvSpPr>
            <p:spPr>
              <a:xfrm>
                <a:off x="5550644" y="3337560"/>
                <a:ext cx="1828800" cy="1828800"/>
              </a:xfrm>
              <a:prstGeom prst="ellipse">
                <a:avLst/>
              </a:prstGeom>
              <a:noFill/>
              <a:ln w="34925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F8C174D-DFC0-4AA6-A210-FA348B0AD50E}"/>
                  </a:ext>
                </a:extLst>
              </p:cNvPr>
              <p:cNvSpPr/>
              <p:nvPr/>
            </p:nvSpPr>
            <p:spPr>
              <a:xfrm>
                <a:off x="5727809" y="3514725"/>
                <a:ext cx="1474470" cy="1474470"/>
              </a:xfrm>
              <a:prstGeom prst="ellipse">
                <a:avLst/>
              </a:prstGeom>
              <a:solidFill>
                <a:srgbClr val="A8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0B92976-6314-4A41-9DF4-3FCECCBD91F5}"/>
                </a:ext>
              </a:extLst>
            </p:cNvPr>
            <p:cNvGrpSpPr/>
            <p:nvPr/>
          </p:nvGrpSpPr>
          <p:grpSpPr>
            <a:xfrm>
              <a:off x="10281453" y="6025833"/>
              <a:ext cx="495255" cy="502556"/>
              <a:chOff x="8489772" y="173821"/>
              <a:chExt cx="2940228" cy="298357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A91EE13-170D-4B92-B82C-C11FA079F4C5}"/>
                  </a:ext>
                </a:extLst>
              </p:cNvPr>
              <p:cNvSpPr/>
              <p:nvPr/>
            </p:nvSpPr>
            <p:spPr>
              <a:xfrm>
                <a:off x="8489772" y="217170"/>
                <a:ext cx="2940228" cy="2940228"/>
              </a:xfrm>
              <a:prstGeom prst="ellipse">
                <a:avLst/>
              </a:prstGeom>
              <a:solidFill>
                <a:srgbClr val="AAAAA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9DDD7C1-E9C6-473F-8492-F0D4C4F27BBB}"/>
                  </a:ext>
                </a:extLst>
              </p:cNvPr>
              <p:cNvSpPr/>
              <p:nvPr/>
            </p:nvSpPr>
            <p:spPr>
              <a:xfrm>
                <a:off x="9481804" y="1223010"/>
                <a:ext cx="240030" cy="240030"/>
              </a:xfrm>
              <a:prstGeom prst="ellipse">
                <a:avLst/>
              </a:prstGeom>
              <a:solidFill>
                <a:srgbClr val="1A1A1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3D7719C-EEAE-4BF4-9C8B-9E09B2E7B769}"/>
                  </a:ext>
                </a:extLst>
              </p:cNvPr>
              <p:cNvSpPr/>
              <p:nvPr/>
            </p:nvSpPr>
            <p:spPr>
              <a:xfrm>
                <a:off x="10305940" y="1223010"/>
                <a:ext cx="240030" cy="240030"/>
              </a:xfrm>
              <a:prstGeom prst="ellipse">
                <a:avLst/>
              </a:prstGeom>
              <a:solidFill>
                <a:srgbClr val="1A1A1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ADA98AD-2ADA-4E90-983A-B6F9E90FDDD8}"/>
                  </a:ext>
                </a:extLst>
              </p:cNvPr>
              <p:cNvSpPr/>
              <p:nvPr/>
            </p:nvSpPr>
            <p:spPr>
              <a:xfrm>
                <a:off x="9187564" y="1807443"/>
                <a:ext cx="1623060" cy="659921"/>
              </a:xfrm>
              <a:custGeom>
                <a:avLst/>
                <a:gdLst>
                  <a:gd name="connsiteX0" fmla="*/ 0 w 1600200"/>
                  <a:gd name="connsiteY0" fmla="*/ 0 h 676024"/>
                  <a:gd name="connsiteX1" fmla="*/ 274320 w 1600200"/>
                  <a:gd name="connsiteY1" fmla="*/ 525780 h 676024"/>
                  <a:gd name="connsiteX2" fmla="*/ 845820 w 1600200"/>
                  <a:gd name="connsiteY2" fmla="*/ 674370 h 676024"/>
                  <a:gd name="connsiteX3" fmla="*/ 1405890 w 1600200"/>
                  <a:gd name="connsiteY3" fmla="*/ 457200 h 676024"/>
                  <a:gd name="connsiteX4" fmla="*/ 1600200 w 1600200"/>
                  <a:gd name="connsiteY4" fmla="*/ 137160 h 676024"/>
                  <a:gd name="connsiteX0" fmla="*/ 0 w 1623060"/>
                  <a:gd name="connsiteY0" fmla="*/ 34290 h 710314"/>
                  <a:gd name="connsiteX1" fmla="*/ 274320 w 1623060"/>
                  <a:gd name="connsiteY1" fmla="*/ 560070 h 710314"/>
                  <a:gd name="connsiteX2" fmla="*/ 845820 w 1623060"/>
                  <a:gd name="connsiteY2" fmla="*/ 708660 h 710314"/>
                  <a:gd name="connsiteX3" fmla="*/ 1405890 w 1623060"/>
                  <a:gd name="connsiteY3" fmla="*/ 491490 h 710314"/>
                  <a:gd name="connsiteX4" fmla="*/ 1623060 w 1623060"/>
                  <a:gd name="connsiteY4" fmla="*/ 0 h 710314"/>
                  <a:gd name="connsiteX0" fmla="*/ 0 w 1623060"/>
                  <a:gd name="connsiteY0" fmla="*/ 34290 h 708687"/>
                  <a:gd name="connsiteX1" fmla="*/ 274320 w 1623060"/>
                  <a:gd name="connsiteY1" fmla="*/ 560070 h 708687"/>
                  <a:gd name="connsiteX2" fmla="*/ 845820 w 1623060"/>
                  <a:gd name="connsiteY2" fmla="*/ 708660 h 708687"/>
                  <a:gd name="connsiteX3" fmla="*/ 1337310 w 1623060"/>
                  <a:gd name="connsiteY3" fmla="*/ 552864 h 708687"/>
                  <a:gd name="connsiteX4" fmla="*/ 1623060 w 1623060"/>
                  <a:gd name="connsiteY4" fmla="*/ 0 h 70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3060" h="708687">
                    <a:moveTo>
                      <a:pt x="0" y="34290"/>
                    </a:moveTo>
                    <a:cubicBezTo>
                      <a:pt x="66675" y="240982"/>
                      <a:pt x="133350" y="447675"/>
                      <a:pt x="274320" y="560070"/>
                    </a:cubicBezTo>
                    <a:cubicBezTo>
                      <a:pt x="415290" y="672465"/>
                      <a:pt x="668655" y="709861"/>
                      <a:pt x="845820" y="708660"/>
                    </a:cubicBezTo>
                    <a:cubicBezTo>
                      <a:pt x="1022985" y="707459"/>
                      <a:pt x="1211580" y="642399"/>
                      <a:pt x="1337310" y="552864"/>
                    </a:cubicBezTo>
                    <a:cubicBezTo>
                      <a:pt x="1463040" y="463329"/>
                      <a:pt x="1588770" y="115252"/>
                      <a:pt x="1623060" y="0"/>
                    </a:cubicBezTo>
                  </a:path>
                </a:pathLst>
              </a:custGeom>
              <a:noFill/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44CAD81-EE90-41F2-B7F9-CEBAAE56B81C}"/>
                  </a:ext>
                </a:extLst>
              </p:cNvPr>
              <p:cNvSpPr/>
              <p:nvPr/>
            </p:nvSpPr>
            <p:spPr>
              <a:xfrm>
                <a:off x="10468188" y="173821"/>
                <a:ext cx="684870" cy="684869"/>
              </a:xfrm>
              <a:custGeom>
                <a:avLst/>
                <a:gdLst>
                  <a:gd name="connsiteX0" fmla="*/ 288378 w 684870"/>
                  <a:gd name="connsiteY0" fmla="*/ 0 h 684869"/>
                  <a:gd name="connsiteX1" fmla="*/ 396494 w 684870"/>
                  <a:gd name="connsiteY1" fmla="*/ 0 h 684869"/>
                  <a:gd name="connsiteX2" fmla="*/ 423524 w 684870"/>
                  <a:gd name="connsiteY2" fmla="*/ 27030 h 684869"/>
                  <a:gd name="connsiteX3" fmla="*/ 423524 w 684870"/>
                  <a:gd name="connsiteY3" fmla="*/ 261347 h 684869"/>
                  <a:gd name="connsiteX4" fmla="*/ 657840 w 684870"/>
                  <a:gd name="connsiteY4" fmla="*/ 261347 h 684869"/>
                  <a:gd name="connsiteX5" fmla="*/ 684870 w 684870"/>
                  <a:gd name="connsiteY5" fmla="*/ 288377 h 684869"/>
                  <a:gd name="connsiteX6" fmla="*/ 684870 w 684870"/>
                  <a:gd name="connsiteY6" fmla="*/ 396493 h 684869"/>
                  <a:gd name="connsiteX7" fmla="*/ 657840 w 684870"/>
                  <a:gd name="connsiteY7" fmla="*/ 423523 h 684869"/>
                  <a:gd name="connsiteX8" fmla="*/ 423524 w 684870"/>
                  <a:gd name="connsiteY8" fmla="*/ 423523 h 684869"/>
                  <a:gd name="connsiteX9" fmla="*/ 423524 w 684870"/>
                  <a:gd name="connsiteY9" fmla="*/ 657839 h 684869"/>
                  <a:gd name="connsiteX10" fmla="*/ 396494 w 684870"/>
                  <a:gd name="connsiteY10" fmla="*/ 684869 h 684869"/>
                  <a:gd name="connsiteX11" fmla="*/ 288378 w 684870"/>
                  <a:gd name="connsiteY11" fmla="*/ 684869 h 684869"/>
                  <a:gd name="connsiteX12" fmla="*/ 261348 w 684870"/>
                  <a:gd name="connsiteY12" fmla="*/ 657839 h 684869"/>
                  <a:gd name="connsiteX13" fmla="*/ 261348 w 684870"/>
                  <a:gd name="connsiteY13" fmla="*/ 423523 h 684869"/>
                  <a:gd name="connsiteX14" fmla="*/ 27030 w 684870"/>
                  <a:gd name="connsiteY14" fmla="*/ 423523 h 684869"/>
                  <a:gd name="connsiteX15" fmla="*/ 0 w 684870"/>
                  <a:gd name="connsiteY15" fmla="*/ 396493 h 684869"/>
                  <a:gd name="connsiteX16" fmla="*/ 0 w 684870"/>
                  <a:gd name="connsiteY16" fmla="*/ 288377 h 684869"/>
                  <a:gd name="connsiteX17" fmla="*/ 27030 w 684870"/>
                  <a:gd name="connsiteY17" fmla="*/ 261347 h 684869"/>
                  <a:gd name="connsiteX18" fmla="*/ 261348 w 684870"/>
                  <a:gd name="connsiteY18" fmla="*/ 261347 h 684869"/>
                  <a:gd name="connsiteX19" fmla="*/ 261348 w 684870"/>
                  <a:gd name="connsiteY19" fmla="*/ 27030 h 684869"/>
                  <a:gd name="connsiteX20" fmla="*/ 288378 w 684870"/>
                  <a:gd name="connsiteY20" fmla="*/ 0 h 684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4870" h="684869">
                    <a:moveTo>
                      <a:pt x="288378" y="0"/>
                    </a:moveTo>
                    <a:lnTo>
                      <a:pt x="396494" y="0"/>
                    </a:lnTo>
                    <a:cubicBezTo>
                      <a:pt x="411422" y="0"/>
                      <a:pt x="423524" y="12102"/>
                      <a:pt x="423524" y="27030"/>
                    </a:cubicBezTo>
                    <a:lnTo>
                      <a:pt x="423524" y="261347"/>
                    </a:lnTo>
                    <a:lnTo>
                      <a:pt x="657840" y="261347"/>
                    </a:lnTo>
                    <a:cubicBezTo>
                      <a:pt x="672768" y="261347"/>
                      <a:pt x="684870" y="273449"/>
                      <a:pt x="684870" y="288377"/>
                    </a:cubicBezTo>
                    <a:lnTo>
                      <a:pt x="684870" y="396493"/>
                    </a:lnTo>
                    <a:cubicBezTo>
                      <a:pt x="684870" y="411421"/>
                      <a:pt x="672768" y="423523"/>
                      <a:pt x="657840" y="423523"/>
                    </a:cubicBezTo>
                    <a:lnTo>
                      <a:pt x="423524" y="423523"/>
                    </a:lnTo>
                    <a:lnTo>
                      <a:pt x="423524" y="657839"/>
                    </a:lnTo>
                    <a:cubicBezTo>
                      <a:pt x="423524" y="672767"/>
                      <a:pt x="411422" y="684869"/>
                      <a:pt x="396494" y="684869"/>
                    </a:cubicBezTo>
                    <a:lnTo>
                      <a:pt x="288378" y="684869"/>
                    </a:lnTo>
                    <a:cubicBezTo>
                      <a:pt x="273450" y="684869"/>
                      <a:pt x="261348" y="672767"/>
                      <a:pt x="261348" y="657839"/>
                    </a:cubicBezTo>
                    <a:lnTo>
                      <a:pt x="261348" y="423523"/>
                    </a:lnTo>
                    <a:lnTo>
                      <a:pt x="27030" y="423523"/>
                    </a:lnTo>
                    <a:cubicBezTo>
                      <a:pt x="12102" y="423523"/>
                      <a:pt x="0" y="411421"/>
                      <a:pt x="0" y="396493"/>
                    </a:cubicBezTo>
                    <a:lnTo>
                      <a:pt x="0" y="288377"/>
                    </a:lnTo>
                    <a:cubicBezTo>
                      <a:pt x="0" y="273449"/>
                      <a:pt x="12102" y="261347"/>
                      <a:pt x="27030" y="261347"/>
                    </a:cubicBezTo>
                    <a:lnTo>
                      <a:pt x="261348" y="261347"/>
                    </a:lnTo>
                    <a:lnTo>
                      <a:pt x="261348" y="27030"/>
                    </a:lnTo>
                    <a:cubicBezTo>
                      <a:pt x="261348" y="12102"/>
                      <a:pt x="273450" y="0"/>
                      <a:pt x="288378" y="0"/>
                    </a:cubicBezTo>
                    <a:close/>
                  </a:path>
                </a:pathLst>
              </a:custGeom>
              <a:solidFill>
                <a:srgbClr val="AAAAA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</p:grpSp>
      </p:grp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7520E608-5CCB-40C4-BB38-2C3338CA0AF8}"/>
              </a:ext>
            </a:extLst>
          </p:cNvPr>
          <p:cNvSpPr/>
          <p:nvPr/>
        </p:nvSpPr>
        <p:spPr>
          <a:xfrm>
            <a:off x="11390733" y="6200695"/>
            <a:ext cx="643077" cy="392933"/>
          </a:xfrm>
          <a:prstGeom prst="roundRect">
            <a:avLst/>
          </a:prstGeom>
          <a:solidFill>
            <a:srgbClr val="B7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D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3669974-BDF9-4AFD-B1B7-9A20715D3D70}"/>
              </a:ext>
            </a:extLst>
          </p:cNvPr>
          <p:cNvSpPr/>
          <p:nvPr/>
        </p:nvSpPr>
        <p:spPr>
          <a:xfrm>
            <a:off x="930548" y="630185"/>
            <a:ext cx="1054281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Parent</a:t>
            </a: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merupakan</a:t>
            </a: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sebuah</a:t>
            </a: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node</a:t>
            </a: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berada</a:t>
            </a: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diatas</a:t>
            </a: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node</a:t>
            </a: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turunannya</a:t>
            </a: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.</a:t>
            </a:r>
          </a:p>
          <a:p>
            <a:endParaRPr lang="en-US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Pada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tree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diatas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,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node B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merupakan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parent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dari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node E dan F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,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node H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merupakan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parent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dari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node, I, J, dan K.</a:t>
            </a: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DB93740-A0D4-4B23-8FB3-967641006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98" y="1360062"/>
            <a:ext cx="3135138" cy="228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9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72B7C33-D1A5-4848-B510-9F2F46694215}"/>
              </a:ext>
            </a:extLst>
          </p:cNvPr>
          <p:cNvSpPr/>
          <p:nvPr/>
        </p:nvSpPr>
        <p:spPr>
          <a:xfrm>
            <a:off x="0" y="5491635"/>
            <a:ext cx="1930930" cy="380189"/>
          </a:xfrm>
          <a:prstGeom prst="rect">
            <a:avLst/>
          </a:prstGeom>
          <a:solidFill>
            <a:schemeClr val="bg1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E97B97A-7A94-4B3C-9BC0-6F7515492C59}"/>
              </a:ext>
            </a:extLst>
          </p:cNvPr>
          <p:cNvGrpSpPr/>
          <p:nvPr/>
        </p:nvGrpSpPr>
        <p:grpSpPr>
          <a:xfrm>
            <a:off x="1497754" y="6265319"/>
            <a:ext cx="337673" cy="198145"/>
            <a:chOff x="1982974" y="2085397"/>
            <a:chExt cx="886238" cy="52004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88CD1F6-3979-47DE-83BA-5435E7602A7C}"/>
                </a:ext>
              </a:extLst>
            </p:cNvPr>
            <p:cNvSpPr/>
            <p:nvPr/>
          </p:nvSpPr>
          <p:spPr>
            <a:xfrm>
              <a:off x="1982974" y="2085398"/>
              <a:ext cx="635330" cy="520040"/>
            </a:xfrm>
            <a:prstGeom prst="roundRect">
              <a:avLst/>
            </a:pr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DD92ED1-45DB-4FDA-92E9-CCE868196E57}"/>
                </a:ext>
              </a:extLst>
            </p:cNvPr>
            <p:cNvSpPr/>
            <p:nvPr/>
          </p:nvSpPr>
          <p:spPr>
            <a:xfrm rot="16200000">
              <a:off x="2497904" y="2234128"/>
              <a:ext cx="520040" cy="222577"/>
            </a:xfrm>
            <a:custGeom>
              <a:avLst/>
              <a:gdLst>
                <a:gd name="connsiteX0" fmla="*/ 107251 w 365760"/>
                <a:gd name="connsiteY0" fmla="*/ 0 h 166163"/>
                <a:gd name="connsiteX1" fmla="*/ 258510 w 365760"/>
                <a:gd name="connsiteY1" fmla="*/ 0 h 166163"/>
                <a:gd name="connsiteX2" fmla="*/ 365760 w 365760"/>
                <a:gd name="connsiteY2" fmla="*/ 166163 h 166163"/>
                <a:gd name="connsiteX3" fmla="*/ 0 w 365760"/>
                <a:gd name="connsiteY3" fmla="*/ 166163 h 16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" h="166163">
                  <a:moveTo>
                    <a:pt x="107251" y="0"/>
                  </a:moveTo>
                  <a:lnTo>
                    <a:pt x="258510" y="0"/>
                  </a:lnTo>
                  <a:lnTo>
                    <a:pt x="365760" y="166163"/>
                  </a:lnTo>
                  <a:lnTo>
                    <a:pt x="0" y="166163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2F9204-E99F-4E46-B8F4-B815BB9B8D69}"/>
              </a:ext>
            </a:extLst>
          </p:cNvPr>
          <p:cNvGrpSpPr/>
          <p:nvPr/>
        </p:nvGrpSpPr>
        <p:grpSpPr>
          <a:xfrm>
            <a:off x="588206" y="6304807"/>
            <a:ext cx="81731" cy="52745"/>
            <a:chOff x="990600" y="1323975"/>
            <a:chExt cx="1638300" cy="1057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1E2C6FF-F460-4E6D-B66B-7D7B3ACE3740}"/>
                </a:ext>
              </a:extLst>
            </p:cNvPr>
            <p:cNvCxnSpPr/>
            <p:nvPr/>
          </p:nvCxnSpPr>
          <p:spPr>
            <a:xfrm flipV="1">
              <a:off x="990600" y="1323975"/>
              <a:ext cx="876300" cy="1057275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50BB43-C7DB-489E-9631-A1EB77AD1B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1" y="1323976"/>
              <a:ext cx="761999" cy="1057274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FE7816-04BA-4585-86F9-858D3CA4EEC9}"/>
              </a:ext>
            </a:extLst>
          </p:cNvPr>
          <p:cNvGrpSpPr/>
          <p:nvPr/>
        </p:nvGrpSpPr>
        <p:grpSpPr>
          <a:xfrm>
            <a:off x="2005340" y="6311646"/>
            <a:ext cx="81731" cy="52745"/>
            <a:chOff x="990600" y="1323975"/>
            <a:chExt cx="1638300" cy="105727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4063498-65D9-415C-A0B2-8A19AEA292C7}"/>
                </a:ext>
              </a:extLst>
            </p:cNvPr>
            <p:cNvCxnSpPr/>
            <p:nvPr/>
          </p:nvCxnSpPr>
          <p:spPr>
            <a:xfrm flipV="1">
              <a:off x="990600" y="1323975"/>
              <a:ext cx="876300" cy="1057275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186A02B-E72C-4810-90AC-74F65A0224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1" y="1323976"/>
              <a:ext cx="761999" cy="1057274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B5D859-4119-4D4C-8C45-19ADCCCE43B3}"/>
              </a:ext>
            </a:extLst>
          </p:cNvPr>
          <p:cNvGrpSpPr/>
          <p:nvPr/>
        </p:nvGrpSpPr>
        <p:grpSpPr>
          <a:xfrm>
            <a:off x="322794" y="6210856"/>
            <a:ext cx="337956" cy="324948"/>
            <a:chOff x="243986" y="6052375"/>
            <a:chExt cx="427210" cy="41076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0994D4-FF00-433C-A81A-136E7FF17B7B}"/>
                </a:ext>
              </a:extLst>
            </p:cNvPr>
            <p:cNvGrpSpPr/>
            <p:nvPr/>
          </p:nvGrpSpPr>
          <p:grpSpPr>
            <a:xfrm>
              <a:off x="336277" y="6052376"/>
              <a:ext cx="212509" cy="410766"/>
              <a:chOff x="254216" y="6181330"/>
              <a:chExt cx="212509" cy="41076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4B72DC7-566B-456F-BA1B-06DD18CCDBFC}"/>
                  </a:ext>
                </a:extLst>
              </p:cNvPr>
              <p:cNvSpPr/>
              <p:nvPr/>
            </p:nvSpPr>
            <p:spPr>
              <a:xfrm>
                <a:off x="254216" y="6427591"/>
                <a:ext cx="212509" cy="114846"/>
              </a:xfrm>
              <a:custGeom>
                <a:avLst/>
                <a:gdLst>
                  <a:gd name="connsiteX0" fmla="*/ 0 w 1593217"/>
                  <a:gd name="connsiteY0" fmla="*/ 0 h 764153"/>
                  <a:gd name="connsiteX1" fmla="*/ 1593217 w 1593217"/>
                  <a:gd name="connsiteY1" fmla="*/ 0 h 764153"/>
                  <a:gd name="connsiteX2" fmla="*/ 1580597 w 1593217"/>
                  <a:gd name="connsiteY2" fmla="*/ 125184 h 764153"/>
                  <a:gd name="connsiteX3" fmla="*/ 796608 w 1593217"/>
                  <a:gd name="connsiteY3" fmla="*/ 764153 h 764153"/>
                  <a:gd name="connsiteX4" fmla="*/ 12619 w 1593217"/>
                  <a:gd name="connsiteY4" fmla="*/ 125184 h 764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217" h="764153">
                    <a:moveTo>
                      <a:pt x="0" y="0"/>
                    </a:moveTo>
                    <a:lnTo>
                      <a:pt x="1593217" y="0"/>
                    </a:lnTo>
                    <a:lnTo>
                      <a:pt x="1580597" y="125184"/>
                    </a:lnTo>
                    <a:cubicBezTo>
                      <a:pt x="1505977" y="489843"/>
                      <a:pt x="1183327" y="764153"/>
                      <a:pt x="796608" y="764153"/>
                    </a:cubicBezTo>
                    <a:cubicBezTo>
                      <a:pt x="409890" y="764153"/>
                      <a:pt x="87240" y="489843"/>
                      <a:pt x="12619" y="125184"/>
                    </a:cubicBezTo>
                    <a:close/>
                  </a:path>
                </a:pathLst>
              </a:custGeom>
              <a:noFill/>
              <a:ln w="31750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3BBAF59-E11C-4CD2-B19E-AE22FA5BCD1B}"/>
                  </a:ext>
                </a:extLst>
              </p:cNvPr>
              <p:cNvSpPr/>
              <p:nvPr/>
            </p:nvSpPr>
            <p:spPr>
              <a:xfrm>
                <a:off x="295016" y="6181330"/>
                <a:ext cx="144249" cy="303682"/>
              </a:xfrm>
              <a:prstGeom prst="roundRect">
                <a:avLst>
                  <a:gd name="adj" fmla="val 50000"/>
                </a:avLst>
              </a:prstGeom>
              <a:solidFill>
                <a:srgbClr val="A8A8A8"/>
              </a:solidFill>
              <a:ln w="31750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EB3BFDB-3D9E-4421-B0B6-C72C28391FEA}"/>
                  </a:ext>
                </a:extLst>
              </p:cNvPr>
              <p:cNvCxnSpPr/>
              <p:nvPr/>
            </p:nvCxnSpPr>
            <p:spPr>
              <a:xfrm>
                <a:off x="360306" y="6542433"/>
                <a:ext cx="0" cy="49663"/>
              </a:xfrm>
              <a:prstGeom prst="line">
                <a:avLst/>
              </a:prstGeom>
              <a:ln w="317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F07999A-5F04-492A-A261-31058FCB2384}"/>
                  </a:ext>
                </a:extLst>
              </p:cNvPr>
              <p:cNvCxnSpPr/>
              <p:nvPr/>
            </p:nvCxnSpPr>
            <p:spPr>
              <a:xfrm>
                <a:off x="303982" y="6592096"/>
                <a:ext cx="111768" cy="0"/>
              </a:xfrm>
              <a:prstGeom prst="line">
                <a:avLst/>
              </a:prstGeom>
              <a:ln w="317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9D2FFF5-B2BB-4092-84B9-044A7D0A5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86" y="6052375"/>
              <a:ext cx="427210" cy="385936"/>
            </a:xfrm>
            <a:prstGeom prst="line">
              <a:avLst/>
            </a:prstGeom>
            <a:ln w="25400">
              <a:solidFill>
                <a:srgbClr val="FF5D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6077A4-FD08-4E7B-922F-B19FF63A88D7}"/>
              </a:ext>
            </a:extLst>
          </p:cNvPr>
          <p:cNvCxnSpPr>
            <a:cxnSpLocks/>
          </p:cNvCxnSpPr>
          <p:nvPr/>
        </p:nvCxnSpPr>
        <p:spPr>
          <a:xfrm flipV="1">
            <a:off x="1467518" y="6237314"/>
            <a:ext cx="337956" cy="305305"/>
          </a:xfrm>
          <a:prstGeom prst="line">
            <a:avLst/>
          </a:prstGeom>
          <a:ln w="25400">
            <a:solidFill>
              <a:srgbClr val="FF5D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718E2F-3098-46F1-A0FA-72DE519D4CCC}"/>
              </a:ext>
            </a:extLst>
          </p:cNvPr>
          <p:cNvSpPr txBox="1"/>
          <p:nvPr/>
        </p:nvSpPr>
        <p:spPr>
          <a:xfrm>
            <a:off x="104675" y="6545209"/>
            <a:ext cx="875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Unmute </a:t>
            </a:r>
            <a:endParaRPr lang="en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F78E2E-59E7-472A-87D0-C09D6D218ECE}"/>
              </a:ext>
            </a:extLst>
          </p:cNvPr>
          <p:cNvSpPr txBox="1"/>
          <p:nvPr/>
        </p:nvSpPr>
        <p:spPr>
          <a:xfrm>
            <a:off x="1271676" y="6535804"/>
            <a:ext cx="1324549" cy="30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Start Video </a:t>
            </a:r>
            <a:endParaRPr lang="en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E31C6A0-9CA7-46C9-8E8B-9411E390EE74}"/>
              </a:ext>
            </a:extLst>
          </p:cNvPr>
          <p:cNvGrpSpPr/>
          <p:nvPr/>
        </p:nvGrpSpPr>
        <p:grpSpPr>
          <a:xfrm>
            <a:off x="198393" y="5548175"/>
            <a:ext cx="248802" cy="267107"/>
            <a:chOff x="243986" y="6052375"/>
            <a:chExt cx="427210" cy="410767"/>
          </a:xfrm>
          <a:solidFill>
            <a:srgbClr val="FF5D5D"/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FD484EE-4702-4AD1-AFB5-73CFA8EDB8E5}"/>
                </a:ext>
              </a:extLst>
            </p:cNvPr>
            <p:cNvGrpSpPr/>
            <p:nvPr/>
          </p:nvGrpSpPr>
          <p:grpSpPr>
            <a:xfrm>
              <a:off x="336277" y="6052376"/>
              <a:ext cx="212509" cy="410766"/>
              <a:chOff x="254216" y="6181330"/>
              <a:chExt cx="212509" cy="410766"/>
            </a:xfrm>
            <a:grpFill/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CCA8145-D682-4E06-92DC-8A17DDBAD647}"/>
                  </a:ext>
                </a:extLst>
              </p:cNvPr>
              <p:cNvSpPr/>
              <p:nvPr/>
            </p:nvSpPr>
            <p:spPr>
              <a:xfrm>
                <a:off x="254216" y="6427591"/>
                <a:ext cx="212509" cy="114846"/>
              </a:xfrm>
              <a:custGeom>
                <a:avLst/>
                <a:gdLst>
                  <a:gd name="connsiteX0" fmla="*/ 0 w 1593217"/>
                  <a:gd name="connsiteY0" fmla="*/ 0 h 764153"/>
                  <a:gd name="connsiteX1" fmla="*/ 1593217 w 1593217"/>
                  <a:gd name="connsiteY1" fmla="*/ 0 h 764153"/>
                  <a:gd name="connsiteX2" fmla="*/ 1580597 w 1593217"/>
                  <a:gd name="connsiteY2" fmla="*/ 125184 h 764153"/>
                  <a:gd name="connsiteX3" fmla="*/ 796608 w 1593217"/>
                  <a:gd name="connsiteY3" fmla="*/ 764153 h 764153"/>
                  <a:gd name="connsiteX4" fmla="*/ 12619 w 1593217"/>
                  <a:gd name="connsiteY4" fmla="*/ 125184 h 764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217" h="764153">
                    <a:moveTo>
                      <a:pt x="0" y="0"/>
                    </a:moveTo>
                    <a:lnTo>
                      <a:pt x="1593217" y="0"/>
                    </a:lnTo>
                    <a:lnTo>
                      <a:pt x="1580597" y="125184"/>
                    </a:lnTo>
                    <a:cubicBezTo>
                      <a:pt x="1505977" y="489843"/>
                      <a:pt x="1183327" y="764153"/>
                      <a:pt x="796608" y="764153"/>
                    </a:cubicBezTo>
                    <a:cubicBezTo>
                      <a:pt x="409890" y="764153"/>
                      <a:pt x="87240" y="489843"/>
                      <a:pt x="12619" y="125184"/>
                    </a:cubicBezTo>
                    <a:close/>
                  </a:path>
                </a:pathLst>
              </a:custGeom>
              <a:grpFill/>
              <a:ln w="6350">
                <a:solidFill>
                  <a:srgbClr val="FF5D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2A96402C-65DD-4C0E-AA5B-4CC4FF7819C3}"/>
                  </a:ext>
                </a:extLst>
              </p:cNvPr>
              <p:cNvSpPr/>
              <p:nvPr/>
            </p:nvSpPr>
            <p:spPr>
              <a:xfrm>
                <a:off x="295016" y="6181330"/>
                <a:ext cx="144249" cy="303682"/>
              </a:xfrm>
              <a:prstGeom prst="roundRect">
                <a:avLst>
                  <a:gd name="adj" fmla="val 50000"/>
                </a:avLst>
              </a:prstGeom>
              <a:grpFill/>
              <a:ln w="6350">
                <a:solidFill>
                  <a:srgbClr val="FF5D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5445ADE-A834-4280-93F0-D5A1CAA41979}"/>
                  </a:ext>
                </a:extLst>
              </p:cNvPr>
              <p:cNvCxnSpPr/>
              <p:nvPr/>
            </p:nvCxnSpPr>
            <p:spPr>
              <a:xfrm>
                <a:off x="360306" y="6542433"/>
                <a:ext cx="0" cy="49663"/>
              </a:xfrm>
              <a:prstGeom prst="line">
                <a:avLst/>
              </a:prstGeom>
              <a:grpFill/>
              <a:ln w="6350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FC710D2-530F-4A28-B136-2FBE183449A6}"/>
                  </a:ext>
                </a:extLst>
              </p:cNvPr>
              <p:cNvCxnSpPr/>
              <p:nvPr/>
            </p:nvCxnSpPr>
            <p:spPr>
              <a:xfrm>
                <a:off x="303982" y="6592096"/>
                <a:ext cx="111768" cy="0"/>
              </a:xfrm>
              <a:prstGeom prst="line">
                <a:avLst/>
              </a:prstGeom>
              <a:grpFill/>
              <a:ln w="6350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76D0109-AC57-40E1-8E4C-5D36CD44A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86" y="6052375"/>
              <a:ext cx="427210" cy="385936"/>
            </a:xfrm>
            <a:prstGeom prst="line">
              <a:avLst/>
            </a:prstGeom>
            <a:grpFill/>
            <a:ln w="6350">
              <a:solidFill>
                <a:srgbClr val="FF5D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BF4484A-32E9-4D48-9FA3-2D9BDD252DCC}"/>
              </a:ext>
            </a:extLst>
          </p:cNvPr>
          <p:cNvSpPr txBox="1"/>
          <p:nvPr/>
        </p:nvSpPr>
        <p:spPr>
          <a:xfrm>
            <a:off x="479380" y="5502814"/>
            <a:ext cx="199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Istilah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penting</a:t>
            </a:r>
            <a:endParaRPr lang="en-ID" sz="1600" dirty="0">
              <a:solidFill>
                <a:schemeClr val="bg1"/>
              </a:solidFill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9034EF0-8927-481F-8FAF-A64434004902}"/>
              </a:ext>
            </a:extLst>
          </p:cNvPr>
          <p:cNvGrpSpPr/>
          <p:nvPr/>
        </p:nvGrpSpPr>
        <p:grpSpPr>
          <a:xfrm>
            <a:off x="3611726" y="6135155"/>
            <a:ext cx="5481832" cy="458472"/>
            <a:chOff x="3951924" y="6025833"/>
            <a:chExt cx="6824784" cy="570789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DBC7BFC-00E5-43A7-901F-6707D5A0592F}"/>
                </a:ext>
              </a:extLst>
            </p:cNvPr>
            <p:cNvGrpSpPr/>
            <p:nvPr/>
          </p:nvGrpSpPr>
          <p:grpSpPr>
            <a:xfrm>
              <a:off x="3951924" y="6115494"/>
              <a:ext cx="4537848" cy="481128"/>
              <a:chOff x="3734753" y="6097716"/>
              <a:chExt cx="5435775" cy="576331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34D61EA-F841-4CF5-B671-235C93DC96FF}"/>
                  </a:ext>
                </a:extLst>
              </p:cNvPr>
              <p:cNvGrpSpPr/>
              <p:nvPr/>
            </p:nvGrpSpPr>
            <p:grpSpPr>
              <a:xfrm>
                <a:off x="3734753" y="6100709"/>
                <a:ext cx="445682" cy="510698"/>
                <a:chOff x="2043518" y="3429000"/>
                <a:chExt cx="445682" cy="510698"/>
              </a:xfrm>
            </p:grpSpPr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BB07E95E-6D9D-4815-B2A7-05451066F66A}"/>
                    </a:ext>
                  </a:extLst>
                </p:cNvPr>
                <p:cNvSpPr/>
                <p:nvPr/>
              </p:nvSpPr>
              <p:spPr>
                <a:xfrm>
                  <a:off x="2043518" y="3429000"/>
                  <a:ext cx="445682" cy="503054"/>
                </a:xfrm>
                <a:custGeom>
                  <a:avLst/>
                  <a:gdLst>
                    <a:gd name="connsiteX0" fmla="*/ 217082 w 426141"/>
                    <a:gd name="connsiteY0" fmla="*/ 86 h 503054"/>
                    <a:gd name="connsiteX1" fmla="*/ 115482 w 426141"/>
                    <a:gd name="connsiteY1" fmla="*/ 88986 h 503054"/>
                    <a:gd name="connsiteX2" fmla="*/ 34202 w 426141"/>
                    <a:gd name="connsiteY2" fmla="*/ 109306 h 503054"/>
                    <a:gd name="connsiteX3" fmla="*/ 1182 w 426141"/>
                    <a:gd name="connsiteY3" fmla="*/ 139786 h 503054"/>
                    <a:gd name="connsiteX4" fmla="*/ 11342 w 426141"/>
                    <a:gd name="connsiteY4" fmla="*/ 276946 h 503054"/>
                    <a:gd name="connsiteX5" fmla="*/ 49442 w 426141"/>
                    <a:gd name="connsiteY5" fmla="*/ 370926 h 503054"/>
                    <a:gd name="connsiteX6" fmla="*/ 201842 w 426141"/>
                    <a:gd name="connsiteY6" fmla="*/ 503006 h 503054"/>
                    <a:gd name="connsiteX7" fmla="*/ 379642 w 426141"/>
                    <a:gd name="connsiteY7" fmla="*/ 355686 h 503054"/>
                    <a:gd name="connsiteX8" fmla="*/ 425362 w 426141"/>
                    <a:gd name="connsiteY8" fmla="*/ 134706 h 503054"/>
                    <a:gd name="connsiteX9" fmla="*/ 354242 w 426141"/>
                    <a:gd name="connsiteY9" fmla="*/ 106766 h 503054"/>
                    <a:gd name="connsiteX10" fmla="*/ 217082 w 426141"/>
                    <a:gd name="connsiteY10" fmla="*/ 86 h 503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26141" h="503054">
                      <a:moveTo>
                        <a:pt x="217082" y="86"/>
                      </a:moveTo>
                      <a:cubicBezTo>
                        <a:pt x="177289" y="-2877"/>
                        <a:pt x="145962" y="70783"/>
                        <a:pt x="115482" y="88986"/>
                      </a:cubicBezTo>
                      <a:cubicBezTo>
                        <a:pt x="85002" y="107189"/>
                        <a:pt x="53252" y="100839"/>
                        <a:pt x="34202" y="109306"/>
                      </a:cubicBezTo>
                      <a:cubicBezTo>
                        <a:pt x="15152" y="117773"/>
                        <a:pt x="4992" y="111846"/>
                        <a:pt x="1182" y="139786"/>
                      </a:cubicBezTo>
                      <a:cubicBezTo>
                        <a:pt x="-2628" y="167726"/>
                        <a:pt x="3299" y="238423"/>
                        <a:pt x="11342" y="276946"/>
                      </a:cubicBezTo>
                      <a:cubicBezTo>
                        <a:pt x="19385" y="315469"/>
                        <a:pt x="17692" y="333249"/>
                        <a:pt x="49442" y="370926"/>
                      </a:cubicBezTo>
                      <a:cubicBezTo>
                        <a:pt x="81192" y="408603"/>
                        <a:pt x="146809" y="505546"/>
                        <a:pt x="201842" y="503006"/>
                      </a:cubicBezTo>
                      <a:cubicBezTo>
                        <a:pt x="256875" y="500466"/>
                        <a:pt x="342389" y="417069"/>
                        <a:pt x="379642" y="355686"/>
                      </a:cubicBezTo>
                      <a:cubicBezTo>
                        <a:pt x="416895" y="294303"/>
                        <a:pt x="429595" y="176193"/>
                        <a:pt x="425362" y="134706"/>
                      </a:cubicBezTo>
                      <a:cubicBezTo>
                        <a:pt x="421129" y="93219"/>
                        <a:pt x="383875" y="124546"/>
                        <a:pt x="354242" y="106766"/>
                      </a:cubicBezTo>
                      <a:cubicBezTo>
                        <a:pt x="324609" y="88986"/>
                        <a:pt x="256875" y="3049"/>
                        <a:pt x="217082" y="86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25400">
                  <a:solidFill>
                    <a:srgbClr val="A8A8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D24E779B-9E6F-4471-B917-89C61EA43838}"/>
                    </a:ext>
                  </a:extLst>
                </p:cNvPr>
                <p:cNvSpPr/>
                <p:nvPr/>
              </p:nvSpPr>
              <p:spPr>
                <a:xfrm>
                  <a:off x="2261531" y="3429000"/>
                  <a:ext cx="226060" cy="254048"/>
                </a:xfrm>
                <a:custGeom>
                  <a:avLst/>
                  <a:gdLst>
                    <a:gd name="connsiteX0" fmla="*/ 7415 w 226060"/>
                    <a:gd name="connsiteY0" fmla="*/ 0 h 254048"/>
                    <a:gd name="connsiteX1" fmla="*/ 150864 w 226060"/>
                    <a:gd name="connsiteY1" fmla="*/ 106680 h 254048"/>
                    <a:gd name="connsiteX2" fmla="*/ 225245 w 226060"/>
                    <a:gd name="connsiteY2" fmla="*/ 134620 h 254048"/>
                    <a:gd name="connsiteX3" fmla="*/ 217608 w 226060"/>
                    <a:gd name="connsiteY3" fmla="*/ 237649 h 254048"/>
                    <a:gd name="connsiteX4" fmla="*/ 213558 w 226060"/>
                    <a:gd name="connsiteY4" fmla="*/ 254048 h 254048"/>
                    <a:gd name="connsiteX5" fmla="*/ 0 w 226060"/>
                    <a:gd name="connsiteY5" fmla="*/ 254048 h 254048"/>
                    <a:gd name="connsiteX6" fmla="*/ 0 w 226060"/>
                    <a:gd name="connsiteY6" fmla="*/ 2519 h 254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6060" h="254048">
                      <a:moveTo>
                        <a:pt x="7415" y="0"/>
                      </a:moveTo>
                      <a:cubicBezTo>
                        <a:pt x="49032" y="2963"/>
                        <a:pt x="119872" y="88900"/>
                        <a:pt x="150864" y="106680"/>
                      </a:cubicBezTo>
                      <a:cubicBezTo>
                        <a:pt x="181856" y="124460"/>
                        <a:pt x="220818" y="93133"/>
                        <a:pt x="225245" y="134620"/>
                      </a:cubicBezTo>
                      <a:cubicBezTo>
                        <a:pt x="227459" y="155364"/>
                        <a:pt x="225245" y="195263"/>
                        <a:pt x="217608" y="237649"/>
                      </a:cubicBezTo>
                      <a:lnTo>
                        <a:pt x="213558" y="254048"/>
                      </a:lnTo>
                      <a:lnTo>
                        <a:pt x="0" y="254048"/>
                      </a:lnTo>
                      <a:lnTo>
                        <a:pt x="0" y="2519"/>
                      </a:ln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9B53D38F-8CBC-4185-88E5-61529B081D29}"/>
                    </a:ext>
                  </a:extLst>
                </p:cNvPr>
                <p:cNvSpPr/>
                <p:nvPr/>
              </p:nvSpPr>
              <p:spPr>
                <a:xfrm>
                  <a:off x="2060650" y="3675404"/>
                  <a:ext cx="205709" cy="264294"/>
                </a:xfrm>
                <a:custGeom>
                  <a:avLst/>
                  <a:gdLst>
                    <a:gd name="connsiteX0" fmla="*/ 0 w 205709"/>
                    <a:gd name="connsiteY0" fmla="*/ 0 h 264294"/>
                    <a:gd name="connsiteX1" fmla="*/ 205709 w 205709"/>
                    <a:gd name="connsiteY1" fmla="*/ 0 h 264294"/>
                    <a:gd name="connsiteX2" fmla="*/ 205709 w 205709"/>
                    <a:gd name="connsiteY2" fmla="*/ 264201 h 264294"/>
                    <a:gd name="connsiteX3" fmla="*/ 205484 w 205709"/>
                    <a:gd name="connsiteY3" fmla="*/ 264246 h 264294"/>
                    <a:gd name="connsiteX4" fmla="*/ 46095 w 205709"/>
                    <a:gd name="connsiteY4" fmla="*/ 132166 h 264294"/>
                    <a:gd name="connsiteX5" fmla="*/ 6248 w 205709"/>
                    <a:gd name="connsiteY5" fmla="*/ 38186 h 264294"/>
                    <a:gd name="connsiteX6" fmla="*/ 479 w 205709"/>
                    <a:gd name="connsiteY6" fmla="*/ 4432 h 2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5709" h="264294">
                      <a:moveTo>
                        <a:pt x="0" y="0"/>
                      </a:moveTo>
                      <a:lnTo>
                        <a:pt x="205709" y="0"/>
                      </a:lnTo>
                      <a:lnTo>
                        <a:pt x="205709" y="264201"/>
                      </a:lnTo>
                      <a:lnTo>
                        <a:pt x="205484" y="264246"/>
                      </a:lnTo>
                      <a:cubicBezTo>
                        <a:pt x="147927" y="266786"/>
                        <a:pt x="79301" y="169843"/>
                        <a:pt x="46095" y="132166"/>
                      </a:cubicBezTo>
                      <a:cubicBezTo>
                        <a:pt x="12889" y="94489"/>
                        <a:pt x="14660" y="76709"/>
                        <a:pt x="6248" y="38186"/>
                      </a:cubicBezTo>
                      <a:cubicBezTo>
                        <a:pt x="4145" y="28555"/>
                        <a:pt x="2181" y="16914"/>
                        <a:pt x="479" y="4432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18B4E0D-B379-4B9C-8AE5-0F4E7A9D3FA9}"/>
                  </a:ext>
                </a:extLst>
              </p:cNvPr>
              <p:cNvGrpSpPr/>
              <p:nvPr/>
            </p:nvGrpSpPr>
            <p:grpSpPr>
              <a:xfrm>
                <a:off x="5225645" y="6097716"/>
                <a:ext cx="790916" cy="463601"/>
                <a:chOff x="4667928" y="511972"/>
                <a:chExt cx="3475957" cy="2037454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E9A32CB-246D-4404-A971-0334428C6D52}"/>
                    </a:ext>
                  </a:extLst>
                </p:cNvPr>
                <p:cNvSpPr/>
                <p:nvPr/>
              </p:nvSpPr>
              <p:spPr>
                <a:xfrm>
                  <a:off x="5370179" y="511972"/>
                  <a:ext cx="935547" cy="935547"/>
                </a:xfrm>
                <a:prstGeom prst="ellipse">
                  <a:avLst/>
                </a:pr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32A4D87C-9CEA-434F-8FD3-E6B39E591297}"/>
                    </a:ext>
                  </a:extLst>
                </p:cNvPr>
                <p:cNvSpPr/>
                <p:nvPr/>
              </p:nvSpPr>
              <p:spPr>
                <a:xfrm>
                  <a:off x="4667928" y="1683451"/>
                  <a:ext cx="2340048" cy="865975"/>
                </a:xfrm>
                <a:custGeom>
                  <a:avLst/>
                  <a:gdLst>
                    <a:gd name="connsiteX0" fmla="*/ 2073277 w 4146554"/>
                    <a:gd name="connsiteY0" fmla="*/ 0 h 1110903"/>
                    <a:gd name="connsiteX1" fmla="*/ 4135850 w 4146554"/>
                    <a:gd name="connsiteY1" fmla="*/ 997321 h 1110903"/>
                    <a:gd name="connsiteX2" fmla="*/ 4146554 w 4146554"/>
                    <a:gd name="connsiteY2" fmla="*/ 1110903 h 1110903"/>
                    <a:gd name="connsiteX3" fmla="*/ 0 w 4146554"/>
                    <a:gd name="connsiteY3" fmla="*/ 1110903 h 1110903"/>
                    <a:gd name="connsiteX4" fmla="*/ 10704 w 4146554"/>
                    <a:gd name="connsiteY4" fmla="*/ 997321 h 1110903"/>
                    <a:gd name="connsiteX5" fmla="*/ 2073277 w 4146554"/>
                    <a:gd name="connsiteY5" fmla="*/ 0 h 111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46554" h="1110903">
                      <a:moveTo>
                        <a:pt x="2073277" y="0"/>
                      </a:moveTo>
                      <a:cubicBezTo>
                        <a:pt x="3146751" y="0"/>
                        <a:pt x="4029677" y="437141"/>
                        <a:pt x="4135850" y="997321"/>
                      </a:cubicBezTo>
                      <a:lnTo>
                        <a:pt x="4146554" y="1110903"/>
                      </a:lnTo>
                      <a:lnTo>
                        <a:pt x="0" y="1110903"/>
                      </a:lnTo>
                      <a:lnTo>
                        <a:pt x="10704" y="997321"/>
                      </a:lnTo>
                      <a:cubicBezTo>
                        <a:pt x="116877" y="437141"/>
                        <a:pt x="999803" y="0"/>
                        <a:pt x="2073277" y="0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F6183383-415F-4747-9DAA-D4AEAF03E4E7}"/>
                    </a:ext>
                  </a:extLst>
                </p:cNvPr>
                <p:cNvSpPr/>
                <p:nvPr/>
              </p:nvSpPr>
              <p:spPr>
                <a:xfrm>
                  <a:off x="5803837" y="1683450"/>
                  <a:ext cx="2340048" cy="865975"/>
                </a:xfrm>
                <a:custGeom>
                  <a:avLst/>
                  <a:gdLst>
                    <a:gd name="connsiteX0" fmla="*/ 2073277 w 4146554"/>
                    <a:gd name="connsiteY0" fmla="*/ 0 h 1110903"/>
                    <a:gd name="connsiteX1" fmla="*/ 4135850 w 4146554"/>
                    <a:gd name="connsiteY1" fmla="*/ 997321 h 1110903"/>
                    <a:gd name="connsiteX2" fmla="*/ 4146554 w 4146554"/>
                    <a:gd name="connsiteY2" fmla="*/ 1110903 h 1110903"/>
                    <a:gd name="connsiteX3" fmla="*/ 0 w 4146554"/>
                    <a:gd name="connsiteY3" fmla="*/ 1110903 h 1110903"/>
                    <a:gd name="connsiteX4" fmla="*/ 10704 w 4146554"/>
                    <a:gd name="connsiteY4" fmla="*/ 997321 h 1110903"/>
                    <a:gd name="connsiteX5" fmla="*/ 2073277 w 4146554"/>
                    <a:gd name="connsiteY5" fmla="*/ 0 h 111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46554" h="1110903">
                      <a:moveTo>
                        <a:pt x="2073277" y="0"/>
                      </a:moveTo>
                      <a:cubicBezTo>
                        <a:pt x="3146751" y="0"/>
                        <a:pt x="4029677" y="437141"/>
                        <a:pt x="4135850" y="997321"/>
                      </a:cubicBezTo>
                      <a:lnTo>
                        <a:pt x="4146554" y="1110903"/>
                      </a:lnTo>
                      <a:lnTo>
                        <a:pt x="0" y="1110903"/>
                      </a:lnTo>
                      <a:lnTo>
                        <a:pt x="10704" y="997321"/>
                      </a:lnTo>
                      <a:cubicBezTo>
                        <a:pt x="116877" y="437141"/>
                        <a:pt x="999803" y="0"/>
                        <a:pt x="2073277" y="0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C6E59342-50ED-41BA-813D-614805EFC319}"/>
                    </a:ext>
                  </a:extLst>
                </p:cNvPr>
                <p:cNvSpPr/>
                <p:nvPr/>
              </p:nvSpPr>
              <p:spPr>
                <a:xfrm>
                  <a:off x="6532111" y="648246"/>
                  <a:ext cx="799273" cy="799273"/>
                </a:xfrm>
                <a:prstGeom prst="ellipse">
                  <a:avLst/>
                </a:pr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E269527-C289-4C67-A825-1CB6C4EA0101}"/>
                  </a:ext>
                </a:extLst>
              </p:cNvPr>
              <p:cNvSpPr/>
              <p:nvPr/>
            </p:nvSpPr>
            <p:spPr>
              <a:xfrm rot="10800000">
                <a:off x="7065195" y="6099661"/>
                <a:ext cx="532452" cy="574386"/>
              </a:xfrm>
              <a:custGeom>
                <a:avLst/>
                <a:gdLst>
                  <a:gd name="connsiteX0" fmla="*/ 1708529 w 1885950"/>
                  <a:gd name="connsiteY0" fmla="*/ 1549110 h 1549110"/>
                  <a:gd name="connsiteX1" fmla="*/ 177421 w 1885950"/>
                  <a:gd name="connsiteY1" fmla="*/ 1549110 h 1549110"/>
                  <a:gd name="connsiteX2" fmla="*/ 0 w 1885950"/>
                  <a:gd name="connsiteY2" fmla="*/ 1371689 h 1549110"/>
                  <a:gd name="connsiteX3" fmla="*/ 0 w 1885950"/>
                  <a:gd name="connsiteY3" fmla="*/ 662025 h 1549110"/>
                  <a:gd name="connsiteX4" fmla="*/ 177421 w 1885950"/>
                  <a:gd name="connsiteY4" fmla="*/ 484604 h 1549110"/>
                  <a:gd name="connsiteX5" fmla="*/ 989677 w 1885950"/>
                  <a:gd name="connsiteY5" fmla="*/ 484604 h 1549110"/>
                  <a:gd name="connsiteX6" fmla="*/ 1268342 w 1885950"/>
                  <a:gd name="connsiteY6" fmla="*/ 0 h 1549110"/>
                  <a:gd name="connsiteX7" fmla="*/ 1547007 w 1885950"/>
                  <a:gd name="connsiteY7" fmla="*/ 484604 h 1549110"/>
                  <a:gd name="connsiteX8" fmla="*/ 1708529 w 1885950"/>
                  <a:gd name="connsiteY8" fmla="*/ 484604 h 1549110"/>
                  <a:gd name="connsiteX9" fmla="*/ 1885950 w 1885950"/>
                  <a:gd name="connsiteY9" fmla="*/ 662025 h 1549110"/>
                  <a:gd name="connsiteX10" fmla="*/ 1885950 w 1885950"/>
                  <a:gd name="connsiteY10" fmla="*/ 1371689 h 1549110"/>
                  <a:gd name="connsiteX11" fmla="*/ 1708529 w 1885950"/>
                  <a:gd name="connsiteY11" fmla="*/ 1549110 h 154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85950" h="1549110">
                    <a:moveTo>
                      <a:pt x="1708529" y="1549110"/>
                    </a:moveTo>
                    <a:lnTo>
                      <a:pt x="177421" y="1549110"/>
                    </a:lnTo>
                    <a:cubicBezTo>
                      <a:pt x="79434" y="1549110"/>
                      <a:pt x="0" y="1469676"/>
                      <a:pt x="0" y="1371689"/>
                    </a:cubicBezTo>
                    <a:lnTo>
                      <a:pt x="0" y="662025"/>
                    </a:lnTo>
                    <a:cubicBezTo>
                      <a:pt x="0" y="564038"/>
                      <a:pt x="79434" y="484604"/>
                      <a:pt x="177421" y="484604"/>
                    </a:cubicBezTo>
                    <a:lnTo>
                      <a:pt x="989677" y="484604"/>
                    </a:lnTo>
                    <a:lnTo>
                      <a:pt x="1268342" y="0"/>
                    </a:lnTo>
                    <a:lnTo>
                      <a:pt x="1547007" y="484604"/>
                    </a:lnTo>
                    <a:lnTo>
                      <a:pt x="1708529" y="484604"/>
                    </a:lnTo>
                    <a:cubicBezTo>
                      <a:pt x="1806516" y="484604"/>
                      <a:pt x="1885950" y="564038"/>
                      <a:pt x="1885950" y="662025"/>
                    </a:cubicBezTo>
                    <a:lnTo>
                      <a:pt x="1885950" y="1371689"/>
                    </a:lnTo>
                    <a:cubicBezTo>
                      <a:pt x="1885950" y="1469676"/>
                      <a:pt x="1806516" y="1549110"/>
                      <a:pt x="1708529" y="1549110"/>
                    </a:cubicBezTo>
                    <a:close/>
                  </a:path>
                </a:pathLst>
              </a:custGeom>
              <a:solidFill>
                <a:srgbClr val="A8A8A8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 dirty="0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9D93E21-DCFB-4404-9E33-F8AC464821A5}"/>
                  </a:ext>
                </a:extLst>
              </p:cNvPr>
              <p:cNvGrpSpPr/>
              <p:nvPr/>
            </p:nvGrpSpPr>
            <p:grpSpPr>
              <a:xfrm>
                <a:off x="8458806" y="6097716"/>
                <a:ext cx="711722" cy="476227"/>
                <a:chOff x="7400246" y="1717249"/>
                <a:chExt cx="2234711" cy="1495289"/>
              </a:xfrm>
            </p:grpSpPr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E4F5EB35-6772-43FC-A315-B72E556D1907}"/>
                    </a:ext>
                  </a:extLst>
                </p:cNvPr>
                <p:cNvSpPr/>
                <p:nvPr/>
              </p:nvSpPr>
              <p:spPr>
                <a:xfrm>
                  <a:off x="7400246" y="1717249"/>
                  <a:ext cx="2234711" cy="1495289"/>
                </a:xfrm>
                <a:prstGeom prst="roundRect">
                  <a:avLst>
                    <a:gd name="adj" fmla="val 10076"/>
                  </a:avLst>
                </a:prstGeom>
                <a:solidFill>
                  <a:srgbClr val="23D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D7F547BB-F5D1-4EDD-83F9-5B9714D6ABA9}"/>
                    </a:ext>
                  </a:extLst>
                </p:cNvPr>
                <p:cNvGrpSpPr/>
                <p:nvPr/>
              </p:nvGrpSpPr>
              <p:grpSpPr>
                <a:xfrm>
                  <a:off x="8351699" y="2163700"/>
                  <a:ext cx="369649" cy="620143"/>
                  <a:chOff x="7500331" y="4182620"/>
                  <a:chExt cx="112396" cy="188900"/>
                </a:xfrm>
                <a:solidFill>
                  <a:srgbClr val="1A1A1A"/>
                </a:solidFill>
              </p:grpSpPr>
              <p:sp>
                <p:nvSpPr>
                  <p:cNvPr id="78" name="Rectangle: Rounded Corners 77">
                    <a:extLst>
                      <a:ext uri="{FF2B5EF4-FFF2-40B4-BE49-F238E27FC236}">
                        <a16:creationId xmlns:a16="http://schemas.microsoft.com/office/drawing/2014/main" id="{43F53BF7-CEC4-4A05-A5F4-E2B0049313C7}"/>
                      </a:ext>
                    </a:extLst>
                  </p:cNvPr>
                  <p:cNvSpPr/>
                  <p:nvPr/>
                </p:nvSpPr>
                <p:spPr>
                  <a:xfrm rot="2647907">
                    <a:off x="7500331" y="4201971"/>
                    <a:ext cx="45719" cy="10318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77DDA2B6-8B88-4DED-8A79-6DE3A77C043E}"/>
                      </a:ext>
                    </a:extLst>
                  </p:cNvPr>
                  <p:cNvSpPr/>
                  <p:nvPr/>
                </p:nvSpPr>
                <p:spPr>
                  <a:xfrm rot="18918181">
                    <a:off x="7567008" y="4182620"/>
                    <a:ext cx="45719" cy="12603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310C8C61-83F1-4A35-9459-C0CE910D8881}"/>
                      </a:ext>
                    </a:extLst>
                  </p:cNvPr>
                  <p:cNvSpPr/>
                  <p:nvPr/>
                </p:nvSpPr>
                <p:spPr>
                  <a:xfrm>
                    <a:off x="7531855" y="4231789"/>
                    <a:ext cx="45719" cy="13973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</p:grp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30E3211-14B8-4754-B105-811AB1C85CB7}"/>
                </a:ext>
              </a:extLst>
            </p:cNvPr>
            <p:cNvGrpSpPr/>
            <p:nvPr/>
          </p:nvGrpSpPr>
          <p:grpSpPr>
            <a:xfrm>
              <a:off x="9252177" y="6079247"/>
              <a:ext cx="459254" cy="459254"/>
              <a:chOff x="5550644" y="3337560"/>
              <a:chExt cx="1828800" cy="182880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6CEF459C-709D-4B6D-9A2D-537ACBA93A12}"/>
                  </a:ext>
                </a:extLst>
              </p:cNvPr>
              <p:cNvSpPr/>
              <p:nvPr/>
            </p:nvSpPr>
            <p:spPr>
              <a:xfrm>
                <a:off x="5550644" y="3337560"/>
                <a:ext cx="1828800" cy="1828800"/>
              </a:xfrm>
              <a:prstGeom prst="ellipse">
                <a:avLst/>
              </a:prstGeom>
              <a:noFill/>
              <a:ln w="34925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F8C174D-DFC0-4AA6-A210-FA348B0AD50E}"/>
                  </a:ext>
                </a:extLst>
              </p:cNvPr>
              <p:cNvSpPr/>
              <p:nvPr/>
            </p:nvSpPr>
            <p:spPr>
              <a:xfrm>
                <a:off x="5727809" y="3514725"/>
                <a:ext cx="1474470" cy="1474470"/>
              </a:xfrm>
              <a:prstGeom prst="ellipse">
                <a:avLst/>
              </a:prstGeom>
              <a:solidFill>
                <a:srgbClr val="A8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0B92976-6314-4A41-9DF4-3FCECCBD91F5}"/>
                </a:ext>
              </a:extLst>
            </p:cNvPr>
            <p:cNvGrpSpPr/>
            <p:nvPr/>
          </p:nvGrpSpPr>
          <p:grpSpPr>
            <a:xfrm>
              <a:off x="10281453" y="6025833"/>
              <a:ext cx="495255" cy="502556"/>
              <a:chOff x="8489772" y="173821"/>
              <a:chExt cx="2940228" cy="298357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A91EE13-170D-4B92-B82C-C11FA079F4C5}"/>
                  </a:ext>
                </a:extLst>
              </p:cNvPr>
              <p:cNvSpPr/>
              <p:nvPr/>
            </p:nvSpPr>
            <p:spPr>
              <a:xfrm>
                <a:off x="8489772" y="217170"/>
                <a:ext cx="2940228" cy="2940228"/>
              </a:xfrm>
              <a:prstGeom prst="ellipse">
                <a:avLst/>
              </a:prstGeom>
              <a:solidFill>
                <a:srgbClr val="AAAAA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9DDD7C1-E9C6-473F-8492-F0D4C4F27BBB}"/>
                  </a:ext>
                </a:extLst>
              </p:cNvPr>
              <p:cNvSpPr/>
              <p:nvPr/>
            </p:nvSpPr>
            <p:spPr>
              <a:xfrm>
                <a:off x="9481804" y="1223010"/>
                <a:ext cx="240030" cy="240030"/>
              </a:xfrm>
              <a:prstGeom prst="ellipse">
                <a:avLst/>
              </a:prstGeom>
              <a:solidFill>
                <a:srgbClr val="1A1A1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3D7719C-EEAE-4BF4-9C8B-9E09B2E7B769}"/>
                  </a:ext>
                </a:extLst>
              </p:cNvPr>
              <p:cNvSpPr/>
              <p:nvPr/>
            </p:nvSpPr>
            <p:spPr>
              <a:xfrm>
                <a:off x="10305940" y="1223010"/>
                <a:ext cx="240030" cy="240030"/>
              </a:xfrm>
              <a:prstGeom prst="ellipse">
                <a:avLst/>
              </a:prstGeom>
              <a:solidFill>
                <a:srgbClr val="1A1A1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ADA98AD-2ADA-4E90-983A-B6F9E90FDDD8}"/>
                  </a:ext>
                </a:extLst>
              </p:cNvPr>
              <p:cNvSpPr/>
              <p:nvPr/>
            </p:nvSpPr>
            <p:spPr>
              <a:xfrm>
                <a:off x="9187564" y="1807443"/>
                <a:ext cx="1623060" cy="659921"/>
              </a:xfrm>
              <a:custGeom>
                <a:avLst/>
                <a:gdLst>
                  <a:gd name="connsiteX0" fmla="*/ 0 w 1600200"/>
                  <a:gd name="connsiteY0" fmla="*/ 0 h 676024"/>
                  <a:gd name="connsiteX1" fmla="*/ 274320 w 1600200"/>
                  <a:gd name="connsiteY1" fmla="*/ 525780 h 676024"/>
                  <a:gd name="connsiteX2" fmla="*/ 845820 w 1600200"/>
                  <a:gd name="connsiteY2" fmla="*/ 674370 h 676024"/>
                  <a:gd name="connsiteX3" fmla="*/ 1405890 w 1600200"/>
                  <a:gd name="connsiteY3" fmla="*/ 457200 h 676024"/>
                  <a:gd name="connsiteX4" fmla="*/ 1600200 w 1600200"/>
                  <a:gd name="connsiteY4" fmla="*/ 137160 h 676024"/>
                  <a:gd name="connsiteX0" fmla="*/ 0 w 1623060"/>
                  <a:gd name="connsiteY0" fmla="*/ 34290 h 710314"/>
                  <a:gd name="connsiteX1" fmla="*/ 274320 w 1623060"/>
                  <a:gd name="connsiteY1" fmla="*/ 560070 h 710314"/>
                  <a:gd name="connsiteX2" fmla="*/ 845820 w 1623060"/>
                  <a:gd name="connsiteY2" fmla="*/ 708660 h 710314"/>
                  <a:gd name="connsiteX3" fmla="*/ 1405890 w 1623060"/>
                  <a:gd name="connsiteY3" fmla="*/ 491490 h 710314"/>
                  <a:gd name="connsiteX4" fmla="*/ 1623060 w 1623060"/>
                  <a:gd name="connsiteY4" fmla="*/ 0 h 710314"/>
                  <a:gd name="connsiteX0" fmla="*/ 0 w 1623060"/>
                  <a:gd name="connsiteY0" fmla="*/ 34290 h 708687"/>
                  <a:gd name="connsiteX1" fmla="*/ 274320 w 1623060"/>
                  <a:gd name="connsiteY1" fmla="*/ 560070 h 708687"/>
                  <a:gd name="connsiteX2" fmla="*/ 845820 w 1623060"/>
                  <a:gd name="connsiteY2" fmla="*/ 708660 h 708687"/>
                  <a:gd name="connsiteX3" fmla="*/ 1337310 w 1623060"/>
                  <a:gd name="connsiteY3" fmla="*/ 552864 h 708687"/>
                  <a:gd name="connsiteX4" fmla="*/ 1623060 w 1623060"/>
                  <a:gd name="connsiteY4" fmla="*/ 0 h 70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3060" h="708687">
                    <a:moveTo>
                      <a:pt x="0" y="34290"/>
                    </a:moveTo>
                    <a:cubicBezTo>
                      <a:pt x="66675" y="240982"/>
                      <a:pt x="133350" y="447675"/>
                      <a:pt x="274320" y="560070"/>
                    </a:cubicBezTo>
                    <a:cubicBezTo>
                      <a:pt x="415290" y="672465"/>
                      <a:pt x="668655" y="709861"/>
                      <a:pt x="845820" y="708660"/>
                    </a:cubicBezTo>
                    <a:cubicBezTo>
                      <a:pt x="1022985" y="707459"/>
                      <a:pt x="1211580" y="642399"/>
                      <a:pt x="1337310" y="552864"/>
                    </a:cubicBezTo>
                    <a:cubicBezTo>
                      <a:pt x="1463040" y="463329"/>
                      <a:pt x="1588770" y="115252"/>
                      <a:pt x="1623060" y="0"/>
                    </a:cubicBezTo>
                  </a:path>
                </a:pathLst>
              </a:custGeom>
              <a:noFill/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44CAD81-EE90-41F2-B7F9-CEBAAE56B81C}"/>
                  </a:ext>
                </a:extLst>
              </p:cNvPr>
              <p:cNvSpPr/>
              <p:nvPr/>
            </p:nvSpPr>
            <p:spPr>
              <a:xfrm>
                <a:off x="10468188" y="173821"/>
                <a:ext cx="684870" cy="684869"/>
              </a:xfrm>
              <a:custGeom>
                <a:avLst/>
                <a:gdLst>
                  <a:gd name="connsiteX0" fmla="*/ 288378 w 684870"/>
                  <a:gd name="connsiteY0" fmla="*/ 0 h 684869"/>
                  <a:gd name="connsiteX1" fmla="*/ 396494 w 684870"/>
                  <a:gd name="connsiteY1" fmla="*/ 0 h 684869"/>
                  <a:gd name="connsiteX2" fmla="*/ 423524 w 684870"/>
                  <a:gd name="connsiteY2" fmla="*/ 27030 h 684869"/>
                  <a:gd name="connsiteX3" fmla="*/ 423524 w 684870"/>
                  <a:gd name="connsiteY3" fmla="*/ 261347 h 684869"/>
                  <a:gd name="connsiteX4" fmla="*/ 657840 w 684870"/>
                  <a:gd name="connsiteY4" fmla="*/ 261347 h 684869"/>
                  <a:gd name="connsiteX5" fmla="*/ 684870 w 684870"/>
                  <a:gd name="connsiteY5" fmla="*/ 288377 h 684869"/>
                  <a:gd name="connsiteX6" fmla="*/ 684870 w 684870"/>
                  <a:gd name="connsiteY6" fmla="*/ 396493 h 684869"/>
                  <a:gd name="connsiteX7" fmla="*/ 657840 w 684870"/>
                  <a:gd name="connsiteY7" fmla="*/ 423523 h 684869"/>
                  <a:gd name="connsiteX8" fmla="*/ 423524 w 684870"/>
                  <a:gd name="connsiteY8" fmla="*/ 423523 h 684869"/>
                  <a:gd name="connsiteX9" fmla="*/ 423524 w 684870"/>
                  <a:gd name="connsiteY9" fmla="*/ 657839 h 684869"/>
                  <a:gd name="connsiteX10" fmla="*/ 396494 w 684870"/>
                  <a:gd name="connsiteY10" fmla="*/ 684869 h 684869"/>
                  <a:gd name="connsiteX11" fmla="*/ 288378 w 684870"/>
                  <a:gd name="connsiteY11" fmla="*/ 684869 h 684869"/>
                  <a:gd name="connsiteX12" fmla="*/ 261348 w 684870"/>
                  <a:gd name="connsiteY12" fmla="*/ 657839 h 684869"/>
                  <a:gd name="connsiteX13" fmla="*/ 261348 w 684870"/>
                  <a:gd name="connsiteY13" fmla="*/ 423523 h 684869"/>
                  <a:gd name="connsiteX14" fmla="*/ 27030 w 684870"/>
                  <a:gd name="connsiteY14" fmla="*/ 423523 h 684869"/>
                  <a:gd name="connsiteX15" fmla="*/ 0 w 684870"/>
                  <a:gd name="connsiteY15" fmla="*/ 396493 h 684869"/>
                  <a:gd name="connsiteX16" fmla="*/ 0 w 684870"/>
                  <a:gd name="connsiteY16" fmla="*/ 288377 h 684869"/>
                  <a:gd name="connsiteX17" fmla="*/ 27030 w 684870"/>
                  <a:gd name="connsiteY17" fmla="*/ 261347 h 684869"/>
                  <a:gd name="connsiteX18" fmla="*/ 261348 w 684870"/>
                  <a:gd name="connsiteY18" fmla="*/ 261347 h 684869"/>
                  <a:gd name="connsiteX19" fmla="*/ 261348 w 684870"/>
                  <a:gd name="connsiteY19" fmla="*/ 27030 h 684869"/>
                  <a:gd name="connsiteX20" fmla="*/ 288378 w 684870"/>
                  <a:gd name="connsiteY20" fmla="*/ 0 h 684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4870" h="684869">
                    <a:moveTo>
                      <a:pt x="288378" y="0"/>
                    </a:moveTo>
                    <a:lnTo>
                      <a:pt x="396494" y="0"/>
                    </a:lnTo>
                    <a:cubicBezTo>
                      <a:pt x="411422" y="0"/>
                      <a:pt x="423524" y="12102"/>
                      <a:pt x="423524" y="27030"/>
                    </a:cubicBezTo>
                    <a:lnTo>
                      <a:pt x="423524" y="261347"/>
                    </a:lnTo>
                    <a:lnTo>
                      <a:pt x="657840" y="261347"/>
                    </a:lnTo>
                    <a:cubicBezTo>
                      <a:pt x="672768" y="261347"/>
                      <a:pt x="684870" y="273449"/>
                      <a:pt x="684870" y="288377"/>
                    </a:cubicBezTo>
                    <a:lnTo>
                      <a:pt x="684870" y="396493"/>
                    </a:lnTo>
                    <a:cubicBezTo>
                      <a:pt x="684870" y="411421"/>
                      <a:pt x="672768" y="423523"/>
                      <a:pt x="657840" y="423523"/>
                    </a:cubicBezTo>
                    <a:lnTo>
                      <a:pt x="423524" y="423523"/>
                    </a:lnTo>
                    <a:lnTo>
                      <a:pt x="423524" y="657839"/>
                    </a:lnTo>
                    <a:cubicBezTo>
                      <a:pt x="423524" y="672767"/>
                      <a:pt x="411422" y="684869"/>
                      <a:pt x="396494" y="684869"/>
                    </a:cubicBezTo>
                    <a:lnTo>
                      <a:pt x="288378" y="684869"/>
                    </a:lnTo>
                    <a:cubicBezTo>
                      <a:pt x="273450" y="684869"/>
                      <a:pt x="261348" y="672767"/>
                      <a:pt x="261348" y="657839"/>
                    </a:cubicBezTo>
                    <a:lnTo>
                      <a:pt x="261348" y="423523"/>
                    </a:lnTo>
                    <a:lnTo>
                      <a:pt x="27030" y="423523"/>
                    </a:lnTo>
                    <a:cubicBezTo>
                      <a:pt x="12102" y="423523"/>
                      <a:pt x="0" y="411421"/>
                      <a:pt x="0" y="396493"/>
                    </a:cubicBezTo>
                    <a:lnTo>
                      <a:pt x="0" y="288377"/>
                    </a:lnTo>
                    <a:cubicBezTo>
                      <a:pt x="0" y="273449"/>
                      <a:pt x="12102" y="261347"/>
                      <a:pt x="27030" y="261347"/>
                    </a:cubicBezTo>
                    <a:lnTo>
                      <a:pt x="261348" y="261347"/>
                    </a:lnTo>
                    <a:lnTo>
                      <a:pt x="261348" y="27030"/>
                    </a:lnTo>
                    <a:cubicBezTo>
                      <a:pt x="261348" y="12102"/>
                      <a:pt x="273450" y="0"/>
                      <a:pt x="288378" y="0"/>
                    </a:cubicBezTo>
                    <a:close/>
                  </a:path>
                </a:pathLst>
              </a:custGeom>
              <a:solidFill>
                <a:srgbClr val="AAAAA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</p:grpSp>
      </p:grp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7520E608-5CCB-40C4-BB38-2C3338CA0AF8}"/>
              </a:ext>
            </a:extLst>
          </p:cNvPr>
          <p:cNvSpPr/>
          <p:nvPr/>
        </p:nvSpPr>
        <p:spPr>
          <a:xfrm>
            <a:off x="11390733" y="6200695"/>
            <a:ext cx="643077" cy="392933"/>
          </a:xfrm>
          <a:prstGeom prst="roundRect">
            <a:avLst/>
          </a:prstGeom>
          <a:solidFill>
            <a:srgbClr val="B7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D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3669974-BDF9-4AFD-B1B7-9A20715D3D70}"/>
              </a:ext>
            </a:extLst>
          </p:cNvPr>
          <p:cNvSpPr/>
          <p:nvPr/>
        </p:nvSpPr>
        <p:spPr>
          <a:xfrm>
            <a:off x="930548" y="630185"/>
            <a:ext cx="105428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Child/Son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merupakan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turunan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dari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node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yang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berada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diatasnya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.</a:t>
            </a: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Pada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tree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diatas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,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node B, C, dan D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adalah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child/son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dari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node A, node E dan F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adalah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child/son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dari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node B.</a:t>
            </a:r>
          </a:p>
          <a:p>
            <a:endParaRPr lang="en-ID" sz="24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DB93740-A0D4-4B23-8FB3-967641006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98" y="1360062"/>
            <a:ext cx="3135138" cy="228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4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72B7C33-D1A5-4848-B510-9F2F46694215}"/>
              </a:ext>
            </a:extLst>
          </p:cNvPr>
          <p:cNvSpPr/>
          <p:nvPr/>
        </p:nvSpPr>
        <p:spPr>
          <a:xfrm>
            <a:off x="0" y="5491635"/>
            <a:ext cx="1930930" cy="380189"/>
          </a:xfrm>
          <a:prstGeom prst="rect">
            <a:avLst/>
          </a:prstGeom>
          <a:solidFill>
            <a:schemeClr val="bg1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E97B97A-7A94-4B3C-9BC0-6F7515492C59}"/>
              </a:ext>
            </a:extLst>
          </p:cNvPr>
          <p:cNvGrpSpPr/>
          <p:nvPr/>
        </p:nvGrpSpPr>
        <p:grpSpPr>
          <a:xfrm>
            <a:off x="1497754" y="6265319"/>
            <a:ext cx="337673" cy="198145"/>
            <a:chOff x="1982974" y="2085397"/>
            <a:chExt cx="886238" cy="52004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88CD1F6-3979-47DE-83BA-5435E7602A7C}"/>
                </a:ext>
              </a:extLst>
            </p:cNvPr>
            <p:cNvSpPr/>
            <p:nvPr/>
          </p:nvSpPr>
          <p:spPr>
            <a:xfrm>
              <a:off x="1982974" y="2085398"/>
              <a:ext cx="635330" cy="520040"/>
            </a:xfrm>
            <a:prstGeom prst="roundRect">
              <a:avLst/>
            </a:pr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DD92ED1-45DB-4FDA-92E9-CCE868196E57}"/>
                </a:ext>
              </a:extLst>
            </p:cNvPr>
            <p:cNvSpPr/>
            <p:nvPr/>
          </p:nvSpPr>
          <p:spPr>
            <a:xfrm rot="16200000">
              <a:off x="2497904" y="2234128"/>
              <a:ext cx="520040" cy="222577"/>
            </a:xfrm>
            <a:custGeom>
              <a:avLst/>
              <a:gdLst>
                <a:gd name="connsiteX0" fmla="*/ 107251 w 365760"/>
                <a:gd name="connsiteY0" fmla="*/ 0 h 166163"/>
                <a:gd name="connsiteX1" fmla="*/ 258510 w 365760"/>
                <a:gd name="connsiteY1" fmla="*/ 0 h 166163"/>
                <a:gd name="connsiteX2" fmla="*/ 365760 w 365760"/>
                <a:gd name="connsiteY2" fmla="*/ 166163 h 166163"/>
                <a:gd name="connsiteX3" fmla="*/ 0 w 365760"/>
                <a:gd name="connsiteY3" fmla="*/ 166163 h 16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" h="166163">
                  <a:moveTo>
                    <a:pt x="107251" y="0"/>
                  </a:moveTo>
                  <a:lnTo>
                    <a:pt x="258510" y="0"/>
                  </a:lnTo>
                  <a:lnTo>
                    <a:pt x="365760" y="166163"/>
                  </a:lnTo>
                  <a:lnTo>
                    <a:pt x="0" y="166163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2F9204-E99F-4E46-B8F4-B815BB9B8D69}"/>
              </a:ext>
            </a:extLst>
          </p:cNvPr>
          <p:cNvGrpSpPr/>
          <p:nvPr/>
        </p:nvGrpSpPr>
        <p:grpSpPr>
          <a:xfrm>
            <a:off x="588206" y="6304807"/>
            <a:ext cx="81731" cy="52745"/>
            <a:chOff x="990600" y="1323975"/>
            <a:chExt cx="1638300" cy="1057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1E2C6FF-F460-4E6D-B66B-7D7B3ACE3740}"/>
                </a:ext>
              </a:extLst>
            </p:cNvPr>
            <p:cNvCxnSpPr/>
            <p:nvPr/>
          </p:nvCxnSpPr>
          <p:spPr>
            <a:xfrm flipV="1">
              <a:off x="990600" y="1323975"/>
              <a:ext cx="876300" cy="1057275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50BB43-C7DB-489E-9631-A1EB77AD1B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1" y="1323976"/>
              <a:ext cx="761999" cy="1057274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FE7816-04BA-4585-86F9-858D3CA4EEC9}"/>
              </a:ext>
            </a:extLst>
          </p:cNvPr>
          <p:cNvGrpSpPr/>
          <p:nvPr/>
        </p:nvGrpSpPr>
        <p:grpSpPr>
          <a:xfrm>
            <a:off x="2005340" y="6311646"/>
            <a:ext cx="81731" cy="52745"/>
            <a:chOff x="990600" y="1323975"/>
            <a:chExt cx="1638300" cy="105727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4063498-65D9-415C-A0B2-8A19AEA292C7}"/>
                </a:ext>
              </a:extLst>
            </p:cNvPr>
            <p:cNvCxnSpPr/>
            <p:nvPr/>
          </p:nvCxnSpPr>
          <p:spPr>
            <a:xfrm flipV="1">
              <a:off x="990600" y="1323975"/>
              <a:ext cx="876300" cy="1057275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186A02B-E72C-4810-90AC-74F65A0224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1" y="1323976"/>
              <a:ext cx="761999" cy="1057274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B5D859-4119-4D4C-8C45-19ADCCCE43B3}"/>
              </a:ext>
            </a:extLst>
          </p:cNvPr>
          <p:cNvGrpSpPr/>
          <p:nvPr/>
        </p:nvGrpSpPr>
        <p:grpSpPr>
          <a:xfrm>
            <a:off x="322794" y="6210856"/>
            <a:ext cx="337956" cy="324948"/>
            <a:chOff x="243986" y="6052375"/>
            <a:chExt cx="427210" cy="41076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0994D4-FF00-433C-A81A-136E7FF17B7B}"/>
                </a:ext>
              </a:extLst>
            </p:cNvPr>
            <p:cNvGrpSpPr/>
            <p:nvPr/>
          </p:nvGrpSpPr>
          <p:grpSpPr>
            <a:xfrm>
              <a:off x="336277" y="6052376"/>
              <a:ext cx="212509" cy="410766"/>
              <a:chOff x="254216" y="6181330"/>
              <a:chExt cx="212509" cy="41076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4B72DC7-566B-456F-BA1B-06DD18CCDBFC}"/>
                  </a:ext>
                </a:extLst>
              </p:cNvPr>
              <p:cNvSpPr/>
              <p:nvPr/>
            </p:nvSpPr>
            <p:spPr>
              <a:xfrm>
                <a:off x="254216" y="6427591"/>
                <a:ext cx="212509" cy="114846"/>
              </a:xfrm>
              <a:custGeom>
                <a:avLst/>
                <a:gdLst>
                  <a:gd name="connsiteX0" fmla="*/ 0 w 1593217"/>
                  <a:gd name="connsiteY0" fmla="*/ 0 h 764153"/>
                  <a:gd name="connsiteX1" fmla="*/ 1593217 w 1593217"/>
                  <a:gd name="connsiteY1" fmla="*/ 0 h 764153"/>
                  <a:gd name="connsiteX2" fmla="*/ 1580597 w 1593217"/>
                  <a:gd name="connsiteY2" fmla="*/ 125184 h 764153"/>
                  <a:gd name="connsiteX3" fmla="*/ 796608 w 1593217"/>
                  <a:gd name="connsiteY3" fmla="*/ 764153 h 764153"/>
                  <a:gd name="connsiteX4" fmla="*/ 12619 w 1593217"/>
                  <a:gd name="connsiteY4" fmla="*/ 125184 h 764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217" h="764153">
                    <a:moveTo>
                      <a:pt x="0" y="0"/>
                    </a:moveTo>
                    <a:lnTo>
                      <a:pt x="1593217" y="0"/>
                    </a:lnTo>
                    <a:lnTo>
                      <a:pt x="1580597" y="125184"/>
                    </a:lnTo>
                    <a:cubicBezTo>
                      <a:pt x="1505977" y="489843"/>
                      <a:pt x="1183327" y="764153"/>
                      <a:pt x="796608" y="764153"/>
                    </a:cubicBezTo>
                    <a:cubicBezTo>
                      <a:pt x="409890" y="764153"/>
                      <a:pt x="87240" y="489843"/>
                      <a:pt x="12619" y="125184"/>
                    </a:cubicBezTo>
                    <a:close/>
                  </a:path>
                </a:pathLst>
              </a:custGeom>
              <a:noFill/>
              <a:ln w="31750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3BBAF59-E11C-4CD2-B19E-AE22FA5BCD1B}"/>
                  </a:ext>
                </a:extLst>
              </p:cNvPr>
              <p:cNvSpPr/>
              <p:nvPr/>
            </p:nvSpPr>
            <p:spPr>
              <a:xfrm>
                <a:off x="295016" y="6181330"/>
                <a:ext cx="144249" cy="303682"/>
              </a:xfrm>
              <a:prstGeom prst="roundRect">
                <a:avLst>
                  <a:gd name="adj" fmla="val 50000"/>
                </a:avLst>
              </a:prstGeom>
              <a:solidFill>
                <a:srgbClr val="A8A8A8"/>
              </a:solidFill>
              <a:ln w="31750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EB3BFDB-3D9E-4421-B0B6-C72C28391FEA}"/>
                  </a:ext>
                </a:extLst>
              </p:cNvPr>
              <p:cNvCxnSpPr/>
              <p:nvPr/>
            </p:nvCxnSpPr>
            <p:spPr>
              <a:xfrm>
                <a:off x="360306" y="6542433"/>
                <a:ext cx="0" cy="49663"/>
              </a:xfrm>
              <a:prstGeom prst="line">
                <a:avLst/>
              </a:prstGeom>
              <a:ln w="317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F07999A-5F04-492A-A261-31058FCB2384}"/>
                  </a:ext>
                </a:extLst>
              </p:cNvPr>
              <p:cNvCxnSpPr/>
              <p:nvPr/>
            </p:nvCxnSpPr>
            <p:spPr>
              <a:xfrm>
                <a:off x="303982" y="6592096"/>
                <a:ext cx="111768" cy="0"/>
              </a:xfrm>
              <a:prstGeom prst="line">
                <a:avLst/>
              </a:prstGeom>
              <a:ln w="317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9D2FFF5-B2BB-4092-84B9-044A7D0A5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86" y="6052375"/>
              <a:ext cx="427210" cy="385936"/>
            </a:xfrm>
            <a:prstGeom prst="line">
              <a:avLst/>
            </a:prstGeom>
            <a:ln w="25400">
              <a:solidFill>
                <a:srgbClr val="FF5D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6077A4-FD08-4E7B-922F-B19FF63A88D7}"/>
              </a:ext>
            </a:extLst>
          </p:cNvPr>
          <p:cNvCxnSpPr>
            <a:cxnSpLocks/>
          </p:cNvCxnSpPr>
          <p:nvPr/>
        </p:nvCxnSpPr>
        <p:spPr>
          <a:xfrm flipV="1">
            <a:off x="1467518" y="6237314"/>
            <a:ext cx="337956" cy="305305"/>
          </a:xfrm>
          <a:prstGeom prst="line">
            <a:avLst/>
          </a:prstGeom>
          <a:ln w="25400">
            <a:solidFill>
              <a:srgbClr val="FF5D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718E2F-3098-46F1-A0FA-72DE519D4CCC}"/>
              </a:ext>
            </a:extLst>
          </p:cNvPr>
          <p:cNvSpPr txBox="1"/>
          <p:nvPr/>
        </p:nvSpPr>
        <p:spPr>
          <a:xfrm>
            <a:off x="104675" y="6545209"/>
            <a:ext cx="875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Unmute </a:t>
            </a:r>
            <a:endParaRPr lang="en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F78E2E-59E7-472A-87D0-C09D6D218ECE}"/>
              </a:ext>
            </a:extLst>
          </p:cNvPr>
          <p:cNvSpPr txBox="1"/>
          <p:nvPr/>
        </p:nvSpPr>
        <p:spPr>
          <a:xfrm>
            <a:off x="1271676" y="6535804"/>
            <a:ext cx="1324549" cy="30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Start Video </a:t>
            </a:r>
            <a:endParaRPr lang="en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E31C6A0-9CA7-46C9-8E8B-9411E390EE74}"/>
              </a:ext>
            </a:extLst>
          </p:cNvPr>
          <p:cNvGrpSpPr/>
          <p:nvPr/>
        </p:nvGrpSpPr>
        <p:grpSpPr>
          <a:xfrm>
            <a:off x="198393" y="5548175"/>
            <a:ext cx="248802" cy="267107"/>
            <a:chOff x="243986" y="6052375"/>
            <a:chExt cx="427210" cy="410767"/>
          </a:xfrm>
          <a:solidFill>
            <a:srgbClr val="FF5D5D"/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FD484EE-4702-4AD1-AFB5-73CFA8EDB8E5}"/>
                </a:ext>
              </a:extLst>
            </p:cNvPr>
            <p:cNvGrpSpPr/>
            <p:nvPr/>
          </p:nvGrpSpPr>
          <p:grpSpPr>
            <a:xfrm>
              <a:off x="336277" y="6052376"/>
              <a:ext cx="212509" cy="410766"/>
              <a:chOff x="254216" y="6181330"/>
              <a:chExt cx="212509" cy="410766"/>
            </a:xfrm>
            <a:grpFill/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CCA8145-D682-4E06-92DC-8A17DDBAD647}"/>
                  </a:ext>
                </a:extLst>
              </p:cNvPr>
              <p:cNvSpPr/>
              <p:nvPr/>
            </p:nvSpPr>
            <p:spPr>
              <a:xfrm>
                <a:off x="254216" y="6427591"/>
                <a:ext cx="212509" cy="114846"/>
              </a:xfrm>
              <a:custGeom>
                <a:avLst/>
                <a:gdLst>
                  <a:gd name="connsiteX0" fmla="*/ 0 w 1593217"/>
                  <a:gd name="connsiteY0" fmla="*/ 0 h 764153"/>
                  <a:gd name="connsiteX1" fmla="*/ 1593217 w 1593217"/>
                  <a:gd name="connsiteY1" fmla="*/ 0 h 764153"/>
                  <a:gd name="connsiteX2" fmla="*/ 1580597 w 1593217"/>
                  <a:gd name="connsiteY2" fmla="*/ 125184 h 764153"/>
                  <a:gd name="connsiteX3" fmla="*/ 796608 w 1593217"/>
                  <a:gd name="connsiteY3" fmla="*/ 764153 h 764153"/>
                  <a:gd name="connsiteX4" fmla="*/ 12619 w 1593217"/>
                  <a:gd name="connsiteY4" fmla="*/ 125184 h 764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217" h="764153">
                    <a:moveTo>
                      <a:pt x="0" y="0"/>
                    </a:moveTo>
                    <a:lnTo>
                      <a:pt x="1593217" y="0"/>
                    </a:lnTo>
                    <a:lnTo>
                      <a:pt x="1580597" y="125184"/>
                    </a:lnTo>
                    <a:cubicBezTo>
                      <a:pt x="1505977" y="489843"/>
                      <a:pt x="1183327" y="764153"/>
                      <a:pt x="796608" y="764153"/>
                    </a:cubicBezTo>
                    <a:cubicBezTo>
                      <a:pt x="409890" y="764153"/>
                      <a:pt x="87240" y="489843"/>
                      <a:pt x="12619" y="125184"/>
                    </a:cubicBezTo>
                    <a:close/>
                  </a:path>
                </a:pathLst>
              </a:custGeom>
              <a:grpFill/>
              <a:ln w="6350">
                <a:solidFill>
                  <a:srgbClr val="FF5D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2A96402C-65DD-4C0E-AA5B-4CC4FF7819C3}"/>
                  </a:ext>
                </a:extLst>
              </p:cNvPr>
              <p:cNvSpPr/>
              <p:nvPr/>
            </p:nvSpPr>
            <p:spPr>
              <a:xfrm>
                <a:off x="295016" y="6181330"/>
                <a:ext cx="144249" cy="303682"/>
              </a:xfrm>
              <a:prstGeom prst="roundRect">
                <a:avLst>
                  <a:gd name="adj" fmla="val 50000"/>
                </a:avLst>
              </a:prstGeom>
              <a:grpFill/>
              <a:ln w="6350">
                <a:solidFill>
                  <a:srgbClr val="FF5D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5445ADE-A834-4280-93F0-D5A1CAA41979}"/>
                  </a:ext>
                </a:extLst>
              </p:cNvPr>
              <p:cNvCxnSpPr/>
              <p:nvPr/>
            </p:nvCxnSpPr>
            <p:spPr>
              <a:xfrm>
                <a:off x="360306" y="6542433"/>
                <a:ext cx="0" cy="49663"/>
              </a:xfrm>
              <a:prstGeom prst="line">
                <a:avLst/>
              </a:prstGeom>
              <a:grpFill/>
              <a:ln w="6350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FC710D2-530F-4A28-B136-2FBE183449A6}"/>
                  </a:ext>
                </a:extLst>
              </p:cNvPr>
              <p:cNvCxnSpPr/>
              <p:nvPr/>
            </p:nvCxnSpPr>
            <p:spPr>
              <a:xfrm>
                <a:off x="303982" y="6592096"/>
                <a:ext cx="111768" cy="0"/>
              </a:xfrm>
              <a:prstGeom prst="line">
                <a:avLst/>
              </a:prstGeom>
              <a:grpFill/>
              <a:ln w="6350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76D0109-AC57-40E1-8E4C-5D36CD44A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86" y="6052375"/>
              <a:ext cx="427210" cy="385936"/>
            </a:xfrm>
            <a:prstGeom prst="line">
              <a:avLst/>
            </a:prstGeom>
            <a:grpFill/>
            <a:ln w="6350">
              <a:solidFill>
                <a:srgbClr val="FF5D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BF4484A-32E9-4D48-9FA3-2D9BDD252DCC}"/>
              </a:ext>
            </a:extLst>
          </p:cNvPr>
          <p:cNvSpPr txBox="1"/>
          <p:nvPr/>
        </p:nvSpPr>
        <p:spPr>
          <a:xfrm>
            <a:off x="479380" y="5502814"/>
            <a:ext cx="199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Istilah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penting</a:t>
            </a:r>
            <a:endParaRPr lang="en-ID" sz="1600" dirty="0">
              <a:solidFill>
                <a:schemeClr val="bg1"/>
              </a:solidFill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9034EF0-8927-481F-8FAF-A64434004902}"/>
              </a:ext>
            </a:extLst>
          </p:cNvPr>
          <p:cNvGrpSpPr/>
          <p:nvPr/>
        </p:nvGrpSpPr>
        <p:grpSpPr>
          <a:xfrm>
            <a:off x="3611726" y="6135155"/>
            <a:ext cx="5481832" cy="458472"/>
            <a:chOff x="3951924" y="6025833"/>
            <a:chExt cx="6824784" cy="570789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DBC7BFC-00E5-43A7-901F-6707D5A0592F}"/>
                </a:ext>
              </a:extLst>
            </p:cNvPr>
            <p:cNvGrpSpPr/>
            <p:nvPr/>
          </p:nvGrpSpPr>
          <p:grpSpPr>
            <a:xfrm>
              <a:off x="3951924" y="6115494"/>
              <a:ext cx="4537848" cy="481128"/>
              <a:chOff x="3734753" y="6097716"/>
              <a:chExt cx="5435775" cy="576331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34D61EA-F841-4CF5-B671-235C93DC96FF}"/>
                  </a:ext>
                </a:extLst>
              </p:cNvPr>
              <p:cNvGrpSpPr/>
              <p:nvPr/>
            </p:nvGrpSpPr>
            <p:grpSpPr>
              <a:xfrm>
                <a:off x="3734753" y="6100709"/>
                <a:ext cx="445682" cy="510698"/>
                <a:chOff x="2043518" y="3429000"/>
                <a:chExt cx="445682" cy="510698"/>
              </a:xfrm>
            </p:grpSpPr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BB07E95E-6D9D-4815-B2A7-05451066F66A}"/>
                    </a:ext>
                  </a:extLst>
                </p:cNvPr>
                <p:cNvSpPr/>
                <p:nvPr/>
              </p:nvSpPr>
              <p:spPr>
                <a:xfrm>
                  <a:off x="2043518" y="3429000"/>
                  <a:ext cx="445682" cy="503054"/>
                </a:xfrm>
                <a:custGeom>
                  <a:avLst/>
                  <a:gdLst>
                    <a:gd name="connsiteX0" fmla="*/ 217082 w 426141"/>
                    <a:gd name="connsiteY0" fmla="*/ 86 h 503054"/>
                    <a:gd name="connsiteX1" fmla="*/ 115482 w 426141"/>
                    <a:gd name="connsiteY1" fmla="*/ 88986 h 503054"/>
                    <a:gd name="connsiteX2" fmla="*/ 34202 w 426141"/>
                    <a:gd name="connsiteY2" fmla="*/ 109306 h 503054"/>
                    <a:gd name="connsiteX3" fmla="*/ 1182 w 426141"/>
                    <a:gd name="connsiteY3" fmla="*/ 139786 h 503054"/>
                    <a:gd name="connsiteX4" fmla="*/ 11342 w 426141"/>
                    <a:gd name="connsiteY4" fmla="*/ 276946 h 503054"/>
                    <a:gd name="connsiteX5" fmla="*/ 49442 w 426141"/>
                    <a:gd name="connsiteY5" fmla="*/ 370926 h 503054"/>
                    <a:gd name="connsiteX6" fmla="*/ 201842 w 426141"/>
                    <a:gd name="connsiteY6" fmla="*/ 503006 h 503054"/>
                    <a:gd name="connsiteX7" fmla="*/ 379642 w 426141"/>
                    <a:gd name="connsiteY7" fmla="*/ 355686 h 503054"/>
                    <a:gd name="connsiteX8" fmla="*/ 425362 w 426141"/>
                    <a:gd name="connsiteY8" fmla="*/ 134706 h 503054"/>
                    <a:gd name="connsiteX9" fmla="*/ 354242 w 426141"/>
                    <a:gd name="connsiteY9" fmla="*/ 106766 h 503054"/>
                    <a:gd name="connsiteX10" fmla="*/ 217082 w 426141"/>
                    <a:gd name="connsiteY10" fmla="*/ 86 h 503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26141" h="503054">
                      <a:moveTo>
                        <a:pt x="217082" y="86"/>
                      </a:moveTo>
                      <a:cubicBezTo>
                        <a:pt x="177289" y="-2877"/>
                        <a:pt x="145962" y="70783"/>
                        <a:pt x="115482" y="88986"/>
                      </a:cubicBezTo>
                      <a:cubicBezTo>
                        <a:pt x="85002" y="107189"/>
                        <a:pt x="53252" y="100839"/>
                        <a:pt x="34202" y="109306"/>
                      </a:cubicBezTo>
                      <a:cubicBezTo>
                        <a:pt x="15152" y="117773"/>
                        <a:pt x="4992" y="111846"/>
                        <a:pt x="1182" y="139786"/>
                      </a:cubicBezTo>
                      <a:cubicBezTo>
                        <a:pt x="-2628" y="167726"/>
                        <a:pt x="3299" y="238423"/>
                        <a:pt x="11342" y="276946"/>
                      </a:cubicBezTo>
                      <a:cubicBezTo>
                        <a:pt x="19385" y="315469"/>
                        <a:pt x="17692" y="333249"/>
                        <a:pt x="49442" y="370926"/>
                      </a:cubicBezTo>
                      <a:cubicBezTo>
                        <a:pt x="81192" y="408603"/>
                        <a:pt x="146809" y="505546"/>
                        <a:pt x="201842" y="503006"/>
                      </a:cubicBezTo>
                      <a:cubicBezTo>
                        <a:pt x="256875" y="500466"/>
                        <a:pt x="342389" y="417069"/>
                        <a:pt x="379642" y="355686"/>
                      </a:cubicBezTo>
                      <a:cubicBezTo>
                        <a:pt x="416895" y="294303"/>
                        <a:pt x="429595" y="176193"/>
                        <a:pt x="425362" y="134706"/>
                      </a:cubicBezTo>
                      <a:cubicBezTo>
                        <a:pt x="421129" y="93219"/>
                        <a:pt x="383875" y="124546"/>
                        <a:pt x="354242" y="106766"/>
                      </a:cubicBezTo>
                      <a:cubicBezTo>
                        <a:pt x="324609" y="88986"/>
                        <a:pt x="256875" y="3049"/>
                        <a:pt x="217082" y="86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25400">
                  <a:solidFill>
                    <a:srgbClr val="A8A8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D24E779B-9E6F-4471-B917-89C61EA43838}"/>
                    </a:ext>
                  </a:extLst>
                </p:cNvPr>
                <p:cNvSpPr/>
                <p:nvPr/>
              </p:nvSpPr>
              <p:spPr>
                <a:xfrm>
                  <a:off x="2261531" y="3429000"/>
                  <a:ext cx="226060" cy="254048"/>
                </a:xfrm>
                <a:custGeom>
                  <a:avLst/>
                  <a:gdLst>
                    <a:gd name="connsiteX0" fmla="*/ 7415 w 226060"/>
                    <a:gd name="connsiteY0" fmla="*/ 0 h 254048"/>
                    <a:gd name="connsiteX1" fmla="*/ 150864 w 226060"/>
                    <a:gd name="connsiteY1" fmla="*/ 106680 h 254048"/>
                    <a:gd name="connsiteX2" fmla="*/ 225245 w 226060"/>
                    <a:gd name="connsiteY2" fmla="*/ 134620 h 254048"/>
                    <a:gd name="connsiteX3" fmla="*/ 217608 w 226060"/>
                    <a:gd name="connsiteY3" fmla="*/ 237649 h 254048"/>
                    <a:gd name="connsiteX4" fmla="*/ 213558 w 226060"/>
                    <a:gd name="connsiteY4" fmla="*/ 254048 h 254048"/>
                    <a:gd name="connsiteX5" fmla="*/ 0 w 226060"/>
                    <a:gd name="connsiteY5" fmla="*/ 254048 h 254048"/>
                    <a:gd name="connsiteX6" fmla="*/ 0 w 226060"/>
                    <a:gd name="connsiteY6" fmla="*/ 2519 h 254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6060" h="254048">
                      <a:moveTo>
                        <a:pt x="7415" y="0"/>
                      </a:moveTo>
                      <a:cubicBezTo>
                        <a:pt x="49032" y="2963"/>
                        <a:pt x="119872" y="88900"/>
                        <a:pt x="150864" y="106680"/>
                      </a:cubicBezTo>
                      <a:cubicBezTo>
                        <a:pt x="181856" y="124460"/>
                        <a:pt x="220818" y="93133"/>
                        <a:pt x="225245" y="134620"/>
                      </a:cubicBezTo>
                      <a:cubicBezTo>
                        <a:pt x="227459" y="155364"/>
                        <a:pt x="225245" y="195263"/>
                        <a:pt x="217608" y="237649"/>
                      </a:cubicBezTo>
                      <a:lnTo>
                        <a:pt x="213558" y="254048"/>
                      </a:lnTo>
                      <a:lnTo>
                        <a:pt x="0" y="254048"/>
                      </a:lnTo>
                      <a:lnTo>
                        <a:pt x="0" y="2519"/>
                      </a:ln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9B53D38F-8CBC-4185-88E5-61529B081D29}"/>
                    </a:ext>
                  </a:extLst>
                </p:cNvPr>
                <p:cNvSpPr/>
                <p:nvPr/>
              </p:nvSpPr>
              <p:spPr>
                <a:xfrm>
                  <a:off x="2060650" y="3675404"/>
                  <a:ext cx="205709" cy="264294"/>
                </a:xfrm>
                <a:custGeom>
                  <a:avLst/>
                  <a:gdLst>
                    <a:gd name="connsiteX0" fmla="*/ 0 w 205709"/>
                    <a:gd name="connsiteY0" fmla="*/ 0 h 264294"/>
                    <a:gd name="connsiteX1" fmla="*/ 205709 w 205709"/>
                    <a:gd name="connsiteY1" fmla="*/ 0 h 264294"/>
                    <a:gd name="connsiteX2" fmla="*/ 205709 w 205709"/>
                    <a:gd name="connsiteY2" fmla="*/ 264201 h 264294"/>
                    <a:gd name="connsiteX3" fmla="*/ 205484 w 205709"/>
                    <a:gd name="connsiteY3" fmla="*/ 264246 h 264294"/>
                    <a:gd name="connsiteX4" fmla="*/ 46095 w 205709"/>
                    <a:gd name="connsiteY4" fmla="*/ 132166 h 264294"/>
                    <a:gd name="connsiteX5" fmla="*/ 6248 w 205709"/>
                    <a:gd name="connsiteY5" fmla="*/ 38186 h 264294"/>
                    <a:gd name="connsiteX6" fmla="*/ 479 w 205709"/>
                    <a:gd name="connsiteY6" fmla="*/ 4432 h 2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5709" h="264294">
                      <a:moveTo>
                        <a:pt x="0" y="0"/>
                      </a:moveTo>
                      <a:lnTo>
                        <a:pt x="205709" y="0"/>
                      </a:lnTo>
                      <a:lnTo>
                        <a:pt x="205709" y="264201"/>
                      </a:lnTo>
                      <a:lnTo>
                        <a:pt x="205484" y="264246"/>
                      </a:lnTo>
                      <a:cubicBezTo>
                        <a:pt x="147927" y="266786"/>
                        <a:pt x="79301" y="169843"/>
                        <a:pt x="46095" y="132166"/>
                      </a:cubicBezTo>
                      <a:cubicBezTo>
                        <a:pt x="12889" y="94489"/>
                        <a:pt x="14660" y="76709"/>
                        <a:pt x="6248" y="38186"/>
                      </a:cubicBezTo>
                      <a:cubicBezTo>
                        <a:pt x="4145" y="28555"/>
                        <a:pt x="2181" y="16914"/>
                        <a:pt x="479" y="4432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18B4E0D-B379-4B9C-8AE5-0F4E7A9D3FA9}"/>
                  </a:ext>
                </a:extLst>
              </p:cNvPr>
              <p:cNvGrpSpPr/>
              <p:nvPr/>
            </p:nvGrpSpPr>
            <p:grpSpPr>
              <a:xfrm>
                <a:off x="5225645" y="6097716"/>
                <a:ext cx="790916" cy="463601"/>
                <a:chOff x="4667928" y="511972"/>
                <a:chExt cx="3475957" cy="2037454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E9A32CB-246D-4404-A971-0334428C6D52}"/>
                    </a:ext>
                  </a:extLst>
                </p:cNvPr>
                <p:cNvSpPr/>
                <p:nvPr/>
              </p:nvSpPr>
              <p:spPr>
                <a:xfrm>
                  <a:off x="5370179" y="511972"/>
                  <a:ext cx="935547" cy="935547"/>
                </a:xfrm>
                <a:prstGeom prst="ellipse">
                  <a:avLst/>
                </a:pr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32A4D87C-9CEA-434F-8FD3-E6B39E591297}"/>
                    </a:ext>
                  </a:extLst>
                </p:cNvPr>
                <p:cNvSpPr/>
                <p:nvPr/>
              </p:nvSpPr>
              <p:spPr>
                <a:xfrm>
                  <a:off x="4667928" y="1683451"/>
                  <a:ext cx="2340048" cy="865975"/>
                </a:xfrm>
                <a:custGeom>
                  <a:avLst/>
                  <a:gdLst>
                    <a:gd name="connsiteX0" fmla="*/ 2073277 w 4146554"/>
                    <a:gd name="connsiteY0" fmla="*/ 0 h 1110903"/>
                    <a:gd name="connsiteX1" fmla="*/ 4135850 w 4146554"/>
                    <a:gd name="connsiteY1" fmla="*/ 997321 h 1110903"/>
                    <a:gd name="connsiteX2" fmla="*/ 4146554 w 4146554"/>
                    <a:gd name="connsiteY2" fmla="*/ 1110903 h 1110903"/>
                    <a:gd name="connsiteX3" fmla="*/ 0 w 4146554"/>
                    <a:gd name="connsiteY3" fmla="*/ 1110903 h 1110903"/>
                    <a:gd name="connsiteX4" fmla="*/ 10704 w 4146554"/>
                    <a:gd name="connsiteY4" fmla="*/ 997321 h 1110903"/>
                    <a:gd name="connsiteX5" fmla="*/ 2073277 w 4146554"/>
                    <a:gd name="connsiteY5" fmla="*/ 0 h 111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46554" h="1110903">
                      <a:moveTo>
                        <a:pt x="2073277" y="0"/>
                      </a:moveTo>
                      <a:cubicBezTo>
                        <a:pt x="3146751" y="0"/>
                        <a:pt x="4029677" y="437141"/>
                        <a:pt x="4135850" y="997321"/>
                      </a:cubicBezTo>
                      <a:lnTo>
                        <a:pt x="4146554" y="1110903"/>
                      </a:lnTo>
                      <a:lnTo>
                        <a:pt x="0" y="1110903"/>
                      </a:lnTo>
                      <a:lnTo>
                        <a:pt x="10704" y="997321"/>
                      </a:lnTo>
                      <a:cubicBezTo>
                        <a:pt x="116877" y="437141"/>
                        <a:pt x="999803" y="0"/>
                        <a:pt x="2073277" y="0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F6183383-415F-4747-9DAA-D4AEAF03E4E7}"/>
                    </a:ext>
                  </a:extLst>
                </p:cNvPr>
                <p:cNvSpPr/>
                <p:nvPr/>
              </p:nvSpPr>
              <p:spPr>
                <a:xfrm>
                  <a:off x="5803837" y="1683450"/>
                  <a:ext cx="2340048" cy="865975"/>
                </a:xfrm>
                <a:custGeom>
                  <a:avLst/>
                  <a:gdLst>
                    <a:gd name="connsiteX0" fmla="*/ 2073277 w 4146554"/>
                    <a:gd name="connsiteY0" fmla="*/ 0 h 1110903"/>
                    <a:gd name="connsiteX1" fmla="*/ 4135850 w 4146554"/>
                    <a:gd name="connsiteY1" fmla="*/ 997321 h 1110903"/>
                    <a:gd name="connsiteX2" fmla="*/ 4146554 w 4146554"/>
                    <a:gd name="connsiteY2" fmla="*/ 1110903 h 1110903"/>
                    <a:gd name="connsiteX3" fmla="*/ 0 w 4146554"/>
                    <a:gd name="connsiteY3" fmla="*/ 1110903 h 1110903"/>
                    <a:gd name="connsiteX4" fmla="*/ 10704 w 4146554"/>
                    <a:gd name="connsiteY4" fmla="*/ 997321 h 1110903"/>
                    <a:gd name="connsiteX5" fmla="*/ 2073277 w 4146554"/>
                    <a:gd name="connsiteY5" fmla="*/ 0 h 111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46554" h="1110903">
                      <a:moveTo>
                        <a:pt x="2073277" y="0"/>
                      </a:moveTo>
                      <a:cubicBezTo>
                        <a:pt x="3146751" y="0"/>
                        <a:pt x="4029677" y="437141"/>
                        <a:pt x="4135850" y="997321"/>
                      </a:cubicBezTo>
                      <a:lnTo>
                        <a:pt x="4146554" y="1110903"/>
                      </a:lnTo>
                      <a:lnTo>
                        <a:pt x="0" y="1110903"/>
                      </a:lnTo>
                      <a:lnTo>
                        <a:pt x="10704" y="997321"/>
                      </a:lnTo>
                      <a:cubicBezTo>
                        <a:pt x="116877" y="437141"/>
                        <a:pt x="999803" y="0"/>
                        <a:pt x="2073277" y="0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C6E59342-50ED-41BA-813D-614805EFC319}"/>
                    </a:ext>
                  </a:extLst>
                </p:cNvPr>
                <p:cNvSpPr/>
                <p:nvPr/>
              </p:nvSpPr>
              <p:spPr>
                <a:xfrm>
                  <a:off x="6532111" y="648246"/>
                  <a:ext cx="799273" cy="799273"/>
                </a:xfrm>
                <a:prstGeom prst="ellipse">
                  <a:avLst/>
                </a:pr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E269527-C289-4C67-A825-1CB6C4EA0101}"/>
                  </a:ext>
                </a:extLst>
              </p:cNvPr>
              <p:cNvSpPr/>
              <p:nvPr/>
            </p:nvSpPr>
            <p:spPr>
              <a:xfrm rot="10800000">
                <a:off x="7065195" y="6099661"/>
                <a:ext cx="532452" cy="574386"/>
              </a:xfrm>
              <a:custGeom>
                <a:avLst/>
                <a:gdLst>
                  <a:gd name="connsiteX0" fmla="*/ 1708529 w 1885950"/>
                  <a:gd name="connsiteY0" fmla="*/ 1549110 h 1549110"/>
                  <a:gd name="connsiteX1" fmla="*/ 177421 w 1885950"/>
                  <a:gd name="connsiteY1" fmla="*/ 1549110 h 1549110"/>
                  <a:gd name="connsiteX2" fmla="*/ 0 w 1885950"/>
                  <a:gd name="connsiteY2" fmla="*/ 1371689 h 1549110"/>
                  <a:gd name="connsiteX3" fmla="*/ 0 w 1885950"/>
                  <a:gd name="connsiteY3" fmla="*/ 662025 h 1549110"/>
                  <a:gd name="connsiteX4" fmla="*/ 177421 w 1885950"/>
                  <a:gd name="connsiteY4" fmla="*/ 484604 h 1549110"/>
                  <a:gd name="connsiteX5" fmla="*/ 989677 w 1885950"/>
                  <a:gd name="connsiteY5" fmla="*/ 484604 h 1549110"/>
                  <a:gd name="connsiteX6" fmla="*/ 1268342 w 1885950"/>
                  <a:gd name="connsiteY6" fmla="*/ 0 h 1549110"/>
                  <a:gd name="connsiteX7" fmla="*/ 1547007 w 1885950"/>
                  <a:gd name="connsiteY7" fmla="*/ 484604 h 1549110"/>
                  <a:gd name="connsiteX8" fmla="*/ 1708529 w 1885950"/>
                  <a:gd name="connsiteY8" fmla="*/ 484604 h 1549110"/>
                  <a:gd name="connsiteX9" fmla="*/ 1885950 w 1885950"/>
                  <a:gd name="connsiteY9" fmla="*/ 662025 h 1549110"/>
                  <a:gd name="connsiteX10" fmla="*/ 1885950 w 1885950"/>
                  <a:gd name="connsiteY10" fmla="*/ 1371689 h 1549110"/>
                  <a:gd name="connsiteX11" fmla="*/ 1708529 w 1885950"/>
                  <a:gd name="connsiteY11" fmla="*/ 1549110 h 154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85950" h="1549110">
                    <a:moveTo>
                      <a:pt x="1708529" y="1549110"/>
                    </a:moveTo>
                    <a:lnTo>
                      <a:pt x="177421" y="1549110"/>
                    </a:lnTo>
                    <a:cubicBezTo>
                      <a:pt x="79434" y="1549110"/>
                      <a:pt x="0" y="1469676"/>
                      <a:pt x="0" y="1371689"/>
                    </a:cubicBezTo>
                    <a:lnTo>
                      <a:pt x="0" y="662025"/>
                    </a:lnTo>
                    <a:cubicBezTo>
                      <a:pt x="0" y="564038"/>
                      <a:pt x="79434" y="484604"/>
                      <a:pt x="177421" y="484604"/>
                    </a:cubicBezTo>
                    <a:lnTo>
                      <a:pt x="989677" y="484604"/>
                    </a:lnTo>
                    <a:lnTo>
                      <a:pt x="1268342" y="0"/>
                    </a:lnTo>
                    <a:lnTo>
                      <a:pt x="1547007" y="484604"/>
                    </a:lnTo>
                    <a:lnTo>
                      <a:pt x="1708529" y="484604"/>
                    </a:lnTo>
                    <a:cubicBezTo>
                      <a:pt x="1806516" y="484604"/>
                      <a:pt x="1885950" y="564038"/>
                      <a:pt x="1885950" y="662025"/>
                    </a:cubicBezTo>
                    <a:lnTo>
                      <a:pt x="1885950" y="1371689"/>
                    </a:lnTo>
                    <a:cubicBezTo>
                      <a:pt x="1885950" y="1469676"/>
                      <a:pt x="1806516" y="1549110"/>
                      <a:pt x="1708529" y="1549110"/>
                    </a:cubicBezTo>
                    <a:close/>
                  </a:path>
                </a:pathLst>
              </a:custGeom>
              <a:solidFill>
                <a:srgbClr val="A8A8A8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 dirty="0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9D93E21-DCFB-4404-9E33-F8AC464821A5}"/>
                  </a:ext>
                </a:extLst>
              </p:cNvPr>
              <p:cNvGrpSpPr/>
              <p:nvPr/>
            </p:nvGrpSpPr>
            <p:grpSpPr>
              <a:xfrm>
                <a:off x="8458806" y="6097716"/>
                <a:ext cx="711722" cy="476227"/>
                <a:chOff x="7400246" y="1717249"/>
                <a:chExt cx="2234711" cy="1495289"/>
              </a:xfrm>
            </p:grpSpPr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E4F5EB35-6772-43FC-A315-B72E556D1907}"/>
                    </a:ext>
                  </a:extLst>
                </p:cNvPr>
                <p:cNvSpPr/>
                <p:nvPr/>
              </p:nvSpPr>
              <p:spPr>
                <a:xfrm>
                  <a:off x="7400246" y="1717249"/>
                  <a:ext cx="2234711" cy="1495289"/>
                </a:xfrm>
                <a:prstGeom prst="roundRect">
                  <a:avLst>
                    <a:gd name="adj" fmla="val 10076"/>
                  </a:avLst>
                </a:prstGeom>
                <a:solidFill>
                  <a:srgbClr val="23D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D7F547BB-F5D1-4EDD-83F9-5B9714D6ABA9}"/>
                    </a:ext>
                  </a:extLst>
                </p:cNvPr>
                <p:cNvGrpSpPr/>
                <p:nvPr/>
              </p:nvGrpSpPr>
              <p:grpSpPr>
                <a:xfrm>
                  <a:off x="8351699" y="2163700"/>
                  <a:ext cx="369649" cy="620143"/>
                  <a:chOff x="7500331" y="4182620"/>
                  <a:chExt cx="112396" cy="188900"/>
                </a:xfrm>
                <a:solidFill>
                  <a:srgbClr val="1A1A1A"/>
                </a:solidFill>
              </p:grpSpPr>
              <p:sp>
                <p:nvSpPr>
                  <p:cNvPr id="78" name="Rectangle: Rounded Corners 77">
                    <a:extLst>
                      <a:ext uri="{FF2B5EF4-FFF2-40B4-BE49-F238E27FC236}">
                        <a16:creationId xmlns:a16="http://schemas.microsoft.com/office/drawing/2014/main" id="{43F53BF7-CEC4-4A05-A5F4-E2B0049313C7}"/>
                      </a:ext>
                    </a:extLst>
                  </p:cNvPr>
                  <p:cNvSpPr/>
                  <p:nvPr/>
                </p:nvSpPr>
                <p:spPr>
                  <a:xfrm rot="2647907">
                    <a:off x="7500331" y="4201971"/>
                    <a:ext cx="45719" cy="10318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77DDA2B6-8B88-4DED-8A79-6DE3A77C043E}"/>
                      </a:ext>
                    </a:extLst>
                  </p:cNvPr>
                  <p:cNvSpPr/>
                  <p:nvPr/>
                </p:nvSpPr>
                <p:spPr>
                  <a:xfrm rot="18918181">
                    <a:off x="7567008" y="4182620"/>
                    <a:ext cx="45719" cy="12603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310C8C61-83F1-4A35-9459-C0CE910D8881}"/>
                      </a:ext>
                    </a:extLst>
                  </p:cNvPr>
                  <p:cNvSpPr/>
                  <p:nvPr/>
                </p:nvSpPr>
                <p:spPr>
                  <a:xfrm>
                    <a:off x="7531855" y="4231789"/>
                    <a:ext cx="45719" cy="13973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</p:grp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30E3211-14B8-4754-B105-811AB1C85CB7}"/>
                </a:ext>
              </a:extLst>
            </p:cNvPr>
            <p:cNvGrpSpPr/>
            <p:nvPr/>
          </p:nvGrpSpPr>
          <p:grpSpPr>
            <a:xfrm>
              <a:off x="9252177" y="6079247"/>
              <a:ext cx="459254" cy="459254"/>
              <a:chOff x="5550644" y="3337560"/>
              <a:chExt cx="1828800" cy="182880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6CEF459C-709D-4B6D-9A2D-537ACBA93A12}"/>
                  </a:ext>
                </a:extLst>
              </p:cNvPr>
              <p:cNvSpPr/>
              <p:nvPr/>
            </p:nvSpPr>
            <p:spPr>
              <a:xfrm>
                <a:off x="5550644" y="3337560"/>
                <a:ext cx="1828800" cy="1828800"/>
              </a:xfrm>
              <a:prstGeom prst="ellipse">
                <a:avLst/>
              </a:prstGeom>
              <a:noFill/>
              <a:ln w="34925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F8C174D-DFC0-4AA6-A210-FA348B0AD50E}"/>
                  </a:ext>
                </a:extLst>
              </p:cNvPr>
              <p:cNvSpPr/>
              <p:nvPr/>
            </p:nvSpPr>
            <p:spPr>
              <a:xfrm>
                <a:off x="5727809" y="3514725"/>
                <a:ext cx="1474470" cy="1474470"/>
              </a:xfrm>
              <a:prstGeom prst="ellipse">
                <a:avLst/>
              </a:prstGeom>
              <a:solidFill>
                <a:srgbClr val="A8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0B92976-6314-4A41-9DF4-3FCECCBD91F5}"/>
                </a:ext>
              </a:extLst>
            </p:cNvPr>
            <p:cNvGrpSpPr/>
            <p:nvPr/>
          </p:nvGrpSpPr>
          <p:grpSpPr>
            <a:xfrm>
              <a:off x="10281453" y="6025833"/>
              <a:ext cx="495255" cy="502556"/>
              <a:chOff x="8489772" y="173821"/>
              <a:chExt cx="2940228" cy="298357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A91EE13-170D-4B92-B82C-C11FA079F4C5}"/>
                  </a:ext>
                </a:extLst>
              </p:cNvPr>
              <p:cNvSpPr/>
              <p:nvPr/>
            </p:nvSpPr>
            <p:spPr>
              <a:xfrm>
                <a:off x="8489772" y="217170"/>
                <a:ext cx="2940228" cy="2940228"/>
              </a:xfrm>
              <a:prstGeom prst="ellipse">
                <a:avLst/>
              </a:prstGeom>
              <a:solidFill>
                <a:srgbClr val="AAAAA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9DDD7C1-E9C6-473F-8492-F0D4C4F27BBB}"/>
                  </a:ext>
                </a:extLst>
              </p:cNvPr>
              <p:cNvSpPr/>
              <p:nvPr/>
            </p:nvSpPr>
            <p:spPr>
              <a:xfrm>
                <a:off x="9481804" y="1223010"/>
                <a:ext cx="240030" cy="240030"/>
              </a:xfrm>
              <a:prstGeom prst="ellipse">
                <a:avLst/>
              </a:prstGeom>
              <a:solidFill>
                <a:srgbClr val="1A1A1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3D7719C-EEAE-4BF4-9C8B-9E09B2E7B769}"/>
                  </a:ext>
                </a:extLst>
              </p:cNvPr>
              <p:cNvSpPr/>
              <p:nvPr/>
            </p:nvSpPr>
            <p:spPr>
              <a:xfrm>
                <a:off x="10305940" y="1223010"/>
                <a:ext cx="240030" cy="240030"/>
              </a:xfrm>
              <a:prstGeom prst="ellipse">
                <a:avLst/>
              </a:prstGeom>
              <a:solidFill>
                <a:srgbClr val="1A1A1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ADA98AD-2ADA-4E90-983A-B6F9E90FDDD8}"/>
                  </a:ext>
                </a:extLst>
              </p:cNvPr>
              <p:cNvSpPr/>
              <p:nvPr/>
            </p:nvSpPr>
            <p:spPr>
              <a:xfrm>
                <a:off x="9187564" y="1807443"/>
                <a:ext cx="1623060" cy="659921"/>
              </a:xfrm>
              <a:custGeom>
                <a:avLst/>
                <a:gdLst>
                  <a:gd name="connsiteX0" fmla="*/ 0 w 1600200"/>
                  <a:gd name="connsiteY0" fmla="*/ 0 h 676024"/>
                  <a:gd name="connsiteX1" fmla="*/ 274320 w 1600200"/>
                  <a:gd name="connsiteY1" fmla="*/ 525780 h 676024"/>
                  <a:gd name="connsiteX2" fmla="*/ 845820 w 1600200"/>
                  <a:gd name="connsiteY2" fmla="*/ 674370 h 676024"/>
                  <a:gd name="connsiteX3" fmla="*/ 1405890 w 1600200"/>
                  <a:gd name="connsiteY3" fmla="*/ 457200 h 676024"/>
                  <a:gd name="connsiteX4" fmla="*/ 1600200 w 1600200"/>
                  <a:gd name="connsiteY4" fmla="*/ 137160 h 676024"/>
                  <a:gd name="connsiteX0" fmla="*/ 0 w 1623060"/>
                  <a:gd name="connsiteY0" fmla="*/ 34290 h 710314"/>
                  <a:gd name="connsiteX1" fmla="*/ 274320 w 1623060"/>
                  <a:gd name="connsiteY1" fmla="*/ 560070 h 710314"/>
                  <a:gd name="connsiteX2" fmla="*/ 845820 w 1623060"/>
                  <a:gd name="connsiteY2" fmla="*/ 708660 h 710314"/>
                  <a:gd name="connsiteX3" fmla="*/ 1405890 w 1623060"/>
                  <a:gd name="connsiteY3" fmla="*/ 491490 h 710314"/>
                  <a:gd name="connsiteX4" fmla="*/ 1623060 w 1623060"/>
                  <a:gd name="connsiteY4" fmla="*/ 0 h 710314"/>
                  <a:gd name="connsiteX0" fmla="*/ 0 w 1623060"/>
                  <a:gd name="connsiteY0" fmla="*/ 34290 h 708687"/>
                  <a:gd name="connsiteX1" fmla="*/ 274320 w 1623060"/>
                  <a:gd name="connsiteY1" fmla="*/ 560070 h 708687"/>
                  <a:gd name="connsiteX2" fmla="*/ 845820 w 1623060"/>
                  <a:gd name="connsiteY2" fmla="*/ 708660 h 708687"/>
                  <a:gd name="connsiteX3" fmla="*/ 1337310 w 1623060"/>
                  <a:gd name="connsiteY3" fmla="*/ 552864 h 708687"/>
                  <a:gd name="connsiteX4" fmla="*/ 1623060 w 1623060"/>
                  <a:gd name="connsiteY4" fmla="*/ 0 h 70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3060" h="708687">
                    <a:moveTo>
                      <a:pt x="0" y="34290"/>
                    </a:moveTo>
                    <a:cubicBezTo>
                      <a:pt x="66675" y="240982"/>
                      <a:pt x="133350" y="447675"/>
                      <a:pt x="274320" y="560070"/>
                    </a:cubicBezTo>
                    <a:cubicBezTo>
                      <a:pt x="415290" y="672465"/>
                      <a:pt x="668655" y="709861"/>
                      <a:pt x="845820" y="708660"/>
                    </a:cubicBezTo>
                    <a:cubicBezTo>
                      <a:pt x="1022985" y="707459"/>
                      <a:pt x="1211580" y="642399"/>
                      <a:pt x="1337310" y="552864"/>
                    </a:cubicBezTo>
                    <a:cubicBezTo>
                      <a:pt x="1463040" y="463329"/>
                      <a:pt x="1588770" y="115252"/>
                      <a:pt x="1623060" y="0"/>
                    </a:cubicBezTo>
                  </a:path>
                </a:pathLst>
              </a:custGeom>
              <a:noFill/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44CAD81-EE90-41F2-B7F9-CEBAAE56B81C}"/>
                  </a:ext>
                </a:extLst>
              </p:cNvPr>
              <p:cNvSpPr/>
              <p:nvPr/>
            </p:nvSpPr>
            <p:spPr>
              <a:xfrm>
                <a:off x="10468188" y="173821"/>
                <a:ext cx="684870" cy="684869"/>
              </a:xfrm>
              <a:custGeom>
                <a:avLst/>
                <a:gdLst>
                  <a:gd name="connsiteX0" fmla="*/ 288378 w 684870"/>
                  <a:gd name="connsiteY0" fmla="*/ 0 h 684869"/>
                  <a:gd name="connsiteX1" fmla="*/ 396494 w 684870"/>
                  <a:gd name="connsiteY1" fmla="*/ 0 h 684869"/>
                  <a:gd name="connsiteX2" fmla="*/ 423524 w 684870"/>
                  <a:gd name="connsiteY2" fmla="*/ 27030 h 684869"/>
                  <a:gd name="connsiteX3" fmla="*/ 423524 w 684870"/>
                  <a:gd name="connsiteY3" fmla="*/ 261347 h 684869"/>
                  <a:gd name="connsiteX4" fmla="*/ 657840 w 684870"/>
                  <a:gd name="connsiteY4" fmla="*/ 261347 h 684869"/>
                  <a:gd name="connsiteX5" fmla="*/ 684870 w 684870"/>
                  <a:gd name="connsiteY5" fmla="*/ 288377 h 684869"/>
                  <a:gd name="connsiteX6" fmla="*/ 684870 w 684870"/>
                  <a:gd name="connsiteY6" fmla="*/ 396493 h 684869"/>
                  <a:gd name="connsiteX7" fmla="*/ 657840 w 684870"/>
                  <a:gd name="connsiteY7" fmla="*/ 423523 h 684869"/>
                  <a:gd name="connsiteX8" fmla="*/ 423524 w 684870"/>
                  <a:gd name="connsiteY8" fmla="*/ 423523 h 684869"/>
                  <a:gd name="connsiteX9" fmla="*/ 423524 w 684870"/>
                  <a:gd name="connsiteY9" fmla="*/ 657839 h 684869"/>
                  <a:gd name="connsiteX10" fmla="*/ 396494 w 684870"/>
                  <a:gd name="connsiteY10" fmla="*/ 684869 h 684869"/>
                  <a:gd name="connsiteX11" fmla="*/ 288378 w 684870"/>
                  <a:gd name="connsiteY11" fmla="*/ 684869 h 684869"/>
                  <a:gd name="connsiteX12" fmla="*/ 261348 w 684870"/>
                  <a:gd name="connsiteY12" fmla="*/ 657839 h 684869"/>
                  <a:gd name="connsiteX13" fmla="*/ 261348 w 684870"/>
                  <a:gd name="connsiteY13" fmla="*/ 423523 h 684869"/>
                  <a:gd name="connsiteX14" fmla="*/ 27030 w 684870"/>
                  <a:gd name="connsiteY14" fmla="*/ 423523 h 684869"/>
                  <a:gd name="connsiteX15" fmla="*/ 0 w 684870"/>
                  <a:gd name="connsiteY15" fmla="*/ 396493 h 684869"/>
                  <a:gd name="connsiteX16" fmla="*/ 0 w 684870"/>
                  <a:gd name="connsiteY16" fmla="*/ 288377 h 684869"/>
                  <a:gd name="connsiteX17" fmla="*/ 27030 w 684870"/>
                  <a:gd name="connsiteY17" fmla="*/ 261347 h 684869"/>
                  <a:gd name="connsiteX18" fmla="*/ 261348 w 684870"/>
                  <a:gd name="connsiteY18" fmla="*/ 261347 h 684869"/>
                  <a:gd name="connsiteX19" fmla="*/ 261348 w 684870"/>
                  <a:gd name="connsiteY19" fmla="*/ 27030 h 684869"/>
                  <a:gd name="connsiteX20" fmla="*/ 288378 w 684870"/>
                  <a:gd name="connsiteY20" fmla="*/ 0 h 684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4870" h="684869">
                    <a:moveTo>
                      <a:pt x="288378" y="0"/>
                    </a:moveTo>
                    <a:lnTo>
                      <a:pt x="396494" y="0"/>
                    </a:lnTo>
                    <a:cubicBezTo>
                      <a:pt x="411422" y="0"/>
                      <a:pt x="423524" y="12102"/>
                      <a:pt x="423524" y="27030"/>
                    </a:cubicBezTo>
                    <a:lnTo>
                      <a:pt x="423524" y="261347"/>
                    </a:lnTo>
                    <a:lnTo>
                      <a:pt x="657840" y="261347"/>
                    </a:lnTo>
                    <a:cubicBezTo>
                      <a:pt x="672768" y="261347"/>
                      <a:pt x="684870" y="273449"/>
                      <a:pt x="684870" y="288377"/>
                    </a:cubicBezTo>
                    <a:lnTo>
                      <a:pt x="684870" y="396493"/>
                    </a:lnTo>
                    <a:cubicBezTo>
                      <a:pt x="684870" y="411421"/>
                      <a:pt x="672768" y="423523"/>
                      <a:pt x="657840" y="423523"/>
                    </a:cubicBezTo>
                    <a:lnTo>
                      <a:pt x="423524" y="423523"/>
                    </a:lnTo>
                    <a:lnTo>
                      <a:pt x="423524" y="657839"/>
                    </a:lnTo>
                    <a:cubicBezTo>
                      <a:pt x="423524" y="672767"/>
                      <a:pt x="411422" y="684869"/>
                      <a:pt x="396494" y="684869"/>
                    </a:cubicBezTo>
                    <a:lnTo>
                      <a:pt x="288378" y="684869"/>
                    </a:lnTo>
                    <a:cubicBezTo>
                      <a:pt x="273450" y="684869"/>
                      <a:pt x="261348" y="672767"/>
                      <a:pt x="261348" y="657839"/>
                    </a:cubicBezTo>
                    <a:lnTo>
                      <a:pt x="261348" y="423523"/>
                    </a:lnTo>
                    <a:lnTo>
                      <a:pt x="27030" y="423523"/>
                    </a:lnTo>
                    <a:cubicBezTo>
                      <a:pt x="12102" y="423523"/>
                      <a:pt x="0" y="411421"/>
                      <a:pt x="0" y="396493"/>
                    </a:cubicBezTo>
                    <a:lnTo>
                      <a:pt x="0" y="288377"/>
                    </a:lnTo>
                    <a:cubicBezTo>
                      <a:pt x="0" y="273449"/>
                      <a:pt x="12102" y="261347"/>
                      <a:pt x="27030" y="261347"/>
                    </a:cubicBezTo>
                    <a:lnTo>
                      <a:pt x="261348" y="261347"/>
                    </a:lnTo>
                    <a:lnTo>
                      <a:pt x="261348" y="27030"/>
                    </a:lnTo>
                    <a:cubicBezTo>
                      <a:pt x="261348" y="12102"/>
                      <a:pt x="273450" y="0"/>
                      <a:pt x="288378" y="0"/>
                    </a:cubicBezTo>
                    <a:close/>
                  </a:path>
                </a:pathLst>
              </a:custGeom>
              <a:solidFill>
                <a:srgbClr val="AAAAA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</p:grpSp>
      </p:grp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7520E608-5CCB-40C4-BB38-2C3338CA0AF8}"/>
              </a:ext>
            </a:extLst>
          </p:cNvPr>
          <p:cNvSpPr/>
          <p:nvPr/>
        </p:nvSpPr>
        <p:spPr>
          <a:xfrm>
            <a:off x="11390733" y="6200695"/>
            <a:ext cx="643077" cy="392933"/>
          </a:xfrm>
          <a:prstGeom prst="roundRect">
            <a:avLst/>
          </a:prstGeom>
          <a:solidFill>
            <a:srgbClr val="B7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D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3669974-BDF9-4AFD-B1B7-9A20715D3D70}"/>
              </a:ext>
            </a:extLst>
          </p:cNvPr>
          <p:cNvSpPr/>
          <p:nvPr/>
        </p:nvSpPr>
        <p:spPr>
          <a:xfrm>
            <a:off x="930548" y="630185"/>
            <a:ext cx="1054281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Sibling/Brother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adalah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node-node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yang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setingkat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yang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memiliki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parent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yang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sama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.</a:t>
            </a: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Node E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merupakan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sibling/brother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dari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node F,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begitu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juga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sebaliknya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Node F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bukan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merupakan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sibling/brother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dari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node G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,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karena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tidak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memiliki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parent yang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sama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.</a:t>
            </a:r>
          </a:p>
          <a:p>
            <a:endParaRPr lang="en-ID" sz="24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DB93740-A0D4-4B23-8FB3-967641006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98" y="1717871"/>
            <a:ext cx="3135138" cy="228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6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72B7C33-D1A5-4848-B510-9F2F46694215}"/>
              </a:ext>
            </a:extLst>
          </p:cNvPr>
          <p:cNvSpPr/>
          <p:nvPr/>
        </p:nvSpPr>
        <p:spPr>
          <a:xfrm>
            <a:off x="0" y="5491635"/>
            <a:ext cx="1930930" cy="380189"/>
          </a:xfrm>
          <a:prstGeom prst="rect">
            <a:avLst/>
          </a:prstGeom>
          <a:solidFill>
            <a:schemeClr val="bg1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E97B97A-7A94-4B3C-9BC0-6F7515492C59}"/>
              </a:ext>
            </a:extLst>
          </p:cNvPr>
          <p:cNvGrpSpPr/>
          <p:nvPr/>
        </p:nvGrpSpPr>
        <p:grpSpPr>
          <a:xfrm>
            <a:off x="1497754" y="6265319"/>
            <a:ext cx="337673" cy="198145"/>
            <a:chOff x="1982974" y="2085397"/>
            <a:chExt cx="886238" cy="52004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88CD1F6-3979-47DE-83BA-5435E7602A7C}"/>
                </a:ext>
              </a:extLst>
            </p:cNvPr>
            <p:cNvSpPr/>
            <p:nvPr/>
          </p:nvSpPr>
          <p:spPr>
            <a:xfrm>
              <a:off x="1982974" y="2085398"/>
              <a:ext cx="635330" cy="520040"/>
            </a:xfrm>
            <a:prstGeom prst="roundRect">
              <a:avLst/>
            </a:pr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DD92ED1-45DB-4FDA-92E9-CCE868196E57}"/>
                </a:ext>
              </a:extLst>
            </p:cNvPr>
            <p:cNvSpPr/>
            <p:nvPr/>
          </p:nvSpPr>
          <p:spPr>
            <a:xfrm rot="16200000">
              <a:off x="2497904" y="2234128"/>
              <a:ext cx="520040" cy="222577"/>
            </a:xfrm>
            <a:custGeom>
              <a:avLst/>
              <a:gdLst>
                <a:gd name="connsiteX0" fmla="*/ 107251 w 365760"/>
                <a:gd name="connsiteY0" fmla="*/ 0 h 166163"/>
                <a:gd name="connsiteX1" fmla="*/ 258510 w 365760"/>
                <a:gd name="connsiteY1" fmla="*/ 0 h 166163"/>
                <a:gd name="connsiteX2" fmla="*/ 365760 w 365760"/>
                <a:gd name="connsiteY2" fmla="*/ 166163 h 166163"/>
                <a:gd name="connsiteX3" fmla="*/ 0 w 365760"/>
                <a:gd name="connsiteY3" fmla="*/ 166163 h 16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" h="166163">
                  <a:moveTo>
                    <a:pt x="107251" y="0"/>
                  </a:moveTo>
                  <a:lnTo>
                    <a:pt x="258510" y="0"/>
                  </a:lnTo>
                  <a:lnTo>
                    <a:pt x="365760" y="166163"/>
                  </a:lnTo>
                  <a:lnTo>
                    <a:pt x="0" y="166163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2F9204-E99F-4E46-B8F4-B815BB9B8D69}"/>
              </a:ext>
            </a:extLst>
          </p:cNvPr>
          <p:cNvGrpSpPr/>
          <p:nvPr/>
        </p:nvGrpSpPr>
        <p:grpSpPr>
          <a:xfrm>
            <a:off x="588206" y="6304807"/>
            <a:ext cx="81731" cy="52745"/>
            <a:chOff x="990600" y="1323975"/>
            <a:chExt cx="1638300" cy="1057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1E2C6FF-F460-4E6D-B66B-7D7B3ACE3740}"/>
                </a:ext>
              </a:extLst>
            </p:cNvPr>
            <p:cNvCxnSpPr/>
            <p:nvPr/>
          </p:nvCxnSpPr>
          <p:spPr>
            <a:xfrm flipV="1">
              <a:off x="990600" y="1323975"/>
              <a:ext cx="876300" cy="1057275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50BB43-C7DB-489E-9631-A1EB77AD1B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1" y="1323976"/>
              <a:ext cx="761999" cy="1057274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FE7816-04BA-4585-86F9-858D3CA4EEC9}"/>
              </a:ext>
            </a:extLst>
          </p:cNvPr>
          <p:cNvGrpSpPr/>
          <p:nvPr/>
        </p:nvGrpSpPr>
        <p:grpSpPr>
          <a:xfrm>
            <a:off x="2005340" y="6311646"/>
            <a:ext cx="81731" cy="52745"/>
            <a:chOff x="990600" y="1323975"/>
            <a:chExt cx="1638300" cy="105727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4063498-65D9-415C-A0B2-8A19AEA292C7}"/>
                </a:ext>
              </a:extLst>
            </p:cNvPr>
            <p:cNvCxnSpPr/>
            <p:nvPr/>
          </p:nvCxnSpPr>
          <p:spPr>
            <a:xfrm flipV="1">
              <a:off x="990600" y="1323975"/>
              <a:ext cx="876300" cy="1057275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186A02B-E72C-4810-90AC-74F65A0224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1" y="1323976"/>
              <a:ext cx="761999" cy="1057274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B5D859-4119-4D4C-8C45-19ADCCCE43B3}"/>
              </a:ext>
            </a:extLst>
          </p:cNvPr>
          <p:cNvGrpSpPr/>
          <p:nvPr/>
        </p:nvGrpSpPr>
        <p:grpSpPr>
          <a:xfrm>
            <a:off x="322794" y="6210856"/>
            <a:ext cx="337956" cy="324948"/>
            <a:chOff x="243986" y="6052375"/>
            <a:chExt cx="427210" cy="41076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0994D4-FF00-433C-A81A-136E7FF17B7B}"/>
                </a:ext>
              </a:extLst>
            </p:cNvPr>
            <p:cNvGrpSpPr/>
            <p:nvPr/>
          </p:nvGrpSpPr>
          <p:grpSpPr>
            <a:xfrm>
              <a:off x="336277" y="6052376"/>
              <a:ext cx="212509" cy="410766"/>
              <a:chOff x="254216" y="6181330"/>
              <a:chExt cx="212509" cy="41076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4B72DC7-566B-456F-BA1B-06DD18CCDBFC}"/>
                  </a:ext>
                </a:extLst>
              </p:cNvPr>
              <p:cNvSpPr/>
              <p:nvPr/>
            </p:nvSpPr>
            <p:spPr>
              <a:xfrm>
                <a:off x="254216" y="6427591"/>
                <a:ext cx="212509" cy="114846"/>
              </a:xfrm>
              <a:custGeom>
                <a:avLst/>
                <a:gdLst>
                  <a:gd name="connsiteX0" fmla="*/ 0 w 1593217"/>
                  <a:gd name="connsiteY0" fmla="*/ 0 h 764153"/>
                  <a:gd name="connsiteX1" fmla="*/ 1593217 w 1593217"/>
                  <a:gd name="connsiteY1" fmla="*/ 0 h 764153"/>
                  <a:gd name="connsiteX2" fmla="*/ 1580597 w 1593217"/>
                  <a:gd name="connsiteY2" fmla="*/ 125184 h 764153"/>
                  <a:gd name="connsiteX3" fmla="*/ 796608 w 1593217"/>
                  <a:gd name="connsiteY3" fmla="*/ 764153 h 764153"/>
                  <a:gd name="connsiteX4" fmla="*/ 12619 w 1593217"/>
                  <a:gd name="connsiteY4" fmla="*/ 125184 h 764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217" h="764153">
                    <a:moveTo>
                      <a:pt x="0" y="0"/>
                    </a:moveTo>
                    <a:lnTo>
                      <a:pt x="1593217" y="0"/>
                    </a:lnTo>
                    <a:lnTo>
                      <a:pt x="1580597" y="125184"/>
                    </a:lnTo>
                    <a:cubicBezTo>
                      <a:pt x="1505977" y="489843"/>
                      <a:pt x="1183327" y="764153"/>
                      <a:pt x="796608" y="764153"/>
                    </a:cubicBezTo>
                    <a:cubicBezTo>
                      <a:pt x="409890" y="764153"/>
                      <a:pt x="87240" y="489843"/>
                      <a:pt x="12619" y="125184"/>
                    </a:cubicBezTo>
                    <a:close/>
                  </a:path>
                </a:pathLst>
              </a:custGeom>
              <a:noFill/>
              <a:ln w="31750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3BBAF59-E11C-4CD2-B19E-AE22FA5BCD1B}"/>
                  </a:ext>
                </a:extLst>
              </p:cNvPr>
              <p:cNvSpPr/>
              <p:nvPr/>
            </p:nvSpPr>
            <p:spPr>
              <a:xfrm>
                <a:off x="295016" y="6181330"/>
                <a:ext cx="144249" cy="303682"/>
              </a:xfrm>
              <a:prstGeom prst="roundRect">
                <a:avLst>
                  <a:gd name="adj" fmla="val 50000"/>
                </a:avLst>
              </a:prstGeom>
              <a:solidFill>
                <a:srgbClr val="A8A8A8"/>
              </a:solidFill>
              <a:ln w="31750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EB3BFDB-3D9E-4421-B0B6-C72C28391FEA}"/>
                  </a:ext>
                </a:extLst>
              </p:cNvPr>
              <p:cNvCxnSpPr/>
              <p:nvPr/>
            </p:nvCxnSpPr>
            <p:spPr>
              <a:xfrm>
                <a:off x="360306" y="6542433"/>
                <a:ext cx="0" cy="49663"/>
              </a:xfrm>
              <a:prstGeom prst="line">
                <a:avLst/>
              </a:prstGeom>
              <a:ln w="317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F07999A-5F04-492A-A261-31058FCB2384}"/>
                  </a:ext>
                </a:extLst>
              </p:cNvPr>
              <p:cNvCxnSpPr/>
              <p:nvPr/>
            </p:nvCxnSpPr>
            <p:spPr>
              <a:xfrm>
                <a:off x="303982" y="6592096"/>
                <a:ext cx="111768" cy="0"/>
              </a:xfrm>
              <a:prstGeom prst="line">
                <a:avLst/>
              </a:prstGeom>
              <a:ln w="317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9D2FFF5-B2BB-4092-84B9-044A7D0A5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86" y="6052375"/>
              <a:ext cx="427210" cy="385936"/>
            </a:xfrm>
            <a:prstGeom prst="line">
              <a:avLst/>
            </a:prstGeom>
            <a:ln w="25400">
              <a:solidFill>
                <a:srgbClr val="FF5D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6077A4-FD08-4E7B-922F-B19FF63A88D7}"/>
              </a:ext>
            </a:extLst>
          </p:cNvPr>
          <p:cNvCxnSpPr>
            <a:cxnSpLocks/>
          </p:cNvCxnSpPr>
          <p:nvPr/>
        </p:nvCxnSpPr>
        <p:spPr>
          <a:xfrm flipV="1">
            <a:off x="1467518" y="6237314"/>
            <a:ext cx="337956" cy="305305"/>
          </a:xfrm>
          <a:prstGeom prst="line">
            <a:avLst/>
          </a:prstGeom>
          <a:ln w="25400">
            <a:solidFill>
              <a:srgbClr val="FF5D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718E2F-3098-46F1-A0FA-72DE519D4CCC}"/>
              </a:ext>
            </a:extLst>
          </p:cNvPr>
          <p:cNvSpPr txBox="1"/>
          <p:nvPr/>
        </p:nvSpPr>
        <p:spPr>
          <a:xfrm>
            <a:off x="104675" y="6545209"/>
            <a:ext cx="875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Unmute </a:t>
            </a:r>
            <a:endParaRPr lang="en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F78E2E-59E7-472A-87D0-C09D6D218ECE}"/>
              </a:ext>
            </a:extLst>
          </p:cNvPr>
          <p:cNvSpPr txBox="1"/>
          <p:nvPr/>
        </p:nvSpPr>
        <p:spPr>
          <a:xfrm>
            <a:off x="1271676" y="6535804"/>
            <a:ext cx="1324549" cy="30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Start Video </a:t>
            </a:r>
            <a:endParaRPr lang="en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E31C6A0-9CA7-46C9-8E8B-9411E390EE74}"/>
              </a:ext>
            </a:extLst>
          </p:cNvPr>
          <p:cNvGrpSpPr/>
          <p:nvPr/>
        </p:nvGrpSpPr>
        <p:grpSpPr>
          <a:xfrm>
            <a:off x="198393" y="5548175"/>
            <a:ext cx="248802" cy="267107"/>
            <a:chOff x="243986" y="6052375"/>
            <a:chExt cx="427210" cy="410767"/>
          </a:xfrm>
          <a:solidFill>
            <a:srgbClr val="FF5D5D"/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FD484EE-4702-4AD1-AFB5-73CFA8EDB8E5}"/>
                </a:ext>
              </a:extLst>
            </p:cNvPr>
            <p:cNvGrpSpPr/>
            <p:nvPr/>
          </p:nvGrpSpPr>
          <p:grpSpPr>
            <a:xfrm>
              <a:off x="336277" y="6052376"/>
              <a:ext cx="212509" cy="410766"/>
              <a:chOff x="254216" y="6181330"/>
              <a:chExt cx="212509" cy="410766"/>
            </a:xfrm>
            <a:grpFill/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CCA8145-D682-4E06-92DC-8A17DDBAD647}"/>
                  </a:ext>
                </a:extLst>
              </p:cNvPr>
              <p:cNvSpPr/>
              <p:nvPr/>
            </p:nvSpPr>
            <p:spPr>
              <a:xfrm>
                <a:off x="254216" y="6427591"/>
                <a:ext cx="212509" cy="114846"/>
              </a:xfrm>
              <a:custGeom>
                <a:avLst/>
                <a:gdLst>
                  <a:gd name="connsiteX0" fmla="*/ 0 w 1593217"/>
                  <a:gd name="connsiteY0" fmla="*/ 0 h 764153"/>
                  <a:gd name="connsiteX1" fmla="*/ 1593217 w 1593217"/>
                  <a:gd name="connsiteY1" fmla="*/ 0 h 764153"/>
                  <a:gd name="connsiteX2" fmla="*/ 1580597 w 1593217"/>
                  <a:gd name="connsiteY2" fmla="*/ 125184 h 764153"/>
                  <a:gd name="connsiteX3" fmla="*/ 796608 w 1593217"/>
                  <a:gd name="connsiteY3" fmla="*/ 764153 h 764153"/>
                  <a:gd name="connsiteX4" fmla="*/ 12619 w 1593217"/>
                  <a:gd name="connsiteY4" fmla="*/ 125184 h 764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217" h="764153">
                    <a:moveTo>
                      <a:pt x="0" y="0"/>
                    </a:moveTo>
                    <a:lnTo>
                      <a:pt x="1593217" y="0"/>
                    </a:lnTo>
                    <a:lnTo>
                      <a:pt x="1580597" y="125184"/>
                    </a:lnTo>
                    <a:cubicBezTo>
                      <a:pt x="1505977" y="489843"/>
                      <a:pt x="1183327" y="764153"/>
                      <a:pt x="796608" y="764153"/>
                    </a:cubicBezTo>
                    <a:cubicBezTo>
                      <a:pt x="409890" y="764153"/>
                      <a:pt x="87240" y="489843"/>
                      <a:pt x="12619" y="125184"/>
                    </a:cubicBezTo>
                    <a:close/>
                  </a:path>
                </a:pathLst>
              </a:custGeom>
              <a:grpFill/>
              <a:ln w="6350">
                <a:solidFill>
                  <a:srgbClr val="FF5D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2A96402C-65DD-4C0E-AA5B-4CC4FF7819C3}"/>
                  </a:ext>
                </a:extLst>
              </p:cNvPr>
              <p:cNvSpPr/>
              <p:nvPr/>
            </p:nvSpPr>
            <p:spPr>
              <a:xfrm>
                <a:off x="295016" y="6181330"/>
                <a:ext cx="144249" cy="303682"/>
              </a:xfrm>
              <a:prstGeom prst="roundRect">
                <a:avLst>
                  <a:gd name="adj" fmla="val 50000"/>
                </a:avLst>
              </a:prstGeom>
              <a:grpFill/>
              <a:ln w="6350">
                <a:solidFill>
                  <a:srgbClr val="FF5D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5445ADE-A834-4280-93F0-D5A1CAA41979}"/>
                  </a:ext>
                </a:extLst>
              </p:cNvPr>
              <p:cNvCxnSpPr/>
              <p:nvPr/>
            </p:nvCxnSpPr>
            <p:spPr>
              <a:xfrm>
                <a:off x="360306" y="6542433"/>
                <a:ext cx="0" cy="49663"/>
              </a:xfrm>
              <a:prstGeom prst="line">
                <a:avLst/>
              </a:prstGeom>
              <a:grpFill/>
              <a:ln w="6350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FC710D2-530F-4A28-B136-2FBE183449A6}"/>
                  </a:ext>
                </a:extLst>
              </p:cNvPr>
              <p:cNvCxnSpPr/>
              <p:nvPr/>
            </p:nvCxnSpPr>
            <p:spPr>
              <a:xfrm>
                <a:off x="303982" y="6592096"/>
                <a:ext cx="111768" cy="0"/>
              </a:xfrm>
              <a:prstGeom prst="line">
                <a:avLst/>
              </a:prstGeom>
              <a:grpFill/>
              <a:ln w="6350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76D0109-AC57-40E1-8E4C-5D36CD44A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86" y="6052375"/>
              <a:ext cx="427210" cy="385936"/>
            </a:xfrm>
            <a:prstGeom prst="line">
              <a:avLst/>
            </a:prstGeom>
            <a:grpFill/>
            <a:ln w="6350">
              <a:solidFill>
                <a:srgbClr val="FF5D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BF4484A-32E9-4D48-9FA3-2D9BDD252DCC}"/>
              </a:ext>
            </a:extLst>
          </p:cNvPr>
          <p:cNvSpPr txBox="1"/>
          <p:nvPr/>
        </p:nvSpPr>
        <p:spPr>
          <a:xfrm>
            <a:off x="479380" y="5502814"/>
            <a:ext cx="199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Istilah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penting</a:t>
            </a:r>
            <a:endParaRPr lang="en-ID" sz="1600" dirty="0">
              <a:solidFill>
                <a:schemeClr val="bg1"/>
              </a:solidFill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9034EF0-8927-481F-8FAF-A64434004902}"/>
              </a:ext>
            </a:extLst>
          </p:cNvPr>
          <p:cNvGrpSpPr/>
          <p:nvPr/>
        </p:nvGrpSpPr>
        <p:grpSpPr>
          <a:xfrm>
            <a:off x="3611726" y="6135155"/>
            <a:ext cx="5481832" cy="458472"/>
            <a:chOff x="3951924" y="6025833"/>
            <a:chExt cx="6824784" cy="570789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DBC7BFC-00E5-43A7-901F-6707D5A0592F}"/>
                </a:ext>
              </a:extLst>
            </p:cNvPr>
            <p:cNvGrpSpPr/>
            <p:nvPr/>
          </p:nvGrpSpPr>
          <p:grpSpPr>
            <a:xfrm>
              <a:off x="3951924" y="6115494"/>
              <a:ext cx="4537848" cy="481128"/>
              <a:chOff x="3734753" y="6097716"/>
              <a:chExt cx="5435775" cy="576331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34D61EA-F841-4CF5-B671-235C93DC96FF}"/>
                  </a:ext>
                </a:extLst>
              </p:cNvPr>
              <p:cNvGrpSpPr/>
              <p:nvPr/>
            </p:nvGrpSpPr>
            <p:grpSpPr>
              <a:xfrm>
                <a:off x="3734753" y="6100709"/>
                <a:ext cx="445682" cy="510698"/>
                <a:chOff x="2043518" y="3429000"/>
                <a:chExt cx="445682" cy="510698"/>
              </a:xfrm>
            </p:grpSpPr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BB07E95E-6D9D-4815-B2A7-05451066F66A}"/>
                    </a:ext>
                  </a:extLst>
                </p:cNvPr>
                <p:cNvSpPr/>
                <p:nvPr/>
              </p:nvSpPr>
              <p:spPr>
                <a:xfrm>
                  <a:off x="2043518" y="3429000"/>
                  <a:ext cx="445682" cy="503054"/>
                </a:xfrm>
                <a:custGeom>
                  <a:avLst/>
                  <a:gdLst>
                    <a:gd name="connsiteX0" fmla="*/ 217082 w 426141"/>
                    <a:gd name="connsiteY0" fmla="*/ 86 h 503054"/>
                    <a:gd name="connsiteX1" fmla="*/ 115482 w 426141"/>
                    <a:gd name="connsiteY1" fmla="*/ 88986 h 503054"/>
                    <a:gd name="connsiteX2" fmla="*/ 34202 w 426141"/>
                    <a:gd name="connsiteY2" fmla="*/ 109306 h 503054"/>
                    <a:gd name="connsiteX3" fmla="*/ 1182 w 426141"/>
                    <a:gd name="connsiteY3" fmla="*/ 139786 h 503054"/>
                    <a:gd name="connsiteX4" fmla="*/ 11342 w 426141"/>
                    <a:gd name="connsiteY4" fmla="*/ 276946 h 503054"/>
                    <a:gd name="connsiteX5" fmla="*/ 49442 w 426141"/>
                    <a:gd name="connsiteY5" fmla="*/ 370926 h 503054"/>
                    <a:gd name="connsiteX6" fmla="*/ 201842 w 426141"/>
                    <a:gd name="connsiteY6" fmla="*/ 503006 h 503054"/>
                    <a:gd name="connsiteX7" fmla="*/ 379642 w 426141"/>
                    <a:gd name="connsiteY7" fmla="*/ 355686 h 503054"/>
                    <a:gd name="connsiteX8" fmla="*/ 425362 w 426141"/>
                    <a:gd name="connsiteY8" fmla="*/ 134706 h 503054"/>
                    <a:gd name="connsiteX9" fmla="*/ 354242 w 426141"/>
                    <a:gd name="connsiteY9" fmla="*/ 106766 h 503054"/>
                    <a:gd name="connsiteX10" fmla="*/ 217082 w 426141"/>
                    <a:gd name="connsiteY10" fmla="*/ 86 h 503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26141" h="503054">
                      <a:moveTo>
                        <a:pt x="217082" y="86"/>
                      </a:moveTo>
                      <a:cubicBezTo>
                        <a:pt x="177289" y="-2877"/>
                        <a:pt x="145962" y="70783"/>
                        <a:pt x="115482" y="88986"/>
                      </a:cubicBezTo>
                      <a:cubicBezTo>
                        <a:pt x="85002" y="107189"/>
                        <a:pt x="53252" y="100839"/>
                        <a:pt x="34202" y="109306"/>
                      </a:cubicBezTo>
                      <a:cubicBezTo>
                        <a:pt x="15152" y="117773"/>
                        <a:pt x="4992" y="111846"/>
                        <a:pt x="1182" y="139786"/>
                      </a:cubicBezTo>
                      <a:cubicBezTo>
                        <a:pt x="-2628" y="167726"/>
                        <a:pt x="3299" y="238423"/>
                        <a:pt x="11342" y="276946"/>
                      </a:cubicBezTo>
                      <a:cubicBezTo>
                        <a:pt x="19385" y="315469"/>
                        <a:pt x="17692" y="333249"/>
                        <a:pt x="49442" y="370926"/>
                      </a:cubicBezTo>
                      <a:cubicBezTo>
                        <a:pt x="81192" y="408603"/>
                        <a:pt x="146809" y="505546"/>
                        <a:pt x="201842" y="503006"/>
                      </a:cubicBezTo>
                      <a:cubicBezTo>
                        <a:pt x="256875" y="500466"/>
                        <a:pt x="342389" y="417069"/>
                        <a:pt x="379642" y="355686"/>
                      </a:cubicBezTo>
                      <a:cubicBezTo>
                        <a:pt x="416895" y="294303"/>
                        <a:pt x="429595" y="176193"/>
                        <a:pt x="425362" y="134706"/>
                      </a:cubicBezTo>
                      <a:cubicBezTo>
                        <a:pt x="421129" y="93219"/>
                        <a:pt x="383875" y="124546"/>
                        <a:pt x="354242" y="106766"/>
                      </a:cubicBezTo>
                      <a:cubicBezTo>
                        <a:pt x="324609" y="88986"/>
                        <a:pt x="256875" y="3049"/>
                        <a:pt x="217082" y="86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25400">
                  <a:solidFill>
                    <a:srgbClr val="A8A8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D24E779B-9E6F-4471-B917-89C61EA43838}"/>
                    </a:ext>
                  </a:extLst>
                </p:cNvPr>
                <p:cNvSpPr/>
                <p:nvPr/>
              </p:nvSpPr>
              <p:spPr>
                <a:xfrm>
                  <a:off x="2261531" y="3429000"/>
                  <a:ext cx="226060" cy="254048"/>
                </a:xfrm>
                <a:custGeom>
                  <a:avLst/>
                  <a:gdLst>
                    <a:gd name="connsiteX0" fmla="*/ 7415 w 226060"/>
                    <a:gd name="connsiteY0" fmla="*/ 0 h 254048"/>
                    <a:gd name="connsiteX1" fmla="*/ 150864 w 226060"/>
                    <a:gd name="connsiteY1" fmla="*/ 106680 h 254048"/>
                    <a:gd name="connsiteX2" fmla="*/ 225245 w 226060"/>
                    <a:gd name="connsiteY2" fmla="*/ 134620 h 254048"/>
                    <a:gd name="connsiteX3" fmla="*/ 217608 w 226060"/>
                    <a:gd name="connsiteY3" fmla="*/ 237649 h 254048"/>
                    <a:gd name="connsiteX4" fmla="*/ 213558 w 226060"/>
                    <a:gd name="connsiteY4" fmla="*/ 254048 h 254048"/>
                    <a:gd name="connsiteX5" fmla="*/ 0 w 226060"/>
                    <a:gd name="connsiteY5" fmla="*/ 254048 h 254048"/>
                    <a:gd name="connsiteX6" fmla="*/ 0 w 226060"/>
                    <a:gd name="connsiteY6" fmla="*/ 2519 h 254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6060" h="254048">
                      <a:moveTo>
                        <a:pt x="7415" y="0"/>
                      </a:moveTo>
                      <a:cubicBezTo>
                        <a:pt x="49032" y="2963"/>
                        <a:pt x="119872" y="88900"/>
                        <a:pt x="150864" y="106680"/>
                      </a:cubicBezTo>
                      <a:cubicBezTo>
                        <a:pt x="181856" y="124460"/>
                        <a:pt x="220818" y="93133"/>
                        <a:pt x="225245" y="134620"/>
                      </a:cubicBezTo>
                      <a:cubicBezTo>
                        <a:pt x="227459" y="155364"/>
                        <a:pt x="225245" y="195263"/>
                        <a:pt x="217608" y="237649"/>
                      </a:cubicBezTo>
                      <a:lnTo>
                        <a:pt x="213558" y="254048"/>
                      </a:lnTo>
                      <a:lnTo>
                        <a:pt x="0" y="254048"/>
                      </a:lnTo>
                      <a:lnTo>
                        <a:pt x="0" y="2519"/>
                      </a:ln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9B53D38F-8CBC-4185-88E5-61529B081D29}"/>
                    </a:ext>
                  </a:extLst>
                </p:cNvPr>
                <p:cNvSpPr/>
                <p:nvPr/>
              </p:nvSpPr>
              <p:spPr>
                <a:xfrm>
                  <a:off x="2060650" y="3675404"/>
                  <a:ext cx="205709" cy="264294"/>
                </a:xfrm>
                <a:custGeom>
                  <a:avLst/>
                  <a:gdLst>
                    <a:gd name="connsiteX0" fmla="*/ 0 w 205709"/>
                    <a:gd name="connsiteY0" fmla="*/ 0 h 264294"/>
                    <a:gd name="connsiteX1" fmla="*/ 205709 w 205709"/>
                    <a:gd name="connsiteY1" fmla="*/ 0 h 264294"/>
                    <a:gd name="connsiteX2" fmla="*/ 205709 w 205709"/>
                    <a:gd name="connsiteY2" fmla="*/ 264201 h 264294"/>
                    <a:gd name="connsiteX3" fmla="*/ 205484 w 205709"/>
                    <a:gd name="connsiteY3" fmla="*/ 264246 h 264294"/>
                    <a:gd name="connsiteX4" fmla="*/ 46095 w 205709"/>
                    <a:gd name="connsiteY4" fmla="*/ 132166 h 264294"/>
                    <a:gd name="connsiteX5" fmla="*/ 6248 w 205709"/>
                    <a:gd name="connsiteY5" fmla="*/ 38186 h 264294"/>
                    <a:gd name="connsiteX6" fmla="*/ 479 w 205709"/>
                    <a:gd name="connsiteY6" fmla="*/ 4432 h 2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5709" h="264294">
                      <a:moveTo>
                        <a:pt x="0" y="0"/>
                      </a:moveTo>
                      <a:lnTo>
                        <a:pt x="205709" y="0"/>
                      </a:lnTo>
                      <a:lnTo>
                        <a:pt x="205709" y="264201"/>
                      </a:lnTo>
                      <a:lnTo>
                        <a:pt x="205484" y="264246"/>
                      </a:lnTo>
                      <a:cubicBezTo>
                        <a:pt x="147927" y="266786"/>
                        <a:pt x="79301" y="169843"/>
                        <a:pt x="46095" y="132166"/>
                      </a:cubicBezTo>
                      <a:cubicBezTo>
                        <a:pt x="12889" y="94489"/>
                        <a:pt x="14660" y="76709"/>
                        <a:pt x="6248" y="38186"/>
                      </a:cubicBezTo>
                      <a:cubicBezTo>
                        <a:pt x="4145" y="28555"/>
                        <a:pt x="2181" y="16914"/>
                        <a:pt x="479" y="4432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18B4E0D-B379-4B9C-8AE5-0F4E7A9D3FA9}"/>
                  </a:ext>
                </a:extLst>
              </p:cNvPr>
              <p:cNvGrpSpPr/>
              <p:nvPr/>
            </p:nvGrpSpPr>
            <p:grpSpPr>
              <a:xfrm>
                <a:off x="5225645" y="6097716"/>
                <a:ext cx="790916" cy="463601"/>
                <a:chOff x="4667928" y="511972"/>
                <a:chExt cx="3475957" cy="2037454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E9A32CB-246D-4404-A971-0334428C6D52}"/>
                    </a:ext>
                  </a:extLst>
                </p:cNvPr>
                <p:cNvSpPr/>
                <p:nvPr/>
              </p:nvSpPr>
              <p:spPr>
                <a:xfrm>
                  <a:off x="5370179" y="511972"/>
                  <a:ext cx="935547" cy="935547"/>
                </a:xfrm>
                <a:prstGeom prst="ellipse">
                  <a:avLst/>
                </a:pr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32A4D87C-9CEA-434F-8FD3-E6B39E591297}"/>
                    </a:ext>
                  </a:extLst>
                </p:cNvPr>
                <p:cNvSpPr/>
                <p:nvPr/>
              </p:nvSpPr>
              <p:spPr>
                <a:xfrm>
                  <a:off x="4667928" y="1683451"/>
                  <a:ext cx="2340048" cy="865975"/>
                </a:xfrm>
                <a:custGeom>
                  <a:avLst/>
                  <a:gdLst>
                    <a:gd name="connsiteX0" fmla="*/ 2073277 w 4146554"/>
                    <a:gd name="connsiteY0" fmla="*/ 0 h 1110903"/>
                    <a:gd name="connsiteX1" fmla="*/ 4135850 w 4146554"/>
                    <a:gd name="connsiteY1" fmla="*/ 997321 h 1110903"/>
                    <a:gd name="connsiteX2" fmla="*/ 4146554 w 4146554"/>
                    <a:gd name="connsiteY2" fmla="*/ 1110903 h 1110903"/>
                    <a:gd name="connsiteX3" fmla="*/ 0 w 4146554"/>
                    <a:gd name="connsiteY3" fmla="*/ 1110903 h 1110903"/>
                    <a:gd name="connsiteX4" fmla="*/ 10704 w 4146554"/>
                    <a:gd name="connsiteY4" fmla="*/ 997321 h 1110903"/>
                    <a:gd name="connsiteX5" fmla="*/ 2073277 w 4146554"/>
                    <a:gd name="connsiteY5" fmla="*/ 0 h 111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46554" h="1110903">
                      <a:moveTo>
                        <a:pt x="2073277" y="0"/>
                      </a:moveTo>
                      <a:cubicBezTo>
                        <a:pt x="3146751" y="0"/>
                        <a:pt x="4029677" y="437141"/>
                        <a:pt x="4135850" y="997321"/>
                      </a:cubicBezTo>
                      <a:lnTo>
                        <a:pt x="4146554" y="1110903"/>
                      </a:lnTo>
                      <a:lnTo>
                        <a:pt x="0" y="1110903"/>
                      </a:lnTo>
                      <a:lnTo>
                        <a:pt x="10704" y="997321"/>
                      </a:lnTo>
                      <a:cubicBezTo>
                        <a:pt x="116877" y="437141"/>
                        <a:pt x="999803" y="0"/>
                        <a:pt x="2073277" y="0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F6183383-415F-4747-9DAA-D4AEAF03E4E7}"/>
                    </a:ext>
                  </a:extLst>
                </p:cNvPr>
                <p:cNvSpPr/>
                <p:nvPr/>
              </p:nvSpPr>
              <p:spPr>
                <a:xfrm>
                  <a:off x="5803837" y="1683450"/>
                  <a:ext cx="2340048" cy="865975"/>
                </a:xfrm>
                <a:custGeom>
                  <a:avLst/>
                  <a:gdLst>
                    <a:gd name="connsiteX0" fmla="*/ 2073277 w 4146554"/>
                    <a:gd name="connsiteY0" fmla="*/ 0 h 1110903"/>
                    <a:gd name="connsiteX1" fmla="*/ 4135850 w 4146554"/>
                    <a:gd name="connsiteY1" fmla="*/ 997321 h 1110903"/>
                    <a:gd name="connsiteX2" fmla="*/ 4146554 w 4146554"/>
                    <a:gd name="connsiteY2" fmla="*/ 1110903 h 1110903"/>
                    <a:gd name="connsiteX3" fmla="*/ 0 w 4146554"/>
                    <a:gd name="connsiteY3" fmla="*/ 1110903 h 1110903"/>
                    <a:gd name="connsiteX4" fmla="*/ 10704 w 4146554"/>
                    <a:gd name="connsiteY4" fmla="*/ 997321 h 1110903"/>
                    <a:gd name="connsiteX5" fmla="*/ 2073277 w 4146554"/>
                    <a:gd name="connsiteY5" fmla="*/ 0 h 111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46554" h="1110903">
                      <a:moveTo>
                        <a:pt x="2073277" y="0"/>
                      </a:moveTo>
                      <a:cubicBezTo>
                        <a:pt x="3146751" y="0"/>
                        <a:pt x="4029677" y="437141"/>
                        <a:pt x="4135850" y="997321"/>
                      </a:cubicBezTo>
                      <a:lnTo>
                        <a:pt x="4146554" y="1110903"/>
                      </a:lnTo>
                      <a:lnTo>
                        <a:pt x="0" y="1110903"/>
                      </a:lnTo>
                      <a:lnTo>
                        <a:pt x="10704" y="997321"/>
                      </a:lnTo>
                      <a:cubicBezTo>
                        <a:pt x="116877" y="437141"/>
                        <a:pt x="999803" y="0"/>
                        <a:pt x="2073277" y="0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C6E59342-50ED-41BA-813D-614805EFC319}"/>
                    </a:ext>
                  </a:extLst>
                </p:cNvPr>
                <p:cNvSpPr/>
                <p:nvPr/>
              </p:nvSpPr>
              <p:spPr>
                <a:xfrm>
                  <a:off x="6532111" y="648246"/>
                  <a:ext cx="799273" cy="799273"/>
                </a:xfrm>
                <a:prstGeom prst="ellipse">
                  <a:avLst/>
                </a:pr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E269527-C289-4C67-A825-1CB6C4EA0101}"/>
                  </a:ext>
                </a:extLst>
              </p:cNvPr>
              <p:cNvSpPr/>
              <p:nvPr/>
            </p:nvSpPr>
            <p:spPr>
              <a:xfrm rot="10800000">
                <a:off x="7065195" y="6099661"/>
                <a:ext cx="532452" cy="574386"/>
              </a:xfrm>
              <a:custGeom>
                <a:avLst/>
                <a:gdLst>
                  <a:gd name="connsiteX0" fmla="*/ 1708529 w 1885950"/>
                  <a:gd name="connsiteY0" fmla="*/ 1549110 h 1549110"/>
                  <a:gd name="connsiteX1" fmla="*/ 177421 w 1885950"/>
                  <a:gd name="connsiteY1" fmla="*/ 1549110 h 1549110"/>
                  <a:gd name="connsiteX2" fmla="*/ 0 w 1885950"/>
                  <a:gd name="connsiteY2" fmla="*/ 1371689 h 1549110"/>
                  <a:gd name="connsiteX3" fmla="*/ 0 w 1885950"/>
                  <a:gd name="connsiteY3" fmla="*/ 662025 h 1549110"/>
                  <a:gd name="connsiteX4" fmla="*/ 177421 w 1885950"/>
                  <a:gd name="connsiteY4" fmla="*/ 484604 h 1549110"/>
                  <a:gd name="connsiteX5" fmla="*/ 989677 w 1885950"/>
                  <a:gd name="connsiteY5" fmla="*/ 484604 h 1549110"/>
                  <a:gd name="connsiteX6" fmla="*/ 1268342 w 1885950"/>
                  <a:gd name="connsiteY6" fmla="*/ 0 h 1549110"/>
                  <a:gd name="connsiteX7" fmla="*/ 1547007 w 1885950"/>
                  <a:gd name="connsiteY7" fmla="*/ 484604 h 1549110"/>
                  <a:gd name="connsiteX8" fmla="*/ 1708529 w 1885950"/>
                  <a:gd name="connsiteY8" fmla="*/ 484604 h 1549110"/>
                  <a:gd name="connsiteX9" fmla="*/ 1885950 w 1885950"/>
                  <a:gd name="connsiteY9" fmla="*/ 662025 h 1549110"/>
                  <a:gd name="connsiteX10" fmla="*/ 1885950 w 1885950"/>
                  <a:gd name="connsiteY10" fmla="*/ 1371689 h 1549110"/>
                  <a:gd name="connsiteX11" fmla="*/ 1708529 w 1885950"/>
                  <a:gd name="connsiteY11" fmla="*/ 1549110 h 154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85950" h="1549110">
                    <a:moveTo>
                      <a:pt x="1708529" y="1549110"/>
                    </a:moveTo>
                    <a:lnTo>
                      <a:pt x="177421" y="1549110"/>
                    </a:lnTo>
                    <a:cubicBezTo>
                      <a:pt x="79434" y="1549110"/>
                      <a:pt x="0" y="1469676"/>
                      <a:pt x="0" y="1371689"/>
                    </a:cubicBezTo>
                    <a:lnTo>
                      <a:pt x="0" y="662025"/>
                    </a:lnTo>
                    <a:cubicBezTo>
                      <a:pt x="0" y="564038"/>
                      <a:pt x="79434" y="484604"/>
                      <a:pt x="177421" y="484604"/>
                    </a:cubicBezTo>
                    <a:lnTo>
                      <a:pt x="989677" y="484604"/>
                    </a:lnTo>
                    <a:lnTo>
                      <a:pt x="1268342" y="0"/>
                    </a:lnTo>
                    <a:lnTo>
                      <a:pt x="1547007" y="484604"/>
                    </a:lnTo>
                    <a:lnTo>
                      <a:pt x="1708529" y="484604"/>
                    </a:lnTo>
                    <a:cubicBezTo>
                      <a:pt x="1806516" y="484604"/>
                      <a:pt x="1885950" y="564038"/>
                      <a:pt x="1885950" y="662025"/>
                    </a:cubicBezTo>
                    <a:lnTo>
                      <a:pt x="1885950" y="1371689"/>
                    </a:lnTo>
                    <a:cubicBezTo>
                      <a:pt x="1885950" y="1469676"/>
                      <a:pt x="1806516" y="1549110"/>
                      <a:pt x="1708529" y="1549110"/>
                    </a:cubicBezTo>
                    <a:close/>
                  </a:path>
                </a:pathLst>
              </a:custGeom>
              <a:solidFill>
                <a:srgbClr val="A8A8A8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 dirty="0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9D93E21-DCFB-4404-9E33-F8AC464821A5}"/>
                  </a:ext>
                </a:extLst>
              </p:cNvPr>
              <p:cNvGrpSpPr/>
              <p:nvPr/>
            </p:nvGrpSpPr>
            <p:grpSpPr>
              <a:xfrm>
                <a:off x="8458806" y="6097716"/>
                <a:ext cx="711722" cy="476227"/>
                <a:chOff x="7400246" y="1717249"/>
                <a:chExt cx="2234711" cy="1495289"/>
              </a:xfrm>
            </p:grpSpPr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E4F5EB35-6772-43FC-A315-B72E556D1907}"/>
                    </a:ext>
                  </a:extLst>
                </p:cNvPr>
                <p:cNvSpPr/>
                <p:nvPr/>
              </p:nvSpPr>
              <p:spPr>
                <a:xfrm>
                  <a:off x="7400246" y="1717249"/>
                  <a:ext cx="2234711" cy="1495289"/>
                </a:xfrm>
                <a:prstGeom prst="roundRect">
                  <a:avLst>
                    <a:gd name="adj" fmla="val 10076"/>
                  </a:avLst>
                </a:prstGeom>
                <a:solidFill>
                  <a:srgbClr val="23D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D7F547BB-F5D1-4EDD-83F9-5B9714D6ABA9}"/>
                    </a:ext>
                  </a:extLst>
                </p:cNvPr>
                <p:cNvGrpSpPr/>
                <p:nvPr/>
              </p:nvGrpSpPr>
              <p:grpSpPr>
                <a:xfrm>
                  <a:off x="8351699" y="2163700"/>
                  <a:ext cx="369649" cy="620143"/>
                  <a:chOff x="7500331" y="4182620"/>
                  <a:chExt cx="112396" cy="188900"/>
                </a:xfrm>
                <a:solidFill>
                  <a:srgbClr val="1A1A1A"/>
                </a:solidFill>
              </p:grpSpPr>
              <p:sp>
                <p:nvSpPr>
                  <p:cNvPr id="78" name="Rectangle: Rounded Corners 77">
                    <a:extLst>
                      <a:ext uri="{FF2B5EF4-FFF2-40B4-BE49-F238E27FC236}">
                        <a16:creationId xmlns:a16="http://schemas.microsoft.com/office/drawing/2014/main" id="{43F53BF7-CEC4-4A05-A5F4-E2B0049313C7}"/>
                      </a:ext>
                    </a:extLst>
                  </p:cNvPr>
                  <p:cNvSpPr/>
                  <p:nvPr/>
                </p:nvSpPr>
                <p:spPr>
                  <a:xfrm rot="2647907">
                    <a:off x="7500331" y="4201971"/>
                    <a:ext cx="45719" cy="10318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77DDA2B6-8B88-4DED-8A79-6DE3A77C043E}"/>
                      </a:ext>
                    </a:extLst>
                  </p:cNvPr>
                  <p:cNvSpPr/>
                  <p:nvPr/>
                </p:nvSpPr>
                <p:spPr>
                  <a:xfrm rot="18918181">
                    <a:off x="7567008" y="4182620"/>
                    <a:ext cx="45719" cy="12603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310C8C61-83F1-4A35-9459-C0CE910D8881}"/>
                      </a:ext>
                    </a:extLst>
                  </p:cNvPr>
                  <p:cNvSpPr/>
                  <p:nvPr/>
                </p:nvSpPr>
                <p:spPr>
                  <a:xfrm>
                    <a:off x="7531855" y="4231789"/>
                    <a:ext cx="45719" cy="13973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</p:grp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30E3211-14B8-4754-B105-811AB1C85CB7}"/>
                </a:ext>
              </a:extLst>
            </p:cNvPr>
            <p:cNvGrpSpPr/>
            <p:nvPr/>
          </p:nvGrpSpPr>
          <p:grpSpPr>
            <a:xfrm>
              <a:off x="9252177" y="6079247"/>
              <a:ext cx="459254" cy="459254"/>
              <a:chOff x="5550644" y="3337560"/>
              <a:chExt cx="1828800" cy="182880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6CEF459C-709D-4B6D-9A2D-537ACBA93A12}"/>
                  </a:ext>
                </a:extLst>
              </p:cNvPr>
              <p:cNvSpPr/>
              <p:nvPr/>
            </p:nvSpPr>
            <p:spPr>
              <a:xfrm>
                <a:off x="5550644" y="3337560"/>
                <a:ext cx="1828800" cy="1828800"/>
              </a:xfrm>
              <a:prstGeom prst="ellipse">
                <a:avLst/>
              </a:prstGeom>
              <a:noFill/>
              <a:ln w="34925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F8C174D-DFC0-4AA6-A210-FA348B0AD50E}"/>
                  </a:ext>
                </a:extLst>
              </p:cNvPr>
              <p:cNvSpPr/>
              <p:nvPr/>
            </p:nvSpPr>
            <p:spPr>
              <a:xfrm>
                <a:off x="5727809" y="3514725"/>
                <a:ext cx="1474470" cy="1474470"/>
              </a:xfrm>
              <a:prstGeom prst="ellipse">
                <a:avLst/>
              </a:prstGeom>
              <a:solidFill>
                <a:srgbClr val="A8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0B92976-6314-4A41-9DF4-3FCECCBD91F5}"/>
                </a:ext>
              </a:extLst>
            </p:cNvPr>
            <p:cNvGrpSpPr/>
            <p:nvPr/>
          </p:nvGrpSpPr>
          <p:grpSpPr>
            <a:xfrm>
              <a:off x="10281453" y="6025833"/>
              <a:ext cx="495255" cy="502556"/>
              <a:chOff x="8489772" y="173821"/>
              <a:chExt cx="2940228" cy="298357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A91EE13-170D-4B92-B82C-C11FA079F4C5}"/>
                  </a:ext>
                </a:extLst>
              </p:cNvPr>
              <p:cNvSpPr/>
              <p:nvPr/>
            </p:nvSpPr>
            <p:spPr>
              <a:xfrm>
                <a:off x="8489772" y="217170"/>
                <a:ext cx="2940228" cy="2940228"/>
              </a:xfrm>
              <a:prstGeom prst="ellipse">
                <a:avLst/>
              </a:prstGeom>
              <a:solidFill>
                <a:srgbClr val="AAAAA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9DDD7C1-E9C6-473F-8492-F0D4C4F27BBB}"/>
                  </a:ext>
                </a:extLst>
              </p:cNvPr>
              <p:cNvSpPr/>
              <p:nvPr/>
            </p:nvSpPr>
            <p:spPr>
              <a:xfrm>
                <a:off x="9481804" y="1223010"/>
                <a:ext cx="240030" cy="240030"/>
              </a:xfrm>
              <a:prstGeom prst="ellipse">
                <a:avLst/>
              </a:prstGeom>
              <a:solidFill>
                <a:srgbClr val="1A1A1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3D7719C-EEAE-4BF4-9C8B-9E09B2E7B769}"/>
                  </a:ext>
                </a:extLst>
              </p:cNvPr>
              <p:cNvSpPr/>
              <p:nvPr/>
            </p:nvSpPr>
            <p:spPr>
              <a:xfrm>
                <a:off x="10305940" y="1223010"/>
                <a:ext cx="240030" cy="240030"/>
              </a:xfrm>
              <a:prstGeom prst="ellipse">
                <a:avLst/>
              </a:prstGeom>
              <a:solidFill>
                <a:srgbClr val="1A1A1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ADA98AD-2ADA-4E90-983A-B6F9E90FDDD8}"/>
                  </a:ext>
                </a:extLst>
              </p:cNvPr>
              <p:cNvSpPr/>
              <p:nvPr/>
            </p:nvSpPr>
            <p:spPr>
              <a:xfrm>
                <a:off x="9187564" y="1807443"/>
                <a:ext cx="1623060" cy="659921"/>
              </a:xfrm>
              <a:custGeom>
                <a:avLst/>
                <a:gdLst>
                  <a:gd name="connsiteX0" fmla="*/ 0 w 1600200"/>
                  <a:gd name="connsiteY0" fmla="*/ 0 h 676024"/>
                  <a:gd name="connsiteX1" fmla="*/ 274320 w 1600200"/>
                  <a:gd name="connsiteY1" fmla="*/ 525780 h 676024"/>
                  <a:gd name="connsiteX2" fmla="*/ 845820 w 1600200"/>
                  <a:gd name="connsiteY2" fmla="*/ 674370 h 676024"/>
                  <a:gd name="connsiteX3" fmla="*/ 1405890 w 1600200"/>
                  <a:gd name="connsiteY3" fmla="*/ 457200 h 676024"/>
                  <a:gd name="connsiteX4" fmla="*/ 1600200 w 1600200"/>
                  <a:gd name="connsiteY4" fmla="*/ 137160 h 676024"/>
                  <a:gd name="connsiteX0" fmla="*/ 0 w 1623060"/>
                  <a:gd name="connsiteY0" fmla="*/ 34290 h 710314"/>
                  <a:gd name="connsiteX1" fmla="*/ 274320 w 1623060"/>
                  <a:gd name="connsiteY1" fmla="*/ 560070 h 710314"/>
                  <a:gd name="connsiteX2" fmla="*/ 845820 w 1623060"/>
                  <a:gd name="connsiteY2" fmla="*/ 708660 h 710314"/>
                  <a:gd name="connsiteX3" fmla="*/ 1405890 w 1623060"/>
                  <a:gd name="connsiteY3" fmla="*/ 491490 h 710314"/>
                  <a:gd name="connsiteX4" fmla="*/ 1623060 w 1623060"/>
                  <a:gd name="connsiteY4" fmla="*/ 0 h 710314"/>
                  <a:gd name="connsiteX0" fmla="*/ 0 w 1623060"/>
                  <a:gd name="connsiteY0" fmla="*/ 34290 h 708687"/>
                  <a:gd name="connsiteX1" fmla="*/ 274320 w 1623060"/>
                  <a:gd name="connsiteY1" fmla="*/ 560070 h 708687"/>
                  <a:gd name="connsiteX2" fmla="*/ 845820 w 1623060"/>
                  <a:gd name="connsiteY2" fmla="*/ 708660 h 708687"/>
                  <a:gd name="connsiteX3" fmla="*/ 1337310 w 1623060"/>
                  <a:gd name="connsiteY3" fmla="*/ 552864 h 708687"/>
                  <a:gd name="connsiteX4" fmla="*/ 1623060 w 1623060"/>
                  <a:gd name="connsiteY4" fmla="*/ 0 h 70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3060" h="708687">
                    <a:moveTo>
                      <a:pt x="0" y="34290"/>
                    </a:moveTo>
                    <a:cubicBezTo>
                      <a:pt x="66675" y="240982"/>
                      <a:pt x="133350" y="447675"/>
                      <a:pt x="274320" y="560070"/>
                    </a:cubicBezTo>
                    <a:cubicBezTo>
                      <a:pt x="415290" y="672465"/>
                      <a:pt x="668655" y="709861"/>
                      <a:pt x="845820" y="708660"/>
                    </a:cubicBezTo>
                    <a:cubicBezTo>
                      <a:pt x="1022985" y="707459"/>
                      <a:pt x="1211580" y="642399"/>
                      <a:pt x="1337310" y="552864"/>
                    </a:cubicBezTo>
                    <a:cubicBezTo>
                      <a:pt x="1463040" y="463329"/>
                      <a:pt x="1588770" y="115252"/>
                      <a:pt x="1623060" y="0"/>
                    </a:cubicBezTo>
                  </a:path>
                </a:pathLst>
              </a:custGeom>
              <a:noFill/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44CAD81-EE90-41F2-B7F9-CEBAAE56B81C}"/>
                  </a:ext>
                </a:extLst>
              </p:cNvPr>
              <p:cNvSpPr/>
              <p:nvPr/>
            </p:nvSpPr>
            <p:spPr>
              <a:xfrm>
                <a:off x="10468188" y="173821"/>
                <a:ext cx="684870" cy="684869"/>
              </a:xfrm>
              <a:custGeom>
                <a:avLst/>
                <a:gdLst>
                  <a:gd name="connsiteX0" fmla="*/ 288378 w 684870"/>
                  <a:gd name="connsiteY0" fmla="*/ 0 h 684869"/>
                  <a:gd name="connsiteX1" fmla="*/ 396494 w 684870"/>
                  <a:gd name="connsiteY1" fmla="*/ 0 h 684869"/>
                  <a:gd name="connsiteX2" fmla="*/ 423524 w 684870"/>
                  <a:gd name="connsiteY2" fmla="*/ 27030 h 684869"/>
                  <a:gd name="connsiteX3" fmla="*/ 423524 w 684870"/>
                  <a:gd name="connsiteY3" fmla="*/ 261347 h 684869"/>
                  <a:gd name="connsiteX4" fmla="*/ 657840 w 684870"/>
                  <a:gd name="connsiteY4" fmla="*/ 261347 h 684869"/>
                  <a:gd name="connsiteX5" fmla="*/ 684870 w 684870"/>
                  <a:gd name="connsiteY5" fmla="*/ 288377 h 684869"/>
                  <a:gd name="connsiteX6" fmla="*/ 684870 w 684870"/>
                  <a:gd name="connsiteY6" fmla="*/ 396493 h 684869"/>
                  <a:gd name="connsiteX7" fmla="*/ 657840 w 684870"/>
                  <a:gd name="connsiteY7" fmla="*/ 423523 h 684869"/>
                  <a:gd name="connsiteX8" fmla="*/ 423524 w 684870"/>
                  <a:gd name="connsiteY8" fmla="*/ 423523 h 684869"/>
                  <a:gd name="connsiteX9" fmla="*/ 423524 w 684870"/>
                  <a:gd name="connsiteY9" fmla="*/ 657839 h 684869"/>
                  <a:gd name="connsiteX10" fmla="*/ 396494 w 684870"/>
                  <a:gd name="connsiteY10" fmla="*/ 684869 h 684869"/>
                  <a:gd name="connsiteX11" fmla="*/ 288378 w 684870"/>
                  <a:gd name="connsiteY11" fmla="*/ 684869 h 684869"/>
                  <a:gd name="connsiteX12" fmla="*/ 261348 w 684870"/>
                  <a:gd name="connsiteY12" fmla="*/ 657839 h 684869"/>
                  <a:gd name="connsiteX13" fmla="*/ 261348 w 684870"/>
                  <a:gd name="connsiteY13" fmla="*/ 423523 h 684869"/>
                  <a:gd name="connsiteX14" fmla="*/ 27030 w 684870"/>
                  <a:gd name="connsiteY14" fmla="*/ 423523 h 684869"/>
                  <a:gd name="connsiteX15" fmla="*/ 0 w 684870"/>
                  <a:gd name="connsiteY15" fmla="*/ 396493 h 684869"/>
                  <a:gd name="connsiteX16" fmla="*/ 0 w 684870"/>
                  <a:gd name="connsiteY16" fmla="*/ 288377 h 684869"/>
                  <a:gd name="connsiteX17" fmla="*/ 27030 w 684870"/>
                  <a:gd name="connsiteY17" fmla="*/ 261347 h 684869"/>
                  <a:gd name="connsiteX18" fmla="*/ 261348 w 684870"/>
                  <a:gd name="connsiteY18" fmla="*/ 261347 h 684869"/>
                  <a:gd name="connsiteX19" fmla="*/ 261348 w 684870"/>
                  <a:gd name="connsiteY19" fmla="*/ 27030 h 684869"/>
                  <a:gd name="connsiteX20" fmla="*/ 288378 w 684870"/>
                  <a:gd name="connsiteY20" fmla="*/ 0 h 684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4870" h="684869">
                    <a:moveTo>
                      <a:pt x="288378" y="0"/>
                    </a:moveTo>
                    <a:lnTo>
                      <a:pt x="396494" y="0"/>
                    </a:lnTo>
                    <a:cubicBezTo>
                      <a:pt x="411422" y="0"/>
                      <a:pt x="423524" y="12102"/>
                      <a:pt x="423524" y="27030"/>
                    </a:cubicBezTo>
                    <a:lnTo>
                      <a:pt x="423524" y="261347"/>
                    </a:lnTo>
                    <a:lnTo>
                      <a:pt x="657840" y="261347"/>
                    </a:lnTo>
                    <a:cubicBezTo>
                      <a:pt x="672768" y="261347"/>
                      <a:pt x="684870" y="273449"/>
                      <a:pt x="684870" y="288377"/>
                    </a:cubicBezTo>
                    <a:lnTo>
                      <a:pt x="684870" y="396493"/>
                    </a:lnTo>
                    <a:cubicBezTo>
                      <a:pt x="684870" y="411421"/>
                      <a:pt x="672768" y="423523"/>
                      <a:pt x="657840" y="423523"/>
                    </a:cubicBezTo>
                    <a:lnTo>
                      <a:pt x="423524" y="423523"/>
                    </a:lnTo>
                    <a:lnTo>
                      <a:pt x="423524" y="657839"/>
                    </a:lnTo>
                    <a:cubicBezTo>
                      <a:pt x="423524" y="672767"/>
                      <a:pt x="411422" y="684869"/>
                      <a:pt x="396494" y="684869"/>
                    </a:cubicBezTo>
                    <a:lnTo>
                      <a:pt x="288378" y="684869"/>
                    </a:lnTo>
                    <a:cubicBezTo>
                      <a:pt x="273450" y="684869"/>
                      <a:pt x="261348" y="672767"/>
                      <a:pt x="261348" y="657839"/>
                    </a:cubicBezTo>
                    <a:lnTo>
                      <a:pt x="261348" y="423523"/>
                    </a:lnTo>
                    <a:lnTo>
                      <a:pt x="27030" y="423523"/>
                    </a:lnTo>
                    <a:cubicBezTo>
                      <a:pt x="12102" y="423523"/>
                      <a:pt x="0" y="411421"/>
                      <a:pt x="0" y="396493"/>
                    </a:cubicBezTo>
                    <a:lnTo>
                      <a:pt x="0" y="288377"/>
                    </a:lnTo>
                    <a:cubicBezTo>
                      <a:pt x="0" y="273449"/>
                      <a:pt x="12102" y="261347"/>
                      <a:pt x="27030" y="261347"/>
                    </a:cubicBezTo>
                    <a:lnTo>
                      <a:pt x="261348" y="261347"/>
                    </a:lnTo>
                    <a:lnTo>
                      <a:pt x="261348" y="27030"/>
                    </a:lnTo>
                    <a:cubicBezTo>
                      <a:pt x="261348" y="12102"/>
                      <a:pt x="273450" y="0"/>
                      <a:pt x="288378" y="0"/>
                    </a:cubicBezTo>
                    <a:close/>
                  </a:path>
                </a:pathLst>
              </a:custGeom>
              <a:solidFill>
                <a:srgbClr val="AAAAA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</p:grpSp>
      </p:grp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7520E608-5CCB-40C4-BB38-2C3338CA0AF8}"/>
              </a:ext>
            </a:extLst>
          </p:cNvPr>
          <p:cNvSpPr/>
          <p:nvPr/>
        </p:nvSpPr>
        <p:spPr>
          <a:xfrm>
            <a:off x="11390733" y="6200695"/>
            <a:ext cx="643077" cy="392933"/>
          </a:xfrm>
          <a:prstGeom prst="roundRect">
            <a:avLst/>
          </a:prstGeom>
          <a:solidFill>
            <a:srgbClr val="B7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D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3669974-BDF9-4AFD-B1B7-9A20715D3D70}"/>
              </a:ext>
            </a:extLst>
          </p:cNvPr>
          <p:cNvSpPr/>
          <p:nvPr/>
        </p:nvSpPr>
        <p:spPr>
          <a:xfrm>
            <a:off x="930548" y="630185"/>
            <a:ext cx="1054281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b="1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Akar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/Root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adalah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Node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teratas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(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tidak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memiliki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parent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)</a:t>
            </a:r>
          </a:p>
          <a:p>
            <a:endParaRPr lang="en-ID" sz="24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r>
              <a:rPr lang="sv-SE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Dalam kasus ini, </a:t>
            </a:r>
            <a:r>
              <a:rPr lang="sv-SE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Node A</a:t>
            </a:r>
            <a:r>
              <a:rPr lang="sv-SE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merupakan </a:t>
            </a:r>
            <a:r>
              <a:rPr lang="sv-SE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Root</a:t>
            </a:r>
            <a:r>
              <a:rPr lang="sv-SE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dari </a:t>
            </a:r>
            <a:r>
              <a:rPr lang="sv-SE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Tree </a:t>
            </a:r>
            <a:r>
              <a:rPr lang="sv-SE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yang bersangkutan, karena </a:t>
            </a:r>
            <a:r>
              <a:rPr lang="sv-SE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Node A</a:t>
            </a:r>
            <a:r>
              <a:rPr lang="sv-SE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berada di puncak dan tidak memiliki </a:t>
            </a:r>
            <a:r>
              <a:rPr lang="sv-SE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parent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DB93740-A0D4-4B23-8FB3-967641006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015" y="1145976"/>
            <a:ext cx="3135138" cy="228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6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72B7C33-D1A5-4848-B510-9F2F46694215}"/>
              </a:ext>
            </a:extLst>
          </p:cNvPr>
          <p:cNvSpPr/>
          <p:nvPr/>
        </p:nvSpPr>
        <p:spPr>
          <a:xfrm>
            <a:off x="0" y="5491635"/>
            <a:ext cx="1930930" cy="380189"/>
          </a:xfrm>
          <a:prstGeom prst="rect">
            <a:avLst/>
          </a:prstGeom>
          <a:solidFill>
            <a:schemeClr val="bg1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E97B97A-7A94-4B3C-9BC0-6F7515492C59}"/>
              </a:ext>
            </a:extLst>
          </p:cNvPr>
          <p:cNvGrpSpPr/>
          <p:nvPr/>
        </p:nvGrpSpPr>
        <p:grpSpPr>
          <a:xfrm>
            <a:off x="1497754" y="6265319"/>
            <a:ext cx="337673" cy="198145"/>
            <a:chOff x="1982974" y="2085397"/>
            <a:chExt cx="886238" cy="52004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88CD1F6-3979-47DE-83BA-5435E7602A7C}"/>
                </a:ext>
              </a:extLst>
            </p:cNvPr>
            <p:cNvSpPr/>
            <p:nvPr/>
          </p:nvSpPr>
          <p:spPr>
            <a:xfrm>
              <a:off x="1982974" y="2085398"/>
              <a:ext cx="635330" cy="520040"/>
            </a:xfrm>
            <a:prstGeom prst="roundRect">
              <a:avLst/>
            </a:pr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DD92ED1-45DB-4FDA-92E9-CCE868196E57}"/>
                </a:ext>
              </a:extLst>
            </p:cNvPr>
            <p:cNvSpPr/>
            <p:nvPr/>
          </p:nvSpPr>
          <p:spPr>
            <a:xfrm rot="16200000">
              <a:off x="2497904" y="2234128"/>
              <a:ext cx="520040" cy="222577"/>
            </a:xfrm>
            <a:custGeom>
              <a:avLst/>
              <a:gdLst>
                <a:gd name="connsiteX0" fmla="*/ 107251 w 365760"/>
                <a:gd name="connsiteY0" fmla="*/ 0 h 166163"/>
                <a:gd name="connsiteX1" fmla="*/ 258510 w 365760"/>
                <a:gd name="connsiteY1" fmla="*/ 0 h 166163"/>
                <a:gd name="connsiteX2" fmla="*/ 365760 w 365760"/>
                <a:gd name="connsiteY2" fmla="*/ 166163 h 166163"/>
                <a:gd name="connsiteX3" fmla="*/ 0 w 365760"/>
                <a:gd name="connsiteY3" fmla="*/ 166163 h 16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" h="166163">
                  <a:moveTo>
                    <a:pt x="107251" y="0"/>
                  </a:moveTo>
                  <a:lnTo>
                    <a:pt x="258510" y="0"/>
                  </a:lnTo>
                  <a:lnTo>
                    <a:pt x="365760" y="166163"/>
                  </a:lnTo>
                  <a:lnTo>
                    <a:pt x="0" y="166163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2F9204-E99F-4E46-B8F4-B815BB9B8D69}"/>
              </a:ext>
            </a:extLst>
          </p:cNvPr>
          <p:cNvGrpSpPr/>
          <p:nvPr/>
        </p:nvGrpSpPr>
        <p:grpSpPr>
          <a:xfrm>
            <a:off x="588206" y="6304807"/>
            <a:ext cx="81731" cy="52745"/>
            <a:chOff x="990600" y="1323975"/>
            <a:chExt cx="1638300" cy="1057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1E2C6FF-F460-4E6D-B66B-7D7B3ACE3740}"/>
                </a:ext>
              </a:extLst>
            </p:cNvPr>
            <p:cNvCxnSpPr/>
            <p:nvPr/>
          </p:nvCxnSpPr>
          <p:spPr>
            <a:xfrm flipV="1">
              <a:off x="990600" y="1323975"/>
              <a:ext cx="876300" cy="1057275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50BB43-C7DB-489E-9631-A1EB77AD1B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1" y="1323976"/>
              <a:ext cx="761999" cy="1057274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FE7816-04BA-4585-86F9-858D3CA4EEC9}"/>
              </a:ext>
            </a:extLst>
          </p:cNvPr>
          <p:cNvGrpSpPr/>
          <p:nvPr/>
        </p:nvGrpSpPr>
        <p:grpSpPr>
          <a:xfrm>
            <a:off x="2005340" y="6311646"/>
            <a:ext cx="81731" cy="52745"/>
            <a:chOff x="990600" y="1323975"/>
            <a:chExt cx="1638300" cy="105727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4063498-65D9-415C-A0B2-8A19AEA292C7}"/>
                </a:ext>
              </a:extLst>
            </p:cNvPr>
            <p:cNvCxnSpPr/>
            <p:nvPr/>
          </p:nvCxnSpPr>
          <p:spPr>
            <a:xfrm flipV="1">
              <a:off x="990600" y="1323975"/>
              <a:ext cx="876300" cy="1057275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186A02B-E72C-4810-90AC-74F65A0224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1" y="1323976"/>
              <a:ext cx="761999" cy="1057274"/>
            </a:xfrm>
            <a:prstGeom prst="line">
              <a:avLst/>
            </a:prstGeom>
            <a:ln w="254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B5D859-4119-4D4C-8C45-19ADCCCE43B3}"/>
              </a:ext>
            </a:extLst>
          </p:cNvPr>
          <p:cNvGrpSpPr/>
          <p:nvPr/>
        </p:nvGrpSpPr>
        <p:grpSpPr>
          <a:xfrm>
            <a:off x="322794" y="6210856"/>
            <a:ext cx="337956" cy="324948"/>
            <a:chOff x="243986" y="6052375"/>
            <a:chExt cx="427210" cy="41076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0994D4-FF00-433C-A81A-136E7FF17B7B}"/>
                </a:ext>
              </a:extLst>
            </p:cNvPr>
            <p:cNvGrpSpPr/>
            <p:nvPr/>
          </p:nvGrpSpPr>
          <p:grpSpPr>
            <a:xfrm>
              <a:off x="336277" y="6052376"/>
              <a:ext cx="212509" cy="410766"/>
              <a:chOff x="254216" y="6181330"/>
              <a:chExt cx="212509" cy="41076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4B72DC7-566B-456F-BA1B-06DD18CCDBFC}"/>
                  </a:ext>
                </a:extLst>
              </p:cNvPr>
              <p:cNvSpPr/>
              <p:nvPr/>
            </p:nvSpPr>
            <p:spPr>
              <a:xfrm>
                <a:off x="254216" y="6427591"/>
                <a:ext cx="212509" cy="114846"/>
              </a:xfrm>
              <a:custGeom>
                <a:avLst/>
                <a:gdLst>
                  <a:gd name="connsiteX0" fmla="*/ 0 w 1593217"/>
                  <a:gd name="connsiteY0" fmla="*/ 0 h 764153"/>
                  <a:gd name="connsiteX1" fmla="*/ 1593217 w 1593217"/>
                  <a:gd name="connsiteY1" fmla="*/ 0 h 764153"/>
                  <a:gd name="connsiteX2" fmla="*/ 1580597 w 1593217"/>
                  <a:gd name="connsiteY2" fmla="*/ 125184 h 764153"/>
                  <a:gd name="connsiteX3" fmla="*/ 796608 w 1593217"/>
                  <a:gd name="connsiteY3" fmla="*/ 764153 h 764153"/>
                  <a:gd name="connsiteX4" fmla="*/ 12619 w 1593217"/>
                  <a:gd name="connsiteY4" fmla="*/ 125184 h 764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217" h="764153">
                    <a:moveTo>
                      <a:pt x="0" y="0"/>
                    </a:moveTo>
                    <a:lnTo>
                      <a:pt x="1593217" y="0"/>
                    </a:lnTo>
                    <a:lnTo>
                      <a:pt x="1580597" y="125184"/>
                    </a:lnTo>
                    <a:cubicBezTo>
                      <a:pt x="1505977" y="489843"/>
                      <a:pt x="1183327" y="764153"/>
                      <a:pt x="796608" y="764153"/>
                    </a:cubicBezTo>
                    <a:cubicBezTo>
                      <a:pt x="409890" y="764153"/>
                      <a:pt x="87240" y="489843"/>
                      <a:pt x="12619" y="125184"/>
                    </a:cubicBezTo>
                    <a:close/>
                  </a:path>
                </a:pathLst>
              </a:custGeom>
              <a:noFill/>
              <a:ln w="31750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3BBAF59-E11C-4CD2-B19E-AE22FA5BCD1B}"/>
                  </a:ext>
                </a:extLst>
              </p:cNvPr>
              <p:cNvSpPr/>
              <p:nvPr/>
            </p:nvSpPr>
            <p:spPr>
              <a:xfrm>
                <a:off x="295016" y="6181330"/>
                <a:ext cx="144249" cy="303682"/>
              </a:xfrm>
              <a:prstGeom prst="roundRect">
                <a:avLst>
                  <a:gd name="adj" fmla="val 50000"/>
                </a:avLst>
              </a:prstGeom>
              <a:solidFill>
                <a:srgbClr val="A8A8A8"/>
              </a:solidFill>
              <a:ln w="31750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EB3BFDB-3D9E-4421-B0B6-C72C28391FEA}"/>
                  </a:ext>
                </a:extLst>
              </p:cNvPr>
              <p:cNvCxnSpPr/>
              <p:nvPr/>
            </p:nvCxnSpPr>
            <p:spPr>
              <a:xfrm>
                <a:off x="360306" y="6542433"/>
                <a:ext cx="0" cy="49663"/>
              </a:xfrm>
              <a:prstGeom prst="line">
                <a:avLst/>
              </a:prstGeom>
              <a:ln w="317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F07999A-5F04-492A-A261-31058FCB2384}"/>
                  </a:ext>
                </a:extLst>
              </p:cNvPr>
              <p:cNvCxnSpPr/>
              <p:nvPr/>
            </p:nvCxnSpPr>
            <p:spPr>
              <a:xfrm>
                <a:off x="303982" y="6592096"/>
                <a:ext cx="111768" cy="0"/>
              </a:xfrm>
              <a:prstGeom prst="line">
                <a:avLst/>
              </a:prstGeom>
              <a:ln w="317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9D2FFF5-B2BB-4092-84B9-044A7D0A5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86" y="6052375"/>
              <a:ext cx="427210" cy="385936"/>
            </a:xfrm>
            <a:prstGeom prst="line">
              <a:avLst/>
            </a:prstGeom>
            <a:ln w="25400">
              <a:solidFill>
                <a:srgbClr val="FF5D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6077A4-FD08-4E7B-922F-B19FF63A88D7}"/>
              </a:ext>
            </a:extLst>
          </p:cNvPr>
          <p:cNvCxnSpPr>
            <a:cxnSpLocks/>
          </p:cNvCxnSpPr>
          <p:nvPr/>
        </p:nvCxnSpPr>
        <p:spPr>
          <a:xfrm flipV="1">
            <a:off x="1467518" y="6237314"/>
            <a:ext cx="337956" cy="305305"/>
          </a:xfrm>
          <a:prstGeom prst="line">
            <a:avLst/>
          </a:prstGeom>
          <a:ln w="25400">
            <a:solidFill>
              <a:srgbClr val="FF5D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718E2F-3098-46F1-A0FA-72DE519D4CCC}"/>
              </a:ext>
            </a:extLst>
          </p:cNvPr>
          <p:cNvSpPr txBox="1"/>
          <p:nvPr/>
        </p:nvSpPr>
        <p:spPr>
          <a:xfrm>
            <a:off x="104675" y="6545209"/>
            <a:ext cx="875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Unmute </a:t>
            </a:r>
            <a:endParaRPr lang="en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F78E2E-59E7-472A-87D0-C09D6D218ECE}"/>
              </a:ext>
            </a:extLst>
          </p:cNvPr>
          <p:cNvSpPr txBox="1"/>
          <p:nvPr/>
        </p:nvSpPr>
        <p:spPr>
          <a:xfrm>
            <a:off x="1271676" y="6535804"/>
            <a:ext cx="1324549" cy="30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Start Video </a:t>
            </a:r>
            <a:endParaRPr lang="en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E31C6A0-9CA7-46C9-8E8B-9411E390EE74}"/>
              </a:ext>
            </a:extLst>
          </p:cNvPr>
          <p:cNvGrpSpPr/>
          <p:nvPr/>
        </p:nvGrpSpPr>
        <p:grpSpPr>
          <a:xfrm>
            <a:off x="198393" y="5548175"/>
            <a:ext cx="248802" cy="267107"/>
            <a:chOff x="243986" y="6052375"/>
            <a:chExt cx="427210" cy="410767"/>
          </a:xfrm>
          <a:solidFill>
            <a:srgbClr val="FF5D5D"/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FD484EE-4702-4AD1-AFB5-73CFA8EDB8E5}"/>
                </a:ext>
              </a:extLst>
            </p:cNvPr>
            <p:cNvGrpSpPr/>
            <p:nvPr/>
          </p:nvGrpSpPr>
          <p:grpSpPr>
            <a:xfrm>
              <a:off x="336277" y="6052376"/>
              <a:ext cx="212509" cy="410766"/>
              <a:chOff x="254216" y="6181330"/>
              <a:chExt cx="212509" cy="410766"/>
            </a:xfrm>
            <a:grpFill/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CCA8145-D682-4E06-92DC-8A17DDBAD647}"/>
                  </a:ext>
                </a:extLst>
              </p:cNvPr>
              <p:cNvSpPr/>
              <p:nvPr/>
            </p:nvSpPr>
            <p:spPr>
              <a:xfrm>
                <a:off x="254216" y="6427591"/>
                <a:ext cx="212509" cy="114846"/>
              </a:xfrm>
              <a:custGeom>
                <a:avLst/>
                <a:gdLst>
                  <a:gd name="connsiteX0" fmla="*/ 0 w 1593217"/>
                  <a:gd name="connsiteY0" fmla="*/ 0 h 764153"/>
                  <a:gd name="connsiteX1" fmla="*/ 1593217 w 1593217"/>
                  <a:gd name="connsiteY1" fmla="*/ 0 h 764153"/>
                  <a:gd name="connsiteX2" fmla="*/ 1580597 w 1593217"/>
                  <a:gd name="connsiteY2" fmla="*/ 125184 h 764153"/>
                  <a:gd name="connsiteX3" fmla="*/ 796608 w 1593217"/>
                  <a:gd name="connsiteY3" fmla="*/ 764153 h 764153"/>
                  <a:gd name="connsiteX4" fmla="*/ 12619 w 1593217"/>
                  <a:gd name="connsiteY4" fmla="*/ 125184 h 764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217" h="764153">
                    <a:moveTo>
                      <a:pt x="0" y="0"/>
                    </a:moveTo>
                    <a:lnTo>
                      <a:pt x="1593217" y="0"/>
                    </a:lnTo>
                    <a:lnTo>
                      <a:pt x="1580597" y="125184"/>
                    </a:lnTo>
                    <a:cubicBezTo>
                      <a:pt x="1505977" y="489843"/>
                      <a:pt x="1183327" y="764153"/>
                      <a:pt x="796608" y="764153"/>
                    </a:cubicBezTo>
                    <a:cubicBezTo>
                      <a:pt x="409890" y="764153"/>
                      <a:pt x="87240" y="489843"/>
                      <a:pt x="12619" y="125184"/>
                    </a:cubicBezTo>
                    <a:close/>
                  </a:path>
                </a:pathLst>
              </a:custGeom>
              <a:grpFill/>
              <a:ln w="6350">
                <a:solidFill>
                  <a:srgbClr val="FF5D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2A96402C-65DD-4C0E-AA5B-4CC4FF7819C3}"/>
                  </a:ext>
                </a:extLst>
              </p:cNvPr>
              <p:cNvSpPr/>
              <p:nvPr/>
            </p:nvSpPr>
            <p:spPr>
              <a:xfrm>
                <a:off x="295016" y="6181330"/>
                <a:ext cx="144249" cy="303682"/>
              </a:xfrm>
              <a:prstGeom prst="roundRect">
                <a:avLst>
                  <a:gd name="adj" fmla="val 50000"/>
                </a:avLst>
              </a:prstGeom>
              <a:grpFill/>
              <a:ln w="6350">
                <a:solidFill>
                  <a:srgbClr val="FF5D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5445ADE-A834-4280-93F0-D5A1CAA41979}"/>
                  </a:ext>
                </a:extLst>
              </p:cNvPr>
              <p:cNvCxnSpPr/>
              <p:nvPr/>
            </p:nvCxnSpPr>
            <p:spPr>
              <a:xfrm>
                <a:off x="360306" y="6542433"/>
                <a:ext cx="0" cy="49663"/>
              </a:xfrm>
              <a:prstGeom prst="line">
                <a:avLst/>
              </a:prstGeom>
              <a:grpFill/>
              <a:ln w="6350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FC710D2-530F-4A28-B136-2FBE183449A6}"/>
                  </a:ext>
                </a:extLst>
              </p:cNvPr>
              <p:cNvCxnSpPr/>
              <p:nvPr/>
            </p:nvCxnSpPr>
            <p:spPr>
              <a:xfrm>
                <a:off x="303982" y="6592096"/>
                <a:ext cx="111768" cy="0"/>
              </a:xfrm>
              <a:prstGeom prst="line">
                <a:avLst/>
              </a:prstGeom>
              <a:grpFill/>
              <a:ln w="6350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76D0109-AC57-40E1-8E4C-5D36CD44A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86" y="6052375"/>
              <a:ext cx="427210" cy="385936"/>
            </a:xfrm>
            <a:prstGeom prst="line">
              <a:avLst/>
            </a:prstGeom>
            <a:grpFill/>
            <a:ln w="6350">
              <a:solidFill>
                <a:srgbClr val="FF5D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BF4484A-32E9-4D48-9FA3-2D9BDD252DCC}"/>
              </a:ext>
            </a:extLst>
          </p:cNvPr>
          <p:cNvSpPr txBox="1"/>
          <p:nvPr/>
        </p:nvSpPr>
        <p:spPr>
          <a:xfrm>
            <a:off x="479380" y="5502814"/>
            <a:ext cx="199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Istilah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penting</a:t>
            </a:r>
            <a:endParaRPr lang="en-ID" sz="1600" dirty="0">
              <a:solidFill>
                <a:schemeClr val="bg1"/>
              </a:solidFill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9034EF0-8927-481F-8FAF-A64434004902}"/>
              </a:ext>
            </a:extLst>
          </p:cNvPr>
          <p:cNvGrpSpPr/>
          <p:nvPr/>
        </p:nvGrpSpPr>
        <p:grpSpPr>
          <a:xfrm>
            <a:off x="3611726" y="6135155"/>
            <a:ext cx="5481832" cy="458472"/>
            <a:chOff x="3951924" y="6025833"/>
            <a:chExt cx="6824784" cy="570789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DBC7BFC-00E5-43A7-901F-6707D5A0592F}"/>
                </a:ext>
              </a:extLst>
            </p:cNvPr>
            <p:cNvGrpSpPr/>
            <p:nvPr/>
          </p:nvGrpSpPr>
          <p:grpSpPr>
            <a:xfrm>
              <a:off x="3951924" y="6115494"/>
              <a:ext cx="4537848" cy="481128"/>
              <a:chOff x="3734753" y="6097716"/>
              <a:chExt cx="5435775" cy="576331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34D61EA-F841-4CF5-B671-235C93DC96FF}"/>
                  </a:ext>
                </a:extLst>
              </p:cNvPr>
              <p:cNvGrpSpPr/>
              <p:nvPr/>
            </p:nvGrpSpPr>
            <p:grpSpPr>
              <a:xfrm>
                <a:off x="3734753" y="6100709"/>
                <a:ext cx="445682" cy="510698"/>
                <a:chOff x="2043518" y="3429000"/>
                <a:chExt cx="445682" cy="510698"/>
              </a:xfrm>
            </p:grpSpPr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BB07E95E-6D9D-4815-B2A7-05451066F66A}"/>
                    </a:ext>
                  </a:extLst>
                </p:cNvPr>
                <p:cNvSpPr/>
                <p:nvPr/>
              </p:nvSpPr>
              <p:spPr>
                <a:xfrm>
                  <a:off x="2043518" y="3429000"/>
                  <a:ext cx="445682" cy="503054"/>
                </a:xfrm>
                <a:custGeom>
                  <a:avLst/>
                  <a:gdLst>
                    <a:gd name="connsiteX0" fmla="*/ 217082 w 426141"/>
                    <a:gd name="connsiteY0" fmla="*/ 86 h 503054"/>
                    <a:gd name="connsiteX1" fmla="*/ 115482 w 426141"/>
                    <a:gd name="connsiteY1" fmla="*/ 88986 h 503054"/>
                    <a:gd name="connsiteX2" fmla="*/ 34202 w 426141"/>
                    <a:gd name="connsiteY2" fmla="*/ 109306 h 503054"/>
                    <a:gd name="connsiteX3" fmla="*/ 1182 w 426141"/>
                    <a:gd name="connsiteY3" fmla="*/ 139786 h 503054"/>
                    <a:gd name="connsiteX4" fmla="*/ 11342 w 426141"/>
                    <a:gd name="connsiteY4" fmla="*/ 276946 h 503054"/>
                    <a:gd name="connsiteX5" fmla="*/ 49442 w 426141"/>
                    <a:gd name="connsiteY5" fmla="*/ 370926 h 503054"/>
                    <a:gd name="connsiteX6" fmla="*/ 201842 w 426141"/>
                    <a:gd name="connsiteY6" fmla="*/ 503006 h 503054"/>
                    <a:gd name="connsiteX7" fmla="*/ 379642 w 426141"/>
                    <a:gd name="connsiteY7" fmla="*/ 355686 h 503054"/>
                    <a:gd name="connsiteX8" fmla="*/ 425362 w 426141"/>
                    <a:gd name="connsiteY8" fmla="*/ 134706 h 503054"/>
                    <a:gd name="connsiteX9" fmla="*/ 354242 w 426141"/>
                    <a:gd name="connsiteY9" fmla="*/ 106766 h 503054"/>
                    <a:gd name="connsiteX10" fmla="*/ 217082 w 426141"/>
                    <a:gd name="connsiteY10" fmla="*/ 86 h 503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26141" h="503054">
                      <a:moveTo>
                        <a:pt x="217082" y="86"/>
                      </a:moveTo>
                      <a:cubicBezTo>
                        <a:pt x="177289" y="-2877"/>
                        <a:pt x="145962" y="70783"/>
                        <a:pt x="115482" y="88986"/>
                      </a:cubicBezTo>
                      <a:cubicBezTo>
                        <a:pt x="85002" y="107189"/>
                        <a:pt x="53252" y="100839"/>
                        <a:pt x="34202" y="109306"/>
                      </a:cubicBezTo>
                      <a:cubicBezTo>
                        <a:pt x="15152" y="117773"/>
                        <a:pt x="4992" y="111846"/>
                        <a:pt x="1182" y="139786"/>
                      </a:cubicBezTo>
                      <a:cubicBezTo>
                        <a:pt x="-2628" y="167726"/>
                        <a:pt x="3299" y="238423"/>
                        <a:pt x="11342" y="276946"/>
                      </a:cubicBezTo>
                      <a:cubicBezTo>
                        <a:pt x="19385" y="315469"/>
                        <a:pt x="17692" y="333249"/>
                        <a:pt x="49442" y="370926"/>
                      </a:cubicBezTo>
                      <a:cubicBezTo>
                        <a:pt x="81192" y="408603"/>
                        <a:pt x="146809" y="505546"/>
                        <a:pt x="201842" y="503006"/>
                      </a:cubicBezTo>
                      <a:cubicBezTo>
                        <a:pt x="256875" y="500466"/>
                        <a:pt x="342389" y="417069"/>
                        <a:pt x="379642" y="355686"/>
                      </a:cubicBezTo>
                      <a:cubicBezTo>
                        <a:pt x="416895" y="294303"/>
                        <a:pt x="429595" y="176193"/>
                        <a:pt x="425362" y="134706"/>
                      </a:cubicBezTo>
                      <a:cubicBezTo>
                        <a:pt x="421129" y="93219"/>
                        <a:pt x="383875" y="124546"/>
                        <a:pt x="354242" y="106766"/>
                      </a:cubicBezTo>
                      <a:cubicBezTo>
                        <a:pt x="324609" y="88986"/>
                        <a:pt x="256875" y="3049"/>
                        <a:pt x="217082" y="86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25400">
                  <a:solidFill>
                    <a:srgbClr val="A8A8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D24E779B-9E6F-4471-B917-89C61EA43838}"/>
                    </a:ext>
                  </a:extLst>
                </p:cNvPr>
                <p:cNvSpPr/>
                <p:nvPr/>
              </p:nvSpPr>
              <p:spPr>
                <a:xfrm>
                  <a:off x="2261531" y="3429000"/>
                  <a:ext cx="226060" cy="254048"/>
                </a:xfrm>
                <a:custGeom>
                  <a:avLst/>
                  <a:gdLst>
                    <a:gd name="connsiteX0" fmla="*/ 7415 w 226060"/>
                    <a:gd name="connsiteY0" fmla="*/ 0 h 254048"/>
                    <a:gd name="connsiteX1" fmla="*/ 150864 w 226060"/>
                    <a:gd name="connsiteY1" fmla="*/ 106680 h 254048"/>
                    <a:gd name="connsiteX2" fmla="*/ 225245 w 226060"/>
                    <a:gd name="connsiteY2" fmla="*/ 134620 h 254048"/>
                    <a:gd name="connsiteX3" fmla="*/ 217608 w 226060"/>
                    <a:gd name="connsiteY3" fmla="*/ 237649 h 254048"/>
                    <a:gd name="connsiteX4" fmla="*/ 213558 w 226060"/>
                    <a:gd name="connsiteY4" fmla="*/ 254048 h 254048"/>
                    <a:gd name="connsiteX5" fmla="*/ 0 w 226060"/>
                    <a:gd name="connsiteY5" fmla="*/ 254048 h 254048"/>
                    <a:gd name="connsiteX6" fmla="*/ 0 w 226060"/>
                    <a:gd name="connsiteY6" fmla="*/ 2519 h 254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6060" h="254048">
                      <a:moveTo>
                        <a:pt x="7415" y="0"/>
                      </a:moveTo>
                      <a:cubicBezTo>
                        <a:pt x="49032" y="2963"/>
                        <a:pt x="119872" y="88900"/>
                        <a:pt x="150864" y="106680"/>
                      </a:cubicBezTo>
                      <a:cubicBezTo>
                        <a:pt x="181856" y="124460"/>
                        <a:pt x="220818" y="93133"/>
                        <a:pt x="225245" y="134620"/>
                      </a:cubicBezTo>
                      <a:cubicBezTo>
                        <a:pt x="227459" y="155364"/>
                        <a:pt x="225245" y="195263"/>
                        <a:pt x="217608" y="237649"/>
                      </a:cubicBezTo>
                      <a:lnTo>
                        <a:pt x="213558" y="254048"/>
                      </a:lnTo>
                      <a:lnTo>
                        <a:pt x="0" y="254048"/>
                      </a:lnTo>
                      <a:lnTo>
                        <a:pt x="0" y="2519"/>
                      </a:ln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9B53D38F-8CBC-4185-88E5-61529B081D29}"/>
                    </a:ext>
                  </a:extLst>
                </p:cNvPr>
                <p:cNvSpPr/>
                <p:nvPr/>
              </p:nvSpPr>
              <p:spPr>
                <a:xfrm>
                  <a:off x="2060650" y="3675404"/>
                  <a:ext cx="205709" cy="264294"/>
                </a:xfrm>
                <a:custGeom>
                  <a:avLst/>
                  <a:gdLst>
                    <a:gd name="connsiteX0" fmla="*/ 0 w 205709"/>
                    <a:gd name="connsiteY0" fmla="*/ 0 h 264294"/>
                    <a:gd name="connsiteX1" fmla="*/ 205709 w 205709"/>
                    <a:gd name="connsiteY1" fmla="*/ 0 h 264294"/>
                    <a:gd name="connsiteX2" fmla="*/ 205709 w 205709"/>
                    <a:gd name="connsiteY2" fmla="*/ 264201 h 264294"/>
                    <a:gd name="connsiteX3" fmla="*/ 205484 w 205709"/>
                    <a:gd name="connsiteY3" fmla="*/ 264246 h 264294"/>
                    <a:gd name="connsiteX4" fmla="*/ 46095 w 205709"/>
                    <a:gd name="connsiteY4" fmla="*/ 132166 h 264294"/>
                    <a:gd name="connsiteX5" fmla="*/ 6248 w 205709"/>
                    <a:gd name="connsiteY5" fmla="*/ 38186 h 264294"/>
                    <a:gd name="connsiteX6" fmla="*/ 479 w 205709"/>
                    <a:gd name="connsiteY6" fmla="*/ 4432 h 2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5709" h="264294">
                      <a:moveTo>
                        <a:pt x="0" y="0"/>
                      </a:moveTo>
                      <a:lnTo>
                        <a:pt x="205709" y="0"/>
                      </a:lnTo>
                      <a:lnTo>
                        <a:pt x="205709" y="264201"/>
                      </a:lnTo>
                      <a:lnTo>
                        <a:pt x="205484" y="264246"/>
                      </a:lnTo>
                      <a:cubicBezTo>
                        <a:pt x="147927" y="266786"/>
                        <a:pt x="79301" y="169843"/>
                        <a:pt x="46095" y="132166"/>
                      </a:cubicBezTo>
                      <a:cubicBezTo>
                        <a:pt x="12889" y="94489"/>
                        <a:pt x="14660" y="76709"/>
                        <a:pt x="6248" y="38186"/>
                      </a:cubicBezTo>
                      <a:cubicBezTo>
                        <a:pt x="4145" y="28555"/>
                        <a:pt x="2181" y="16914"/>
                        <a:pt x="479" y="4432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18B4E0D-B379-4B9C-8AE5-0F4E7A9D3FA9}"/>
                  </a:ext>
                </a:extLst>
              </p:cNvPr>
              <p:cNvGrpSpPr/>
              <p:nvPr/>
            </p:nvGrpSpPr>
            <p:grpSpPr>
              <a:xfrm>
                <a:off x="5225645" y="6097716"/>
                <a:ext cx="790916" cy="463601"/>
                <a:chOff x="4667928" y="511972"/>
                <a:chExt cx="3475957" cy="2037454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E9A32CB-246D-4404-A971-0334428C6D52}"/>
                    </a:ext>
                  </a:extLst>
                </p:cNvPr>
                <p:cNvSpPr/>
                <p:nvPr/>
              </p:nvSpPr>
              <p:spPr>
                <a:xfrm>
                  <a:off x="5370179" y="511972"/>
                  <a:ext cx="935547" cy="935547"/>
                </a:xfrm>
                <a:prstGeom prst="ellipse">
                  <a:avLst/>
                </a:pr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32A4D87C-9CEA-434F-8FD3-E6B39E591297}"/>
                    </a:ext>
                  </a:extLst>
                </p:cNvPr>
                <p:cNvSpPr/>
                <p:nvPr/>
              </p:nvSpPr>
              <p:spPr>
                <a:xfrm>
                  <a:off x="4667928" y="1683451"/>
                  <a:ext cx="2340048" cy="865975"/>
                </a:xfrm>
                <a:custGeom>
                  <a:avLst/>
                  <a:gdLst>
                    <a:gd name="connsiteX0" fmla="*/ 2073277 w 4146554"/>
                    <a:gd name="connsiteY0" fmla="*/ 0 h 1110903"/>
                    <a:gd name="connsiteX1" fmla="*/ 4135850 w 4146554"/>
                    <a:gd name="connsiteY1" fmla="*/ 997321 h 1110903"/>
                    <a:gd name="connsiteX2" fmla="*/ 4146554 w 4146554"/>
                    <a:gd name="connsiteY2" fmla="*/ 1110903 h 1110903"/>
                    <a:gd name="connsiteX3" fmla="*/ 0 w 4146554"/>
                    <a:gd name="connsiteY3" fmla="*/ 1110903 h 1110903"/>
                    <a:gd name="connsiteX4" fmla="*/ 10704 w 4146554"/>
                    <a:gd name="connsiteY4" fmla="*/ 997321 h 1110903"/>
                    <a:gd name="connsiteX5" fmla="*/ 2073277 w 4146554"/>
                    <a:gd name="connsiteY5" fmla="*/ 0 h 111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46554" h="1110903">
                      <a:moveTo>
                        <a:pt x="2073277" y="0"/>
                      </a:moveTo>
                      <a:cubicBezTo>
                        <a:pt x="3146751" y="0"/>
                        <a:pt x="4029677" y="437141"/>
                        <a:pt x="4135850" y="997321"/>
                      </a:cubicBezTo>
                      <a:lnTo>
                        <a:pt x="4146554" y="1110903"/>
                      </a:lnTo>
                      <a:lnTo>
                        <a:pt x="0" y="1110903"/>
                      </a:lnTo>
                      <a:lnTo>
                        <a:pt x="10704" y="997321"/>
                      </a:lnTo>
                      <a:cubicBezTo>
                        <a:pt x="116877" y="437141"/>
                        <a:pt x="999803" y="0"/>
                        <a:pt x="2073277" y="0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F6183383-415F-4747-9DAA-D4AEAF03E4E7}"/>
                    </a:ext>
                  </a:extLst>
                </p:cNvPr>
                <p:cNvSpPr/>
                <p:nvPr/>
              </p:nvSpPr>
              <p:spPr>
                <a:xfrm>
                  <a:off x="5803837" y="1683450"/>
                  <a:ext cx="2340048" cy="865975"/>
                </a:xfrm>
                <a:custGeom>
                  <a:avLst/>
                  <a:gdLst>
                    <a:gd name="connsiteX0" fmla="*/ 2073277 w 4146554"/>
                    <a:gd name="connsiteY0" fmla="*/ 0 h 1110903"/>
                    <a:gd name="connsiteX1" fmla="*/ 4135850 w 4146554"/>
                    <a:gd name="connsiteY1" fmla="*/ 997321 h 1110903"/>
                    <a:gd name="connsiteX2" fmla="*/ 4146554 w 4146554"/>
                    <a:gd name="connsiteY2" fmla="*/ 1110903 h 1110903"/>
                    <a:gd name="connsiteX3" fmla="*/ 0 w 4146554"/>
                    <a:gd name="connsiteY3" fmla="*/ 1110903 h 1110903"/>
                    <a:gd name="connsiteX4" fmla="*/ 10704 w 4146554"/>
                    <a:gd name="connsiteY4" fmla="*/ 997321 h 1110903"/>
                    <a:gd name="connsiteX5" fmla="*/ 2073277 w 4146554"/>
                    <a:gd name="connsiteY5" fmla="*/ 0 h 111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46554" h="1110903">
                      <a:moveTo>
                        <a:pt x="2073277" y="0"/>
                      </a:moveTo>
                      <a:cubicBezTo>
                        <a:pt x="3146751" y="0"/>
                        <a:pt x="4029677" y="437141"/>
                        <a:pt x="4135850" y="997321"/>
                      </a:cubicBezTo>
                      <a:lnTo>
                        <a:pt x="4146554" y="1110903"/>
                      </a:lnTo>
                      <a:lnTo>
                        <a:pt x="0" y="1110903"/>
                      </a:lnTo>
                      <a:lnTo>
                        <a:pt x="10704" y="997321"/>
                      </a:lnTo>
                      <a:cubicBezTo>
                        <a:pt x="116877" y="437141"/>
                        <a:pt x="999803" y="0"/>
                        <a:pt x="2073277" y="0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C6E59342-50ED-41BA-813D-614805EFC319}"/>
                    </a:ext>
                  </a:extLst>
                </p:cNvPr>
                <p:cNvSpPr/>
                <p:nvPr/>
              </p:nvSpPr>
              <p:spPr>
                <a:xfrm>
                  <a:off x="6532111" y="648246"/>
                  <a:ext cx="799273" cy="799273"/>
                </a:xfrm>
                <a:prstGeom prst="ellipse">
                  <a:avLst/>
                </a:prstGeom>
                <a:solidFill>
                  <a:srgbClr val="A8A8A8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E269527-C289-4C67-A825-1CB6C4EA0101}"/>
                  </a:ext>
                </a:extLst>
              </p:cNvPr>
              <p:cNvSpPr/>
              <p:nvPr/>
            </p:nvSpPr>
            <p:spPr>
              <a:xfrm rot="10800000">
                <a:off x="7065195" y="6099661"/>
                <a:ext cx="532452" cy="574386"/>
              </a:xfrm>
              <a:custGeom>
                <a:avLst/>
                <a:gdLst>
                  <a:gd name="connsiteX0" fmla="*/ 1708529 w 1885950"/>
                  <a:gd name="connsiteY0" fmla="*/ 1549110 h 1549110"/>
                  <a:gd name="connsiteX1" fmla="*/ 177421 w 1885950"/>
                  <a:gd name="connsiteY1" fmla="*/ 1549110 h 1549110"/>
                  <a:gd name="connsiteX2" fmla="*/ 0 w 1885950"/>
                  <a:gd name="connsiteY2" fmla="*/ 1371689 h 1549110"/>
                  <a:gd name="connsiteX3" fmla="*/ 0 w 1885950"/>
                  <a:gd name="connsiteY3" fmla="*/ 662025 h 1549110"/>
                  <a:gd name="connsiteX4" fmla="*/ 177421 w 1885950"/>
                  <a:gd name="connsiteY4" fmla="*/ 484604 h 1549110"/>
                  <a:gd name="connsiteX5" fmla="*/ 989677 w 1885950"/>
                  <a:gd name="connsiteY5" fmla="*/ 484604 h 1549110"/>
                  <a:gd name="connsiteX6" fmla="*/ 1268342 w 1885950"/>
                  <a:gd name="connsiteY6" fmla="*/ 0 h 1549110"/>
                  <a:gd name="connsiteX7" fmla="*/ 1547007 w 1885950"/>
                  <a:gd name="connsiteY7" fmla="*/ 484604 h 1549110"/>
                  <a:gd name="connsiteX8" fmla="*/ 1708529 w 1885950"/>
                  <a:gd name="connsiteY8" fmla="*/ 484604 h 1549110"/>
                  <a:gd name="connsiteX9" fmla="*/ 1885950 w 1885950"/>
                  <a:gd name="connsiteY9" fmla="*/ 662025 h 1549110"/>
                  <a:gd name="connsiteX10" fmla="*/ 1885950 w 1885950"/>
                  <a:gd name="connsiteY10" fmla="*/ 1371689 h 1549110"/>
                  <a:gd name="connsiteX11" fmla="*/ 1708529 w 1885950"/>
                  <a:gd name="connsiteY11" fmla="*/ 1549110 h 154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85950" h="1549110">
                    <a:moveTo>
                      <a:pt x="1708529" y="1549110"/>
                    </a:moveTo>
                    <a:lnTo>
                      <a:pt x="177421" y="1549110"/>
                    </a:lnTo>
                    <a:cubicBezTo>
                      <a:pt x="79434" y="1549110"/>
                      <a:pt x="0" y="1469676"/>
                      <a:pt x="0" y="1371689"/>
                    </a:cubicBezTo>
                    <a:lnTo>
                      <a:pt x="0" y="662025"/>
                    </a:lnTo>
                    <a:cubicBezTo>
                      <a:pt x="0" y="564038"/>
                      <a:pt x="79434" y="484604"/>
                      <a:pt x="177421" y="484604"/>
                    </a:cubicBezTo>
                    <a:lnTo>
                      <a:pt x="989677" y="484604"/>
                    </a:lnTo>
                    <a:lnTo>
                      <a:pt x="1268342" y="0"/>
                    </a:lnTo>
                    <a:lnTo>
                      <a:pt x="1547007" y="484604"/>
                    </a:lnTo>
                    <a:lnTo>
                      <a:pt x="1708529" y="484604"/>
                    </a:lnTo>
                    <a:cubicBezTo>
                      <a:pt x="1806516" y="484604"/>
                      <a:pt x="1885950" y="564038"/>
                      <a:pt x="1885950" y="662025"/>
                    </a:cubicBezTo>
                    <a:lnTo>
                      <a:pt x="1885950" y="1371689"/>
                    </a:lnTo>
                    <a:cubicBezTo>
                      <a:pt x="1885950" y="1469676"/>
                      <a:pt x="1806516" y="1549110"/>
                      <a:pt x="1708529" y="1549110"/>
                    </a:cubicBezTo>
                    <a:close/>
                  </a:path>
                </a:pathLst>
              </a:custGeom>
              <a:solidFill>
                <a:srgbClr val="A8A8A8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 dirty="0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9D93E21-DCFB-4404-9E33-F8AC464821A5}"/>
                  </a:ext>
                </a:extLst>
              </p:cNvPr>
              <p:cNvGrpSpPr/>
              <p:nvPr/>
            </p:nvGrpSpPr>
            <p:grpSpPr>
              <a:xfrm>
                <a:off x="8458806" y="6097716"/>
                <a:ext cx="711722" cy="476227"/>
                <a:chOff x="7400246" y="1717249"/>
                <a:chExt cx="2234711" cy="1495289"/>
              </a:xfrm>
            </p:grpSpPr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E4F5EB35-6772-43FC-A315-B72E556D1907}"/>
                    </a:ext>
                  </a:extLst>
                </p:cNvPr>
                <p:cNvSpPr/>
                <p:nvPr/>
              </p:nvSpPr>
              <p:spPr>
                <a:xfrm>
                  <a:off x="7400246" y="1717249"/>
                  <a:ext cx="2234711" cy="1495289"/>
                </a:xfrm>
                <a:prstGeom prst="roundRect">
                  <a:avLst>
                    <a:gd name="adj" fmla="val 10076"/>
                  </a:avLst>
                </a:prstGeom>
                <a:solidFill>
                  <a:srgbClr val="23D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D7F547BB-F5D1-4EDD-83F9-5B9714D6ABA9}"/>
                    </a:ext>
                  </a:extLst>
                </p:cNvPr>
                <p:cNvGrpSpPr/>
                <p:nvPr/>
              </p:nvGrpSpPr>
              <p:grpSpPr>
                <a:xfrm>
                  <a:off x="8351699" y="2163700"/>
                  <a:ext cx="369649" cy="620143"/>
                  <a:chOff x="7500331" y="4182620"/>
                  <a:chExt cx="112396" cy="188900"/>
                </a:xfrm>
                <a:solidFill>
                  <a:srgbClr val="1A1A1A"/>
                </a:solidFill>
              </p:grpSpPr>
              <p:sp>
                <p:nvSpPr>
                  <p:cNvPr id="78" name="Rectangle: Rounded Corners 77">
                    <a:extLst>
                      <a:ext uri="{FF2B5EF4-FFF2-40B4-BE49-F238E27FC236}">
                        <a16:creationId xmlns:a16="http://schemas.microsoft.com/office/drawing/2014/main" id="{43F53BF7-CEC4-4A05-A5F4-E2B0049313C7}"/>
                      </a:ext>
                    </a:extLst>
                  </p:cNvPr>
                  <p:cNvSpPr/>
                  <p:nvPr/>
                </p:nvSpPr>
                <p:spPr>
                  <a:xfrm rot="2647907">
                    <a:off x="7500331" y="4201971"/>
                    <a:ext cx="45719" cy="10318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77DDA2B6-8B88-4DED-8A79-6DE3A77C043E}"/>
                      </a:ext>
                    </a:extLst>
                  </p:cNvPr>
                  <p:cNvSpPr/>
                  <p:nvPr/>
                </p:nvSpPr>
                <p:spPr>
                  <a:xfrm rot="18918181">
                    <a:off x="7567008" y="4182620"/>
                    <a:ext cx="45719" cy="12603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310C8C61-83F1-4A35-9459-C0CE910D8881}"/>
                      </a:ext>
                    </a:extLst>
                  </p:cNvPr>
                  <p:cNvSpPr/>
                  <p:nvPr/>
                </p:nvSpPr>
                <p:spPr>
                  <a:xfrm>
                    <a:off x="7531855" y="4231789"/>
                    <a:ext cx="45719" cy="13973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</p:grp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30E3211-14B8-4754-B105-811AB1C85CB7}"/>
                </a:ext>
              </a:extLst>
            </p:cNvPr>
            <p:cNvGrpSpPr/>
            <p:nvPr/>
          </p:nvGrpSpPr>
          <p:grpSpPr>
            <a:xfrm>
              <a:off x="9252177" y="6079247"/>
              <a:ext cx="459254" cy="459254"/>
              <a:chOff x="5550644" y="3337560"/>
              <a:chExt cx="1828800" cy="182880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6CEF459C-709D-4B6D-9A2D-537ACBA93A12}"/>
                  </a:ext>
                </a:extLst>
              </p:cNvPr>
              <p:cNvSpPr/>
              <p:nvPr/>
            </p:nvSpPr>
            <p:spPr>
              <a:xfrm>
                <a:off x="5550644" y="3337560"/>
                <a:ext cx="1828800" cy="1828800"/>
              </a:xfrm>
              <a:prstGeom prst="ellipse">
                <a:avLst/>
              </a:prstGeom>
              <a:noFill/>
              <a:ln w="34925">
                <a:solidFill>
                  <a:srgbClr val="A8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F8C174D-DFC0-4AA6-A210-FA348B0AD50E}"/>
                  </a:ext>
                </a:extLst>
              </p:cNvPr>
              <p:cNvSpPr/>
              <p:nvPr/>
            </p:nvSpPr>
            <p:spPr>
              <a:xfrm>
                <a:off x="5727809" y="3514725"/>
                <a:ext cx="1474470" cy="1474470"/>
              </a:xfrm>
              <a:prstGeom prst="ellipse">
                <a:avLst/>
              </a:prstGeom>
              <a:solidFill>
                <a:srgbClr val="A8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0B92976-6314-4A41-9DF4-3FCECCBD91F5}"/>
                </a:ext>
              </a:extLst>
            </p:cNvPr>
            <p:cNvGrpSpPr/>
            <p:nvPr/>
          </p:nvGrpSpPr>
          <p:grpSpPr>
            <a:xfrm>
              <a:off x="10281453" y="6025833"/>
              <a:ext cx="495255" cy="502556"/>
              <a:chOff x="8489772" y="173821"/>
              <a:chExt cx="2940228" cy="298357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A91EE13-170D-4B92-B82C-C11FA079F4C5}"/>
                  </a:ext>
                </a:extLst>
              </p:cNvPr>
              <p:cNvSpPr/>
              <p:nvPr/>
            </p:nvSpPr>
            <p:spPr>
              <a:xfrm>
                <a:off x="8489772" y="217170"/>
                <a:ext cx="2940228" cy="2940228"/>
              </a:xfrm>
              <a:prstGeom prst="ellipse">
                <a:avLst/>
              </a:prstGeom>
              <a:solidFill>
                <a:srgbClr val="AAAAA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9DDD7C1-E9C6-473F-8492-F0D4C4F27BBB}"/>
                  </a:ext>
                </a:extLst>
              </p:cNvPr>
              <p:cNvSpPr/>
              <p:nvPr/>
            </p:nvSpPr>
            <p:spPr>
              <a:xfrm>
                <a:off x="9481804" y="1223010"/>
                <a:ext cx="240030" cy="240030"/>
              </a:xfrm>
              <a:prstGeom prst="ellipse">
                <a:avLst/>
              </a:prstGeom>
              <a:solidFill>
                <a:srgbClr val="1A1A1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3D7719C-EEAE-4BF4-9C8B-9E09B2E7B769}"/>
                  </a:ext>
                </a:extLst>
              </p:cNvPr>
              <p:cNvSpPr/>
              <p:nvPr/>
            </p:nvSpPr>
            <p:spPr>
              <a:xfrm>
                <a:off x="10305940" y="1223010"/>
                <a:ext cx="240030" cy="240030"/>
              </a:xfrm>
              <a:prstGeom prst="ellipse">
                <a:avLst/>
              </a:prstGeom>
              <a:solidFill>
                <a:srgbClr val="1A1A1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ADA98AD-2ADA-4E90-983A-B6F9E90FDDD8}"/>
                  </a:ext>
                </a:extLst>
              </p:cNvPr>
              <p:cNvSpPr/>
              <p:nvPr/>
            </p:nvSpPr>
            <p:spPr>
              <a:xfrm>
                <a:off x="9187564" y="1807443"/>
                <a:ext cx="1623060" cy="659921"/>
              </a:xfrm>
              <a:custGeom>
                <a:avLst/>
                <a:gdLst>
                  <a:gd name="connsiteX0" fmla="*/ 0 w 1600200"/>
                  <a:gd name="connsiteY0" fmla="*/ 0 h 676024"/>
                  <a:gd name="connsiteX1" fmla="*/ 274320 w 1600200"/>
                  <a:gd name="connsiteY1" fmla="*/ 525780 h 676024"/>
                  <a:gd name="connsiteX2" fmla="*/ 845820 w 1600200"/>
                  <a:gd name="connsiteY2" fmla="*/ 674370 h 676024"/>
                  <a:gd name="connsiteX3" fmla="*/ 1405890 w 1600200"/>
                  <a:gd name="connsiteY3" fmla="*/ 457200 h 676024"/>
                  <a:gd name="connsiteX4" fmla="*/ 1600200 w 1600200"/>
                  <a:gd name="connsiteY4" fmla="*/ 137160 h 676024"/>
                  <a:gd name="connsiteX0" fmla="*/ 0 w 1623060"/>
                  <a:gd name="connsiteY0" fmla="*/ 34290 h 710314"/>
                  <a:gd name="connsiteX1" fmla="*/ 274320 w 1623060"/>
                  <a:gd name="connsiteY1" fmla="*/ 560070 h 710314"/>
                  <a:gd name="connsiteX2" fmla="*/ 845820 w 1623060"/>
                  <a:gd name="connsiteY2" fmla="*/ 708660 h 710314"/>
                  <a:gd name="connsiteX3" fmla="*/ 1405890 w 1623060"/>
                  <a:gd name="connsiteY3" fmla="*/ 491490 h 710314"/>
                  <a:gd name="connsiteX4" fmla="*/ 1623060 w 1623060"/>
                  <a:gd name="connsiteY4" fmla="*/ 0 h 710314"/>
                  <a:gd name="connsiteX0" fmla="*/ 0 w 1623060"/>
                  <a:gd name="connsiteY0" fmla="*/ 34290 h 708687"/>
                  <a:gd name="connsiteX1" fmla="*/ 274320 w 1623060"/>
                  <a:gd name="connsiteY1" fmla="*/ 560070 h 708687"/>
                  <a:gd name="connsiteX2" fmla="*/ 845820 w 1623060"/>
                  <a:gd name="connsiteY2" fmla="*/ 708660 h 708687"/>
                  <a:gd name="connsiteX3" fmla="*/ 1337310 w 1623060"/>
                  <a:gd name="connsiteY3" fmla="*/ 552864 h 708687"/>
                  <a:gd name="connsiteX4" fmla="*/ 1623060 w 1623060"/>
                  <a:gd name="connsiteY4" fmla="*/ 0 h 70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3060" h="708687">
                    <a:moveTo>
                      <a:pt x="0" y="34290"/>
                    </a:moveTo>
                    <a:cubicBezTo>
                      <a:pt x="66675" y="240982"/>
                      <a:pt x="133350" y="447675"/>
                      <a:pt x="274320" y="560070"/>
                    </a:cubicBezTo>
                    <a:cubicBezTo>
                      <a:pt x="415290" y="672465"/>
                      <a:pt x="668655" y="709861"/>
                      <a:pt x="845820" y="708660"/>
                    </a:cubicBezTo>
                    <a:cubicBezTo>
                      <a:pt x="1022985" y="707459"/>
                      <a:pt x="1211580" y="642399"/>
                      <a:pt x="1337310" y="552864"/>
                    </a:cubicBezTo>
                    <a:cubicBezTo>
                      <a:pt x="1463040" y="463329"/>
                      <a:pt x="1588770" y="115252"/>
                      <a:pt x="1623060" y="0"/>
                    </a:cubicBezTo>
                  </a:path>
                </a:pathLst>
              </a:custGeom>
              <a:noFill/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44CAD81-EE90-41F2-B7F9-CEBAAE56B81C}"/>
                  </a:ext>
                </a:extLst>
              </p:cNvPr>
              <p:cNvSpPr/>
              <p:nvPr/>
            </p:nvSpPr>
            <p:spPr>
              <a:xfrm>
                <a:off x="10468188" y="173821"/>
                <a:ext cx="684870" cy="684869"/>
              </a:xfrm>
              <a:custGeom>
                <a:avLst/>
                <a:gdLst>
                  <a:gd name="connsiteX0" fmla="*/ 288378 w 684870"/>
                  <a:gd name="connsiteY0" fmla="*/ 0 h 684869"/>
                  <a:gd name="connsiteX1" fmla="*/ 396494 w 684870"/>
                  <a:gd name="connsiteY1" fmla="*/ 0 h 684869"/>
                  <a:gd name="connsiteX2" fmla="*/ 423524 w 684870"/>
                  <a:gd name="connsiteY2" fmla="*/ 27030 h 684869"/>
                  <a:gd name="connsiteX3" fmla="*/ 423524 w 684870"/>
                  <a:gd name="connsiteY3" fmla="*/ 261347 h 684869"/>
                  <a:gd name="connsiteX4" fmla="*/ 657840 w 684870"/>
                  <a:gd name="connsiteY4" fmla="*/ 261347 h 684869"/>
                  <a:gd name="connsiteX5" fmla="*/ 684870 w 684870"/>
                  <a:gd name="connsiteY5" fmla="*/ 288377 h 684869"/>
                  <a:gd name="connsiteX6" fmla="*/ 684870 w 684870"/>
                  <a:gd name="connsiteY6" fmla="*/ 396493 h 684869"/>
                  <a:gd name="connsiteX7" fmla="*/ 657840 w 684870"/>
                  <a:gd name="connsiteY7" fmla="*/ 423523 h 684869"/>
                  <a:gd name="connsiteX8" fmla="*/ 423524 w 684870"/>
                  <a:gd name="connsiteY8" fmla="*/ 423523 h 684869"/>
                  <a:gd name="connsiteX9" fmla="*/ 423524 w 684870"/>
                  <a:gd name="connsiteY9" fmla="*/ 657839 h 684869"/>
                  <a:gd name="connsiteX10" fmla="*/ 396494 w 684870"/>
                  <a:gd name="connsiteY10" fmla="*/ 684869 h 684869"/>
                  <a:gd name="connsiteX11" fmla="*/ 288378 w 684870"/>
                  <a:gd name="connsiteY11" fmla="*/ 684869 h 684869"/>
                  <a:gd name="connsiteX12" fmla="*/ 261348 w 684870"/>
                  <a:gd name="connsiteY12" fmla="*/ 657839 h 684869"/>
                  <a:gd name="connsiteX13" fmla="*/ 261348 w 684870"/>
                  <a:gd name="connsiteY13" fmla="*/ 423523 h 684869"/>
                  <a:gd name="connsiteX14" fmla="*/ 27030 w 684870"/>
                  <a:gd name="connsiteY14" fmla="*/ 423523 h 684869"/>
                  <a:gd name="connsiteX15" fmla="*/ 0 w 684870"/>
                  <a:gd name="connsiteY15" fmla="*/ 396493 h 684869"/>
                  <a:gd name="connsiteX16" fmla="*/ 0 w 684870"/>
                  <a:gd name="connsiteY16" fmla="*/ 288377 h 684869"/>
                  <a:gd name="connsiteX17" fmla="*/ 27030 w 684870"/>
                  <a:gd name="connsiteY17" fmla="*/ 261347 h 684869"/>
                  <a:gd name="connsiteX18" fmla="*/ 261348 w 684870"/>
                  <a:gd name="connsiteY18" fmla="*/ 261347 h 684869"/>
                  <a:gd name="connsiteX19" fmla="*/ 261348 w 684870"/>
                  <a:gd name="connsiteY19" fmla="*/ 27030 h 684869"/>
                  <a:gd name="connsiteX20" fmla="*/ 288378 w 684870"/>
                  <a:gd name="connsiteY20" fmla="*/ 0 h 684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4870" h="684869">
                    <a:moveTo>
                      <a:pt x="288378" y="0"/>
                    </a:moveTo>
                    <a:lnTo>
                      <a:pt x="396494" y="0"/>
                    </a:lnTo>
                    <a:cubicBezTo>
                      <a:pt x="411422" y="0"/>
                      <a:pt x="423524" y="12102"/>
                      <a:pt x="423524" y="27030"/>
                    </a:cubicBezTo>
                    <a:lnTo>
                      <a:pt x="423524" y="261347"/>
                    </a:lnTo>
                    <a:lnTo>
                      <a:pt x="657840" y="261347"/>
                    </a:lnTo>
                    <a:cubicBezTo>
                      <a:pt x="672768" y="261347"/>
                      <a:pt x="684870" y="273449"/>
                      <a:pt x="684870" y="288377"/>
                    </a:cubicBezTo>
                    <a:lnTo>
                      <a:pt x="684870" y="396493"/>
                    </a:lnTo>
                    <a:cubicBezTo>
                      <a:pt x="684870" y="411421"/>
                      <a:pt x="672768" y="423523"/>
                      <a:pt x="657840" y="423523"/>
                    </a:cubicBezTo>
                    <a:lnTo>
                      <a:pt x="423524" y="423523"/>
                    </a:lnTo>
                    <a:lnTo>
                      <a:pt x="423524" y="657839"/>
                    </a:lnTo>
                    <a:cubicBezTo>
                      <a:pt x="423524" y="672767"/>
                      <a:pt x="411422" y="684869"/>
                      <a:pt x="396494" y="684869"/>
                    </a:cubicBezTo>
                    <a:lnTo>
                      <a:pt x="288378" y="684869"/>
                    </a:lnTo>
                    <a:cubicBezTo>
                      <a:pt x="273450" y="684869"/>
                      <a:pt x="261348" y="672767"/>
                      <a:pt x="261348" y="657839"/>
                    </a:cubicBezTo>
                    <a:lnTo>
                      <a:pt x="261348" y="423523"/>
                    </a:lnTo>
                    <a:lnTo>
                      <a:pt x="27030" y="423523"/>
                    </a:lnTo>
                    <a:cubicBezTo>
                      <a:pt x="12102" y="423523"/>
                      <a:pt x="0" y="411421"/>
                      <a:pt x="0" y="396493"/>
                    </a:cubicBezTo>
                    <a:lnTo>
                      <a:pt x="0" y="288377"/>
                    </a:lnTo>
                    <a:cubicBezTo>
                      <a:pt x="0" y="273449"/>
                      <a:pt x="12102" y="261347"/>
                      <a:pt x="27030" y="261347"/>
                    </a:cubicBezTo>
                    <a:lnTo>
                      <a:pt x="261348" y="261347"/>
                    </a:lnTo>
                    <a:lnTo>
                      <a:pt x="261348" y="27030"/>
                    </a:lnTo>
                    <a:cubicBezTo>
                      <a:pt x="261348" y="12102"/>
                      <a:pt x="273450" y="0"/>
                      <a:pt x="288378" y="0"/>
                    </a:cubicBezTo>
                    <a:close/>
                  </a:path>
                </a:pathLst>
              </a:custGeom>
              <a:solidFill>
                <a:srgbClr val="AAAAAA"/>
              </a:solidFill>
              <a:ln w="0">
                <a:solidFill>
                  <a:srgbClr val="1A1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</p:grpSp>
      </p:grp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7520E608-5CCB-40C4-BB38-2C3338CA0AF8}"/>
              </a:ext>
            </a:extLst>
          </p:cNvPr>
          <p:cNvSpPr/>
          <p:nvPr/>
        </p:nvSpPr>
        <p:spPr>
          <a:xfrm>
            <a:off x="11390733" y="6200695"/>
            <a:ext cx="643077" cy="392933"/>
          </a:xfrm>
          <a:prstGeom prst="roundRect">
            <a:avLst/>
          </a:prstGeom>
          <a:solidFill>
            <a:srgbClr val="B7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D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3669974-BDF9-4AFD-B1B7-9A20715D3D70}"/>
              </a:ext>
            </a:extLst>
          </p:cNvPr>
          <p:cNvSpPr/>
          <p:nvPr/>
        </p:nvSpPr>
        <p:spPr>
          <a:xfrm>
            <a:off x="930548" y="630185"/>
            <a:ext cx="1054281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Tingkat/Level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dari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suatu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Level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dari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root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adalah</a:t>
            </a:r>
            <a:r>
              <a:rPr lang="en-ID" sz="2400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 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0 (</a:t>
            </a:r>
            <a:r>
              <a:rPr lang="en-ID" sz="2400" b="1" dirty="0" err="1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Nol</a:t>
            </a:r>
            <a:r>
              <a:rPr lang="en-ID" sz="2400" b="1" dirty="0">
                <a:solidFill>
                  <a:schemeClr val="bg1"/>
                </a:solidFill>
                <a:latin typeface="Avenir Next LT Pro Light" panose="020B0304020202020204" pitchFamily="34" charset="0"/>
                <a:ea typeface="Adobe Gothic Std B" panose="020B0800000000000000" pitchFamily="34" charset="-128"/>
              </a:rPr>
              <a:t>)</a:t>
            </a:r>
          </a:p>
          <a:p>
            <a:endParaRPr lang="en-ID" sz="2400" b="1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24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  <a:p>
            <a:endParaRPr lang="en-ID" sz="3200" dirty="0">
              <a:solidFill>
                <a:schemeClr val="bg1"/>
              </a:solidFill>
              <a:latin typeface="Avenir Next LT Pro Light" panose="020B0304020202020204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DB93740-A0D4-4B23-8FB3-967641006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56" y="1981393"/>
            <a:ext cx="3135138" cy="2283024"/>
          </a:xfrm>
          <a:prstGeom prst="rect">
            <a:avLst/>
          </a:prstGeom>
        </p:spPr>
      </p:pic>
      <p:graphicFrame>
        <p:nvGraphicFramePr>
          <p:cNvPr id="65" name="Table 6">
            <a:extLst>
              <a:ext uri="{FF2B5EF4-FFF2-40B4-BE49-F238E27FC236}">
                <a16:creationId xmlns:a16="http://schemas.microsoft.com/office/drawing/2014/main" id="{D05E79CF-1D4B-43A2-BB77-9141B9F19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072726"/>
              </p:ext>
            </p:extLst>
          </p:nvPr>
        </p:nvGraphicFramePr>
        <p:xfrm>
          <a:off x="5267451" y="1770166"/>
          <a:ext cx="5196840" cy="270547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98420">
                  <a:extLst>
                    <a:ext uri="{9D8B030D-6E8A-4147-A177-3AD203B41FA5}">
                      <a16:colId xmlns:a16="http://schemas.microsoft.com/office/drawing/2014/main" val="1290628115"/>
                    </a:ext>
                  </a:extLst>
                </a:gridCol>
                <a:gridCol w="2598420">
                  <a:extLst>
                    <a:ext uri="{9D8B030D-6E8A-4147-A177-3AD203B41FA5}">
                      <a16:colId xmlns:a16="http://schemas.microsoft.com/office/drawing/2014/main" val="3031089543"/>
                    </a:ext>
                  </a:extLst>
                </a:gridCol>
              </a:tblGrid>
              <a:tr h="535149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570220"/>
                  </a:ext>
                </a:extLst>
              </a:tr>
              <a:tr h="54258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37041"/>
                  </a:ext>
                </a:extLst>
              </a:tr>
              <a:tr h="54258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B, C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139960"/>
                  </a:ext>
                </a:extLst>
              </a:tr>
              <a:tr h="54258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D,E,F,G,H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847620"/>
                  </a:ext>
                </a:extLst>
              </a:tr>
              <a:tr h="54258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I,J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257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46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2111</Words>
  <Application>Microsoft Office PowerPoint</Application>
  <PresentationFormat>Widescreen</PresentationFormat>
  <Paragraphs>749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Adobe Arabic</vt:lpstr>
      <vt:lpstr>Adobe Gothic Std B</vt:lpstr>
      <vt:lpstr>Arial</vt:lpstr>
      <vt:lpstr>Avenir Next LT Pro Light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Irvan Rachmat</cp:lastModifiedBy>
  <cp:revision>39</cp:revision>
  <dcterms:created xsi:type="dcterms:W3CDTF">2021-03-01T02:36:21Z</dcterms:created>
  <dcterms:modified xsi:type="dcterms:W3CDTF">2021-06-14T00:02:34Z</dcterms:modified>
</cp:coreProperties>
</file>