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Aldrich"/>
      <p:regular r:id="rId28"/>
    </p:embeddedFont>
    <p:embeddedFont>
      <p:font typeface="Didact Gothic"/>
      <p:regular r:id="rId29"/>
    </p:embeddedFont>
    <p:embeddedFont>
      <p:font typeface="PT Sans"/>
      <p:regular r:id="rId30"/>
      <p:bold r:id="rId31"/>
      <p:italic r:id="rId32"/>
      <p:boldItalic r:id="rId33"/>
    </p:embeddedFont>
    <p:embeddedFont>
      <p:font typeface="Century Gothic"/>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i+i6QdLd8hp5SJNCPdB5ki1vRv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Aldrich-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idactGothic-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TSans-bold.fntdata"/><Relationship Id="rId30" Type="http://schemas.openxmlformats.org/officeDocument/2006/relationships/font" Target="fonts/PTSans-regular.fntdata"/><Relationship Id="rId11" Type="http://schemas.openxmlformats.org/officeDocument/2006/relationships/slide" Target="slides/slide7.xml"/><Relationship Id="rId33" Type="http://schemas.openxmlformats.org/officeDocument/2006/relationships/font" Target="fonts/PTSans-boldItalic.fntdata"/><Relationship Id="rId10" Type="http://schemas.openxmlformats.org/officeDocument/2006/relationships/slide" Target="slides/slide6.xml"/><Relationship Id="rId32" Type="http://schemas.openxmlformats.org/officeDocument/2006/relationships/font" Target="fonts/PTSans-italic.fntdata"/><Relationship Id="rId13" Type="http://schemas.openxmlformats.org/officeDocument/2006/relationships/slide" Target="slides/slide9.xml"/><Relationship Id="rId35" Type="http://schemas.openxmlformats.org/officeDocument/2006/relationships/font" Target="fonts/CenturyGothic-bold.fntdata"/><Relationship Id="rId12" Type="http://schemas.openxmlformats.org/officeDocument/2006/relationships/slide" Target="slides/slide8.xml"/><Relationship Id="rId34" Type="http://schemas.openxmlformats.org/officeDocument/2006/relationships/font" Target="fonts/CenturyGothic-regular.fntdata"/><Relationship Id="rId15" Type="http://schemas.openxmlformats.org/officeDocument/2006/relationships/slide" Target="slides/slide11.xml"/><Relationship Id="rId37" Type="http://schemas.openxmlformats.org/officeDocument/2006/relationships/font" Target="fonts/CenturyGothic-boldItalic.fntdata"/><Relationship Id="rId14" Type="http://schemas.openxmlformats.org/officeDocument/2006/relationships/slide" Target="slides/slide10.xml"/><Relationship Id="rId36" Type="http://schemas.openxmlformats.org/officeDocument/2006/relationships/font" Target="fonts/CenturyGothic-italic.fntdata"/><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e076d7b4f4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3" name="Google Shape;673;ge076d7b4f4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e076d7b4f4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e076d7b4f4_2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e076d7b4f4_2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2" name="Google Shape;712;ge076d7b4f4_2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e076d7b4f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8" name="Google Shape;718;ge076d7b4f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5" name="Google Shape;7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e10805fb3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9" name="Google Shape;759;ge10805fb36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e10805fb36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8" name="Google Shape;808;ge10805fb36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ge10805fb36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7" name="Google Shape;857;ge10805fb36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e10805fb36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6" name="Google Shape;906;ge10805fb36_1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8" name="Google Shape;95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8" name="Google Shape;53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6" name="Google Shape;96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e076d7b4f4_2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0" name="Google Shape;1030;ge076d7b4f4_2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7" name="Google Shape;10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5" name="Google Shape;107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e10805f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e10805fb3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e076d7b4f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ge076d7b4f4_1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10805fb3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9" name="Google Shape;609;ge10805fb36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19c6936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e19c6936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e076d7b4f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7" name="Google Shape;637;ge076d7b4f4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e10805fb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ge10805fb36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2"/>
        </a:solidFill>
      </p:bgPr>
    </p:bg>
    <p:spTree>
      <p:nvGrpSpPr>
        <p:cNvPr id="8" name="Shape 8"/>
        <p:cNvGrpSpPr/>
        <p:nvPr/>
      </p:nvGrpSpPr>
      <p:grpSpPr>
        <a:xfrm>
          <a:off x="0" y="0"/>
          <a:ext cx="0" cy="0"/>
          <a:chOff x="0" y="0"/>
          <a:chExt cx="0" cy="0"/>
        </a:xfrm>
      </p:grpSpPr>
      <p:grpSp>
        <p:nvGrpSpPr>
          <p:cNvPr id="9" name="Google Shape;9;p46"/>
          <p:cNvGrpSpPr/>
          <p:nvPr/>
        </p:nvGrpSpPr>
        <p:grpSpPr>
          <a:xfrm>
            <a:off x="255151" y="2785291"/>
            <a:ext cx="2526614" cy="874562"/>
            <a:chOff x="3457434" y="4469778"/>
            <a:chExt cx="1572451" cy="544288"/>
          </a:xfrm>
        </p:grpSpPr>
        <p:sp>
          <p:nvSpPr>
            <p:cNvPr id="10" name="Google Shape;10;p46"/>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46"/>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6"/>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6"/>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6"/>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6"/>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6"/>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6"/>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6"/>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6"/>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6"/>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6"/>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6"/>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6"/>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6"/>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6"/>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6"/>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46"/>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6"/>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46"/>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46"/>
          <p:cNvGrpSpPr/>
          <p:nvPr/>
        </p:nvGrpSpPr>
        <p:grpSpPr>
          <a:xfrm>
            <a:off x="102751" y="3680641"/>
            <a:ext cx="2526614" cy="874562"/>
            <a:chOff x="3457434" y="4469778"/>
            <a:chExt cx="1572451" cy="544288"/>
          </a:xfrm>
        </p:grpSpPr>
        <p:sp>
          <p:nvSpPr>
            <p:cNvPr id="31" name="Google Shape;31;p46"/>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6"/>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6"/>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6"/>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6"/>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6"/>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6"/>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6"/>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6"/>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6"/>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6"/>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6"/>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6"/>
            <p:cNvSpPr/>
            <p:nvPr/>
          </p:nvSpPr>
          <p:spPr>
            <a:xfrm>
              <a:off x="3531662" y="4536065"/>
              <a:ext cx="477978" cy="102941"/>
            </a:xfrm>
            <a:custGeom>
              <a:rect b="b" l="l" r="r" t="t"/>
              <a:pathLst>
                <a:path extrusionOk="0" h="4252" w="19743">
                  <a:moveTo>
                    <a:pt x="859" y="1"/>
                  </a:moveTo>
                  <a:cubicBezTo>
                    <a:pt x="327" y="328"/>
                    <a:pt x="0" y="859"/>
                    <a:pt x="0" y="1350"/>
                  </a:cubicBezTo>
                  <a:cubicBezTo>
                    <a:pt x="0" y="3066"/>
                    <a:pt x="3393" y="4252"/>
                    <a:pt x="7480" y="4252"/>
                  </a:cubicBezTo>
                  <a:lnTo>
                    <a:pt x="19742" y="4252"/>
                  </a:lnTo>
                  <a:cubicBezTo>
                    <a:pt x="12753" y="3761"/>
                    <a:pt x="4946" y="2739"/>
                    <a:pt x="859"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6"/>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6"/>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46"/>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46"/>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46"/>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6"/>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6"/>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6"/>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 name="Google Shape;52;p46"/>
          <p:cNvGrpSpPr/>
          <p:nvPr/>
        </p:nvGrpSpPr>
        <p:grpSpPr>
          <a:xfrm>
            <a:off x="7228313" y="-114309"/>
            <a:ext cx="1915697" cy="4616273"/>
            <a:chOff x="7899913" y="-114309"/>
            <a:chExt cx="1915697" cy="4616273"/>
          </a:xfrm>
        </p:grpSpPr>
        <p:sp>
          <p:nvSpPr>
            <p:cNvPr id="53" name="Google Shape;53;p46"/>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46"/>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46"/>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46"/>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46"/>
            <p:cNvSpPr/>
            <p:nvPr/>
          </p:nvSpPr>
          <p:spPr>
            <a:xfrm>
              <a:off x="7899913"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46"/>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6"/>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6"/>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6"/>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6"/>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6"/>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46"/>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46"/>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46"/>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2">
                <a:alpha val="5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46"/>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2">
                <a:alpha val="5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46"/>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2">
                <a:alpha val="5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46"/>
          <p:cNvGrpSpPr/>
          <p:nvPr/>
        </p:nvGrpSpPr>
        <p:grpSpPr>
          <a:xfrm>
            <a:off x="-400231" y="71459"/>
            <a:ext cx="9944461" cy="5619869"/>
            <a:chOff x="-1009131" y="114298"/>
            <a:chExt cx="11162264" cy="5619869"/>
          </a:xfrm>
        </p:grpSpPr>
        <p:grpSp>
          <p:nvGrpSpPr>
            <p:cNvPr id="70" name="Google Shape;70;p46"/>
            <p:cNvGrpSpPr/>
            <p:nvPr/>
          </p:nvGrpSpPr>
          <p:grpSpPr>
            <a:xfrm>
              <a:off x="-1009131" y="114298"/>
              <a:ext cx="11162264" cy="5619869"/>
              <a:chOff x="-852900" y="114300"/>
              <a:chExt cx="10849790" cy="6172288"/>
            </a:xfrm>
          </p:grpSpPr>
          <p:sp>
            <p:nvSpPr>
              <p:cNvPr id="71" name="Google Shape;71;p46"/>
              <p:cNvSpPr/>
              <p:nvPr/>
            </p:nvSpPr>
            <p:spPr>
              <a:xfrm>
                <a:off x="-845014" y="129282"/>
                <a:ext cx="10826179" cy="6147915"/>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6"/>
              <p:cNvSpPr/>
              <p:nvPr/>
            </p:nvSpPr>
            <p:spPr>
              <a:xfrm>
                <a:off x="-852900" y="114300"/>
                <a:ext cx="10849790" cy="6172288"/>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6"/>
              <p:cNvSpPr/>
              <p:nvPr/>
            </p:nvSpPr>
            <p:spPr>
              <a:xfrm>
                <a:off x="-27366" y="4975819"/>
                <a:ext cx="9247851" cy="70229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46"/>
            <p:cNvGrpSpPr/>
            <p:nvPr/>
          </p:nvGrpSpPr>
          <p:grpSpPr>
            <a:xfrm>
              <a:off x="904874" y="328675"/>
              <a:ext cx="7315554" cy="4024397"/>
              <a:chOff x="992433" y="538196"/>
              <a:chExt cx="7139913" cy="4021180"/>
            </a:xfrm>
          </p:grpSpPr>
          <p:sp>
            <p:nvSpPr>
              <p:cNvPr id="75" name="Google Shape;75;p46"/>
              <p:cNvSpPr/>
              <p:nvPr/>
            </p:nvSpPr>
            <p:spPr>
              <a:xfrm>
                <a:off x="992433" y="538196"/>
                <a:ext cx="7139815" cy="4021171"/>
              </a:xfrm>
              <a:custGeom>
                <a:rect b="b" l="l" r="r" t="t"/>
                <a:pathLst>
                  <a:path extrusionOk="0" h="82566" w="139504">
                    <a:moveTo>
                      <a:pt x="8871" y="0"/>
                    </a:moveTo>
                    <a:cubicBezTo>
                      <a:pt x="3925" y="0"/>
                      <a:pt x="1" y="4088"/>
                      <a:pt x="1" y="8829"/>
                    </a:cubicBezTo>
                    <a:lnTo>
                      <a:pt x="1" y="73573"/>
                    </a:lnTo>
                    <a:cubicBezTo>
                      <a:pt x="1" y="78478"/>
                      <a:pt x="3925" y="82566"/>
                      <a:pt x="8871" y="82566"/>
                    </a:cubicBezTo>
                    <a:lnTo>
                      <a:pt x="130471" y="82566"/>
                    </a:lnTo>
                    <a:cubicBezTo>
                      <a:pt x="135416" y="82566"/>
                      <a:pt x="139504" y="78478"/>
                      <a:pt x="139504" y="73573"/>
                    </a:cubicBezTo>
                    <a:lnTo>
                      <a:pt x="139504" y="8829"/>
                    </a:lnTo>
                    <a:cubicBezTo>
                      <a:pt x="139504" y="4088"/>
                      <a:pt x="135416" y="0"/>
                      <a:pt x="130471"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46"/>
              <p:cNvSpPr/>
              <p:nvPr/>
            </p:nvSpPr>
            <p:spPr>
              <a:xfrm>
                <a:off x="1237231" y="669547"/>
                <a:ext cx="6641936" cy="3758421"/>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46"/>
              <p:cNvSpPr/>
              <p:nvPr/>
            </p:nvSpPr>
            <p:spPr>
              <a:xfrm>
                <a:off x="992433" y="2437258"/>
                <a:ext cx="1255241" cy="1293977"/>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46"/>
              <p:cNvSpPr/>
              <p:nvPr/>
            </p:nvSpPr>
            <p:spPr>
              <a:xfrm>
                <a:off x="992433" y="2080949"/>
                <a:ext cx="872414" cy="927685"/>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46"/>
              <p:cNvSpPr/>
              <p:nvPr/>
            </p:nvSpPr>
            <p:spPr>
              <a:xfrm>
                <a:off x="5795597" y="538196"/>
                <a:ext cx="1018840" cy="770425"/>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46"/>
              <p:cNvSpPr/>
              <p:nvPr/>
            </p:nvSpPr>
            <p:spPr>
              <a:xfrm>
                <a:off x="2387775" y="3862589"/>
                <a:ext cx="922622" cy="696787"/>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46"/>
              <p:cNvSpPr/>
              <p:nvPr/>
            </p:nvSpPr>
            <p:spPr>
              <a:xfrm>
                <a:off x="2919134" y="3972072"/>
                <a:ext cx="792932" cy="58730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46"/>
              <p:cNvSpPr/>
              <p:nvPr/>
            </p:nvSpPr>
            <p:spPr>
              <a:xfrm>
                <a:off x="5402324" y="538196"/>
                <a:ext cx="803321" cy="587255"/>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46"/>
              <p:cNvSpPr/>
              <p:nvPr/>
            </p:nvSpPr>
            <p:spPr>
              <a:xfrm>
                <a:off x="6519396" y="538196"/>
                <a:ext cx="1167365" cy="8958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46"/>
              <p:cNvSpPr/>
              <p:nvPr/>
            </p:nvSpPr>
            <p:spPr>
              <a:xfrm>
                <a:off x="7320631" y="777083"/>
                <a:ext cx="811715" cy="78834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46"/>
              <p:cNvSpPr/>
              <p:nvPr/>
            </p:nvSpPr>
            <p:spPr>
              <a:xfrm>
                <a:off x="992433" y="3464445"/>
                <a:ext cx="811766" cy="788347"/>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46"/>
              <p:cNvSpPr/>
              <p:nvPr/>
            </p:nvSpPr>
            <p:spPr>
              <a:xfrm>
                <a:off x="1438064" y="3597841"/>
                <a:ext cx="1236355" cy="961533"/>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87" name="Google Shape;87;p46"/>
          <p:cNvGrpSpPr/>
          <p:nvPr/>
        </p:nvGrpSpPr>
        <p:grpSpPr>
          <a:xfrm>
            <a:off x="4385190" y="148199"/>
            <a:ext cx="373622" cy="90485"/>
            <a:chOff x="4685288" y="186288"/>
            <a:chExt cx="419375" cy="90485"/>
          </a:xfrm>
        </p:grpSpPr>
        <p:sp>
          <p:nvSpPr>
            <p:cNvPr id="88" name="Google Shape;88;p4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46"/>
            <p:cNvGrpSpPr/>
            <p:nvPr/>
          </p:nvGrpSpPr>
          <p:grpSpPr>
            <a:xfrm>
              <a:off x="4685288" y="186300"/>
              <a:ext cx="419375" cy="90473"/>
              <a:chOff x="4390000" y="182175"/>
              <a:chExt cx="419375" cy="90473"/>
            </a:xfrm>
          </p:grpSpPr>
          <p:sp>
            <p:nvSpPr>
              <p:cNvPr id="90" name="Google Shape;90;p4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4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2" name="Google Shape;92;p46"/>
          <p:cNvSpPr txBox="1"/>
          <p:nvPr>
            <p:ph type="ctrTitle"/>
          </p:nvPr>
        </p:nvSpPr>
        <p:spPr>
          <a:xfrm>
            <a:off x="1593150" y="849350"/>
            <a:ext cx="59577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accent5"/>
              </a:buClr>
              <a:buSzPts val="5200"/>
              <a:buNone/>
              <a:defRPr sz="4500">
                <a:solidFill>
                  <a:schemeClr val="accent5"/>
                </a:solidFill>
                <a:latin typeface="Aldrich"/>
                <a:ea typeface="Aldrich"/>
                <a:cs typeface="Aldrich"/>
                <a:sym typeface="Aldrich"/>
              </a:defRPr>
            </a:lvl1pPr>
            <a:lvl2pPr lvl="1" algn="ctr">
              <a:lnSpc>
                <a:spcPct val="100000"/>
              </a:lnSpc>
              <a:spcBef>
                <a:spcPts val="0"/>
              </a:spcBef>
              <a:spcAft>
                <a:spcPts val="0"/>
              </a:spcAft>
              <a:buClr>
                <a:schemeClr val="accent5"/>
              </a:buClr>
              <a:buSzPts val="5200"/>
              <a:buNone/>
              <a:defRPr sz="5200">
                <a:solidFill>
                  <a:schemeClr val="accent5"/>
                </a:solidFill>
              </a:defRPr>
            </a:lvl2pPr>
            <a:lvl3pPr lvl="2" algn="ctr">
              <a:lnSpc>
                <a:spcPct val="100000"/>
              </a:lnSpc>
              <a:spcBef>
                <a:spcPts val="0"/>
              </a:spcBef>
              <a:spcAft>
                <a:spcPts val="0"/>
              </a:spcAft>
              <a:buClr>
                <a:schemeClr val="accent5"/>
              </a:buClr>
              <a:buSzPts val="5200"/>
              <a:buNone/>
              <a:defRPr sz="5200">
                <a:solidFill>
                  <a:schemeClr val="accent5"/>
                </a:solidFill>
              </a:defRPr>
            </a:lvl3pPr>
            <a:lvl4pPr lvl="3" algn="ctr">
              <a:lnSpc>
                <a:spcPct val="100000"/>
              </a:lnSpc>
              <a:spcBef>
                <a:spcPts val="0"/>
              </a:spcBef>
              <a:spcAft>
                <a:spcPts val="0"/>
              </a:spcAft>
              <a:buClr>
                <a:schemeClr val="accent5"/>
              </a:buClr>
              <a:buSzPts val="5200"/>
              <a:buNone/>
              <a:defRPr sz="5200">
                <a:solidFill>
                  <a:schemeClr val="accent5"/>
                </a:solidFill>
              </a:defRPr>
            </a:lvl4pPr>
            <a:lvl5pPr lvl="4" algn="ctr">
              <a:lnSpc>
                <a:spcPct val="100000"/>
              </a:lnSpc>
              <a:spcBef>
                <a:spcPts val="0"/>
              </a:spcBef>
              <a:spcAft>
                <a:spcPts val="0"/>
              </a:spcAft>
              <a:buClr>
                <a:schemeClr val="accent5"/>
              </a:buClr>
              <a:buSzPts val="5200"/>
              <a:buNone/>
              <a:defRPr sz="5200">
                <a:solidFill>
                  <a:schemeClr val="accent5"/>
                </a:solidFill>
              </a:defRPr>
            </a:lvl5pPr>
            <a:lvl6pPr lvl="5" algn="ctr">
              <a:lnSpc>
                <a:spcPct val="100000"/>
              </a:lnSpc>
              <a:spcBef>
                <a:spcPts val="0"/>
              </a:spcBef>
              <a:spcAft>
                <a:spcPts val="0"/>
              </a:spcAft>
              <a:buClr>
                <a:schemeClr val="accent5"/>
              </a:buClr>
              <a:buSzPts val="5200"/>
              <a:buNone/>
              <a:defRPr sz="5200">
                <a:solidFill>
                  <a:schemeClr val="accent5"/>
                </a:solidFill>
              </a:defRPr>
            </a:lvl6pPr>
            <a:lvl7pPr lvl="6" algn="ctr">
              <a:lnSpc>
                <a:spcPct val="100000"/>
              </a:lnSpc>
              <a:spcBef>
                <a:spcPts val="0"/>
              </a:spcBef>
              <a:spcAft>
                <a:spcPts val="0"/>
              </a:spcAft>
              <a:buClr>
                <a:schemeClr val="accent5"/>
              </a:buClr>
              <a:buSzPts val="5200"/>
              <a:buNone/>
              <a:defRPr sz="5200">
                <a:solidFill>
                  <a:schemeClr val="accent5"/>
                </a:solidFill>
              </a:defRPr>
            </a:lvl7pPr>
            <a:lvl8pPr lvl="7" algn="ctr">
              <a:lnSpc>
                <a:spcPct val="100000"/>
              </a:lnSpc>
              <a:spcBef>
                <a:spcPts val="0"/>
              </a:spcBef>
              <a:spcAft>
                <a:spcPts val="0"/>
              </a:spcAft>
              <a:buClr>
                <a:schemeClr val="accent5"/>
              </a:buClr>
              <a:buSzPts val="5200"/>
              <a:buNone/>
              <a:defRPr sz="5200">
                <a:solidFill>
                  <a:schemeClr val="accent5"/>
                </a:solidFill>
              </a:defRPr>
            </a:lvl8pPr>
            <a:lvl9pPr lvl="8" algn="ctr">
              <a:lnSpc>
                <a:spcPct val="100000"/>
              </a:lnSpc>
              <a:spcBef>
                <a:spcPts val="0"/>
              </a:spcBef>
              <a:spcAft>
                <a:spcPts val="0"/>
              </a:spcAft>
              <a:buClr>
                <a:schemeClr val="accent5"/>
              </a:buClr>
              <a:buSzPts val="5200"/>
              <a:buNone/>
              <a:defRPr sz="5200">
                <a:solidFill>
                  <a:schemeClr val="accent5"/>
                </a:solidFill>
              </a:defRPr>
            </a:lvl9pPr>
          </a:lstStyle>
          <a:p/>
        </p:txBody>
      </p:sp>
      <p:sp>
        <p:nvSpPr>
          <p:cNvPr id="93" name="Google Shape;93;p46"/>
          <p:cNvSpPr txBox="1"/>
          <p:nvPr>
            <p:ph idx="1" type="subTitle"/>
          </p:nvPr>
        </p:nvSpPr>
        <p:spPr>
          <a:xfrm>
            <a:off x="2254050" y="2862700"/>
            <a:ext cx="46359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6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94" name="Google Shape;94;p46"/>
          <p:cNvGrpSpPr/>
          <p:nvPr/>
        </p:nvGrpSpPr>
        <p:grpSpPr>
          <a:xfrm rot="-230834">
            <a:off x="370149" y="301694"/>
            <a:ext cx="1474061" cy="2698235"/>
            <a:chOff x="365695" y="228600"/>
            <a:chExt cx="1473983" cy="2698089"/>
          </a:xfrm>
        </p:grpSpPr>
        <p:grpSp>
          <p:nvGrpSpPr>
            <p:cNvPr id="95" name="Google Shape;95;p46"/>
            <p:cNvGrpSpPr/>
            <p:nvPr/>
          </p:nvGrpSpPr>
          <p:grpSpPr>
            <a:xfrm flipH="1" rot="-617154">
              <a:off x="575967" y="402323"/>
              <a:ext cx="1053440" cy="2450002"/>
              <a:chOff x="3817855" y="1437512"/>
              <a:chExt cx="541146" cy="1128254"/>
            </a:xfrm>
          </p:grpSpPr>
          <p:sp>
            <p:nvSpPr>
              <p:cNvPr id="96" name="Google Shape;96;p4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4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 name="Google Shape;98;p4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62" name="Shape 262"/>
        <p:cNvGrpSpPr/>
        <p:nvPr/>
      </p:nvGrpSpPr>
      <p:grpSpPr>
        <a:xfrm>
          <a:off x="0" y="0"/>
          <a:ext cx="0" cy="0"/>
          <a:chOff x="0" y="0"/>
          <a:chExt cx="0" cy="0"/>
        </a:xfrm>
      </p:grpSpPr>
      <p:grpSp>
        <p:nvGrpSpPr>
          <p:cNvPr id="263" name="Google Shape;263;p55"/>
          <p:cNvGrpSpPr/>
          <p:nvPr/>
        </p:nvGrpSpPr>
        <p:grpSpPr>
          <a:xfrm>
            <a:off x="-9513" y="-6"/>
            <a:ext cx="9177947" cy="5143519"/>
            <a:chOff x="-9513" y="-6"/>
            <a:chExt cx="9177947" cy="5143519"/>
          </a:xfrm>
        </p:grpSpPr>
        <p:sp>
          <p:nvSpPr>
            <p:cNvPr id="264" name="Google Shape;264;p55"/>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5"/>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55"/>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55"/>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5"/>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5"/>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5"/>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1" name="Google Shape;271;p55"/>
          <p:cNvGrpSpPr/>
          <p:nvPr/>
        </p:nvGrpSpPr>
        <p:grpSpPr>
          <a:xfrm>
            <a:off x="4281415" y="75177"/>
            <a:ext cx="581170" cy="125403"/>
            <a:chOff x="4685288" y="186288"/>
            <a:chExt cx="419375" cy="90485"/>
          </a:xfrm>
        </p:grpSpPr>
        <p:sp>
          <p:nvSpPr>
            <p:cNvPr id="272" name="Google Shape;272;p55"/>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3" name="Google Shape;273;p55"/>
            <p:cNvGrpSpPr/>
            <p:nvPr/>
          </p:nvGrpSpPr>
          <p:grpSpPr>
            <a:xfrm>
              <a:off x="4685288" y="186300"/>
              <a:ext cx="419375" cy="90473"/>
              <a:chOff x="4390000" y="182175"/>
              <a:chExt cx="419375" cy="90473"/>
            </a:xfrm>
          </p:grpSpPr>
          <p:sp>
            <p:nvSpPr>
              <p:cNvPr id="274" name="Google Shape;274;p55"/>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5"/>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76" name="Google Shape;276;p55"/>
          <p:cNvSpPr txBox="1"/>
          <p:nvPr>
            <p:ph type="title"/>
          </p:nvPr>
        </p:nvSpPr>
        <p:spPr>
          <a:xfrm>
            <a:off x="2518494" y="2069467"/>
            <a:ext cx="4107000" cy="5811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12000"/>
              <a:buNone/>
              <a:defRPr b="1" sz="48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77" name="Google Shape;277;p55"/>
          <p:cNvSpPr txBox="1"/>
          <p:nvPr>
            <p:ph idx="2" type="title"/>
          </p:nvPr>
        </p:nvSpPr>
        <p:spPr>
          <a:xfrm>
            <a:off x="2268900" y="716920"/>
            <a:ext cx="4606200" cy="5811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12000"/>
              <a:buNone/>
              <a:defRPr b="1" sz="48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78" name="Google Shape;278;p55"/>
          <p:cNvSpPr txBox="1"/>
          <p:nvPr>
            <p:ph idx="3" type="title"/>
          </p:nvPr>
        </p:nvSpPr>
        <p:spPr>
          <a:xfrm>
            <a:off x="2518494" y="3422642"/>
            <a:ext cx="4107000" cy="5811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SzPts val="12000"/>
              <a:buNone/>
              <a:defRPr b="1" sz="4800"/>
            </a:lvl1pPr>
            <a:lvl2pPr lvl="1" algn="l">
              <a:lnSpc>
                <a:spcPct val="100000"/>
              </a:lnSpc>
              <a:spcBef>
                <a:spcPts val="0"/>
              </a:spcBef>
              <a:spcAft>
                <a:spcPts val="0"/>
              </a:spcAft>
              <a:buSzPts val="12000"/>
              <a:buNone/>
              <a:defRPr sz="12000"/>
            </a:lvl2pPr>
            <a:lvl3pPr lvl="2" algn="l">
              <a:lnSpc>
                <a:spcPct val="100000"/>
              </a:lnSpc>
              <a:spcBef>
                <a:spcPts val="0"/>
              </a:spcBef>
              <a:spcAft>
                <a:spcPts val="0"/>
              </a:spcAft>
              <a:buSzPts val="12000"/>
              <a:buNone/>
              <a:defRPr sz="12000"/>
            </a:lvl3pPr>
            <a:lvl4pPr lvl="3" algn="l">
              <a:lnSpc>
                <a:spcPct val="100000"/>
              </a:lnSpc>
              <a:spcBef>
                <a:spcPts val="0"/>
              </a:spcBef>
              <a:spcAft>
                <a:spcPts val="0"/>
              </a:spcAft>
              <a:buSzPts val="12000"/>
              <a:buNone/>
              <a:defRPr sz="12000"/>
            </a:lvl4pPr>
            <a:lvl5pPr lvl="4" algn="l">
              <a:lnSpc>
                <a:spcPct val="100000"/>
              </a:lnSpc>
              <a:spcBef>
                <a:spcPts val="0"/>
              </a:spcBef>
              <a:spcAft>
                <a:spcPts val="0"/>
              </a:spcAft>
              <a:buSzPts val="12000"/>
              <a:buNone/>
              <a:defRPr sz="12000"/>
            </a:lvl5pPr>
            <a:lvl6pPr lvl="5" algn="l">
              <a:lnSpc>
                <a:spcPct val="100000"/>
              </a:lnSpc>
              <a:spcBef>
                <a:spcPts val="0"/>
              </a:spcBef>
              <a:spcAft>
                <a:spcPts val="0"/>
              </a:spcAft>
              <a:buSzPts val="12000"/>
              <a:buNone/>
              <a:defRPr sz="12000"/>
            </a:lvl6pPr>
            <a:lvl7pPr lvl="6" algn="l">
              <a:lnSpc>
                <a:spcPct val="100000"/>
              </a:lnSpc>
              <a:spcBef>
                <a:spcPts val="0"/>
              </a:spcBef>
              <a:spcAft>
                <a:spcPts val="0"/>
              </a:spcAft>
              <a:buSzPts val="12000"/>
              <a:buNone/>
              <a:defRPr sz="12000"/>
            </a:lvl7pPr>
            <a:lvl8pPr lvl="7" algn="l">
              <a:lnSpc>
                <a:spcPct val="100000"/>
              </a:lnSpc>
              <a:spcBef>
                <a:spcPts val="0"/>
              </a:spcBef>
              <a:spcAft>
                <a:spcPts val="0"/>
              </a:spcAft>
              <a:buSzPts val="12000"/>
              <a:buNone/>
              <a:defRPr sz="12000"/>
            </a:lvl8pPr>
            <a:lvl9pPr lvl="8" algn="l">
              <a:lnSpc>
                <a:spcPct val="100000"/>
              </a:lnSpc>
              <a:spcBef>
                <a:spcPts val="0"/>
              </a:spcBef>
              <a:spcAft>
                <a:spcPts val="0"/>
              </a:spcAft>
              <a:buSzPts val="12000"/>
              <a:buNone/>
              <a:defRPr sz="12000"/>
            </a:lvl9pPr>
          </a:lstStyle>
          <a:p/>
        </p:txBody>
      </p:sp>
      <p:sp>
        <p:nvSpPr>
          <p:cNvPr id="279" name="Google Shape;279;p55"/>
          <p:cNvSpPr txBox="1"/>
          <p:nvPr>
            <p:ph idx="1" type="subTitle"/>
          </p:nvPr>
        </p:nvSpPr>
        <p:spPr>
          <a:xfrm>
            <a:off x="2518507" y="2718654"/>
            <a:ext cx="4107000" cy="4725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80" name="Google Shape;280;p55"/>
          <p:cNvSpPr txBox="1"/>
          <p:nvPr>
            <p:ph idx="4" type="subTitle"/>
          </p:nvPr>
        </p:nvSpPr>
        <p:spPr>
          <a:xfrm>
            <a:off x="2518507" y="1366104"/>
            <a:ext cx="4107000" cy="4725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281" name="Google Shape;281;p55"/>
          <p:cNvSpPr txBox="1"/>
          <p:nvPr>
            <p:ph idx="5" type="subTitle"/>
          </p:nvPr>
        </p:nvSpPr>
        <p:spPr>
          <a:xfrm>
            <a:off x="2518493" y="4087430"/>
            <a:ext cx="4107000" cy="472500"/>
          </a:xfrm>
          <a:prstGeom prst="rect">
            <a:avLst/>
          </a:prstGeom>
          <a:noFill/>
          <a:ln>
            <a:noFill/>
          </a:ln>
        </p:spPr>
        <p:txBody>
          <a:bodyPr anchorCtr="0" anchor="t" bIns="0" lIns="91425" spcFirstLastPara="1" rIns="91425" wrap="square" tIns="0">
            <a:noAutofit/>
          </a:bodyPr>
          <a:lstStyle>
            <a:lvl1pPr lvl="0" algn="ctr">
              <a:lnSpc>
                <a:spcPct val="100000"/>
              </a:lnSpc>
              <a:spcBef>
                <a:spcPts val="0"/>
              </a:spcBef>
              <a:spcAft>
                <a:spcPts val="0"/>
              </a:spcAft>
              <a:buSzPts val="1800"/>
              <a:buNone/>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82" name="Shape 282"/>
        <p:cNvGrpSpPr/>
        <p:nvPr/>
      </p:nvGrpSpPr>
      <p:grpSpPr>
        <a:xfrm>
          <a:off x="0" y="0"/>
          <a:ext cx="0" cy="0"/>
          <a:chOff x="0" y="0"/>
          <a:chExt cx="0" cy="0"/>
        </a:xfrm>
      </p:grpSpPr>
      <p:grpSp>
        <p:nvGrpSpPr>
          <p:cNvPr id="283" name="Google Shape;283;p56"/>
          <p:cNvGrpSpPr/>
          <p:nvPr/>
        </p:nvGrpSpPr>
        <p:grpSpPr>
          <a:xfrm>
            <a:off x="-9513" y="2"/>
            <a:ext cx="9177947" cy="5143511"/>
            <a:chOff x="-9513" y="2"/>
            <a:chExt cx="9177947" cy="5143511"/>
          </a:xfrm>
        </p:grpSpPr>
        <p:sp>
          <p:nvSpPr>
            <p:cNvPr id="284" name="Google Shape;284;p56"/>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6"/>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6"/>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6"/>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6"/>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9" name="Google Shape;289;p56"/>
          <p:cNvGrpSpPr/>
          <p:nvPr/>
        </p:nvGrpSpPr>
        <p:grpSpPr>
          <a:xfrm>
            <a:off x="4281415" y="75177"/>
            <a:ext cx="581170" cy="125403"/>
            <a:chOff x="4685288" y="186288"/>
            <a:chExt cx="419375" cy="90485"/>
          </a:xfrm>
        </p:grpSpPr>
        <p:sp>
          <p:nvSpPr>
            <p:cNvPr id="290" name="Google Shape;290;p56"/>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1" name="Google Shape;291;p56"/>
            <p:cNvGrpSpPr/>
            <p:nvPr/>
          </p:nvGrpSpPr>
          <p:grpSpPr>
            <a:xfrm>
              <a:off x="4685288" y="186300"/>
              <a:ext cx="419375" cy="90473"/>
              <a:chOff x="4390000" y="182175"/>
              <a:chExt cx="419375" cy="90473"/>
            </a:xfrm>
          </p:grpSpPr>
          <p:sp>
            <p:nvSpPr>
              <p:cNvPr id="292" name="Google Shape;292;p56"/>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6"/>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94" name="Google Shape;294;p56"/>
          <p:cNvSpPr txBox="1"/>
          <p:nvPr>
            <p:ph idx="1" type="subTitle"/>
          </p:nvPr>
        </p:nvSpPr>
        <p:spPr>
          <a:xfrm>
            <a:off x="2117765" y="3228984"/>
            <a:ext cx="1398600" cy="40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r">
              <a:lnSpc>
                <a:spcPct val="100000"/>
              </a:lnSpc>
              <a:spcBef>
                <a:spcPts val="0"/>
              </a:spcBef>
              <a:spcAft>
                <a:spcPts val="0"/>
              </a:spcAft>
              <a:buSzPts val="1400"/>
              <a:buNone/>
              <a:defRPr b="1">
                <a:solidFill>
                  <a:schemeClr val="accent5"/>
                </a:solidFill>
                <a:latin typeface="Aldrich"/>
                <a:ea typeface="Aldrich"/>
                <a:cs typeface="Aldrich"/>
                <a:sym typeface="Aldrich"/>
              </a:defRPr>
            </a:lvl2pPr>
            <a:lvl3pPr lvl="2" algn="r">
              <a:lnSpc>
                <a:spcPct val="100000"/>
              </a:lnSpc>
              <a:spcBef>
                <a:spcPts val="0"/>
              </a:spcBef>
              <a:spcAft>
                <a:spcPts val="0"/>
              </a:spcAft>
              <a:buSzPts val="1400"/>
              <a:buNone/>
              <a:defRPr b="1">
                <a:solidFill>
                  <a:schemeClr val="accent5"/>
                </a:solidFill>
                <a:latin typeface="Aldrich"/>
                <a:ea typeface="Aldrich"/>
                <a:cs typeface="Aldrich"/>
                <a:sym typeface="Aldrich"/>
              </a:defRPr>
            </a:lvl3pPr>
            <a:lvl4pPr lvl="3" algn="r">
              <a:lnSpc>
                <a:spcPct val="100000"/>
              </a:lnSpc>
              <a:spcBef>
                <a:spcPts val="0"/>
              </a:spcBef>
              <a:spcAft>
                <a:spcPts val="0"/>
              </a:spcAft>
              <a:buSzPts val="1400"/>
              <a:buNone/>
              <a:defRPr b="1">
                <a:solidFill>
                  <a:schemeClr val="accent5"/>
                </a:solidFill>
                <a:latin typeface="Aldrich"/>
                <a:ea typeface="Aldrich"/>
                <a:cs typeface="Aldrich"/>
                <a:sym typeface="Aldrich"/>
              </a:defRPr>
            </a:lvl4pPr>
            <a:lvl5pPr lvl="4" algn="r">
              <a:lnSpc>
                <a:spcPct val="100000"/>
              </a:lnSpc>
              <a:spcBef>
                <a:spcPts val="0"/>
              </a:spcBef>
              <a:spcAft>
                <a:spcPts val="0"/>
              </a:spcAft>
              <a:buSzPts val="1400"/>
              <a:buNone/>
              <a:defRPr b="1">
                <a:solidFill>
                  <a:schemeClr val="accent5"/>
                </a:solidFill>
                <a:latin typeface="Aldrich"/>
                <a:ea typeface="Aldrich"/>
                <a:cs typeface="Aldrich"/>
                <a:sym typeface="Aldrich"/>
              </a:defRPr>
            </a:lvl5pPr>
            <a:lvl6pPr lvl="5" algn="r">
              <a:lnSpc>
                <a:spcPct val="100000"/>
              </a:lnSpc>
              <a:spcBef>
                <a:spcPts val="0"/>
              </a:spcBef>
              <a:spcAft>
                <a:spcPts val="0"/>
              </a:spcAft>
              <a:buSzPts val="1400"/>
              <a:buNone/>
              <a:defRPr b="1">
                <a:solidFill>
                  <a:schemeClr val="accent5"/>
                </a:solidFill>
                <a:latin typeface="Aldrich"/>
                <a:ea typeface="Aldrich"/>
                <a:cs typeface="Aldrich"/>
                <a:sym typeface="Aldrich"/>
              </a:defRPr>
            </a:lvl6pPr>
            <a:lvl7pPr lvl="6" algn="r">
              <a:lnSpc>
                <a:spcPct val="100000"/>
              </a:lnSpc>
              <a:spcBef>
                <a:spcPts val="0"/>
              </a:spcBef>
              <a:spcAft>
                <a:spcPts val="0"/>
              </a:spcAft>
              <a:buSzPts val="1400"/>
              <a:buNone/>
              <a:defRPr b="1">
                <a:solidFill>
                  <a:schemeClr val="accent5"/>
                </a:solidFill>
                <a:latin typeface="Aldrich"/>
                <a:ea typeface="Aldrich"/>
                <a:cs typeface="Aldrich"/>
                <a:sym typeface="Aldrich"/>
              </a:defRPr>
            </a:lvl7pPr>
            <a:lvl8pPr lvl="7" algn="r">
              <a:lnSpc>
                <a:spcPct val="100000"/>
              </a:lnSpc>
              <a:spcBef>
                <a:spcPts val="0"/>
              </a:spcBef>
              <a:spcAft>
                <a:spcPts val="0"/>
              </a:spcAft>
              <a:buSzPts val="1400"/>
              <a:buNone/>
              <a:defRPr b="1">
                <a:solidFill>
                  <a:schemeClr val="accent5"/>
                </a:solidFill>
                <a:latin typeface="Aldrich"/>
                <a:ea typeface="Aldrich"/>
                <a:cs typeface="Aldrich"/>
                <a:sym typeface="Aldrich"/>
              </a:defRPr>
            </a:lvl8pPr>
            <a:lvl9pPr lvl="8" algn="r">
              <a:lnSpc>
                <a:spcPct val="100000"/>
              </a:lnSpc>
              <a:spcBef>
                <a:spcPts val="0"/>
              </a:spcBef>
              <a:spcAft>
                <a:spcPts val="0"/>
              </a:spcAft>
              <a:buSzPts val="1400"/>
              <a:buNone/>
              <a:defRPr b="1">
                <a:solidFill>
                  <a:schemeClr val="accent5"/>
                </a:solidFill>
                <a:latin typeface="Aldrich"/>
                <a:ea typeface="Aldrich"/>
                <a:cs typeface="Aldrich"/>
                <a:sym typeface="Aldrich"/>
              </a:defRPr>
            </a:lvl9pPr>
          </a:lstStyle>
          <a:p/>
        </p:txBody>
      </p:sp>
      <p:sp>
        <p:nvSpPr>
          <p:cNvPr id="295" name="Google Shape;295;p56"/>
          <p:cNvSpPr txBox="1"/>
          <p:nvPr>
            <p:ph idx="2" type="subTitle"/>
          </p:nvPr>
        </p:nvSpPr>
        <p:spPr>
          <a:xfrm>
            <a:off x="5627635" y="3228984"/>
            <a:ext cx="1398600" cy="40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l">
              <a:lnSpc>
                <a:spcPct val="100000"/>
              </a:lnSpc>
              <a:spcBef>
                <a:spcPts val="0"/>
              </a:spcBef>
              <a:spcAft>
                <a:spcPts val="0"/>
              </a:spcAft>
              <a:buSzPts val="1400"/>
              <a:buNone/>
              <a:defRPr b="1">
                <a:solidFill>
                  <a:schemeClr val="accent5"/>
                </a:solidFill>
                <a:latin typeface="Aldrich"/>
                <a:ea typeface="Aldrich"/>
                <a:cs typeface="Aldrich"/>
                <a:sym typeface="Aldrich"/>
              </a:defRPr>
            </a:lvl2pPr>
            <a:lvl3pPr lvl="2" algn="l">
              <a:lnSpc>
                <a:spcPct val="100000"/>
              </a:lnSpc>
              <a:spcBef>
                <a:spcPts val="0"/>
              </a:spcBef>
              <a:spcAft>
                <a:spcPts val="0"/>
              </a:spcAft>
              <a:buSzPts val="1400"/>
              <a:buNone/>
              <a:defRPr b="1">
                <a:solidFill>
                  <a:schemeClr val="accent5"/>
                </a:solidFill>
                <a:latin typeface="Aldrich"/>
                <a:ea typeface="Aldrich"/>
                <a:cs typeface="Aldrich"/>
                <a:sym typeface="Aldrich"/>
              </a:defRPr>
            </a:lvl3pPr>
            <a:lvl4pPr lvl="3" algn="l">
              <a:lnSpc>
                <a:spcPct val="100000"/>
              </a:lnSpc>
              <a:spcBef>
                <a:spcPts val="0"/>
              </a:spcBef>
              <a:spcAft>
                <a:spcPts val="0"/>
              </a:spcAft>
              <a:buSzPts val="1400"/>
              <a:buNone/>
              <a:defRPr b="1">
                <a:solidFill>
                  <a:schemeClr val="accent5"/>
                </a:solidFill>
                <a:latin typeface="Aldrich"/>
                <a:ea typeface="Aldrich"/>
                <a:cs typeface="Aldrich"/>
                <a:sym typeface="Aldrich"/>
              </a:defRPr>
            </a:lvl4pPr>
            <a:lvl5pPr lvl="4" algn="l">
              <a:lnSpc>
                <a:spcPct val="100000"/>
              </a:lnSpc>
              <a:spcBef>
                <a:spcPts val="0"/>
              </a:spcBef>
              <a:spcAft>
                <a:spcPts val="0"/>
              </a:spcAft>
              <a:buSzPts val="1400"/>
              <a:buNone/>
              <a:defRPr b="1">
                <a:solidFill>
                  <a:schemeClr val="accent5"/>
                </a:solidFill>
                <a:latin typeface="Aldrich"/>
                <a:ea typeface="Aldrich"/>
                <a:cs typeface="Aldrich"/>
                <a:sym typeface="Aldrich"/>
              </a:defRPr>
            </a:lvl5pPr>
            <a:lvl6pPr lvl="5" algn="l">
              <a:lnSpc>
                <a:spcPct val="100000"/>
              </a:lnSpc>
              <a:spcBef>
                <a:spcPts val="0"/>
              </a:spcBef>
              <a:spcAft>
                <a:spcPts val="0"/>
              </a:spcAft>
              <a:buSzPts val="1400"/>
              <a:buNone/>
              <a:defRPr b="1">
                <a:solidFill>
                  <a:schemeClr val="accent5"/>
                </a:solidFill>
                <a:latin typeface="Aldrich"/>
                <a:ea typeface="Aldrich"/>
                <a:cs typeface="Aldrich"/>
                <a:sym typeface="Aldrich"/>
              </a:defRPr>
            </a:lvl6pPr>
            <a:lvl7pPr lvl="6" algn="l">
              <a:lnSpc>
                <a:spcPct val="100000"/>
              </a:lnSpc>
              <a:spcBef>
                <a:spcPts val="0"/>
              </a:spcBef>
              <a:spcAft>
                <a:spcPts val="0"/>
              </a:spcAft>
              <a:buSzPts val="1400"/>
              <a:buNone/>
              <a:defRPr b="1">
                <a:solidFill>
                  <a:schemeClr val="accent5"/>
                </a:solidFill>
                <a:latin typeface="Aldrich"/>
                <a:ea typeface="Aldrich"/>
                <a:cs typeface="Aldrich"/>
                <a:sym typeface="Aldrich"/>
              </a:defRPr>
            </a:lvl7pPr>
            <a:lvl8pPr lvl="7" algn="l">
              <a:lnSpc>
                <a:spcPct val="100000"/>
              </a:lnSpc>
              <a:spcBef>
                <a:spcPts val="0"/>
              </a:spcBef>
              <a:spcAft>
                <a:spcPts val="0"/>
              </a:spcAft>
              <a:buSzPts val="1400"/>
              <a:buNone/>
              <a:defRPr b="1">
                <a:solidFill>
                  <a:schemeClr val="accent5"/>
                </a:solidFill>
                <a:latin typeface="Aldrich"/>
                <a:ea typeface="Aldrich"/>
                <a:cs typeface="Aldrich"/>
                <a:sym typeface="Aldrich"/>
              </a:defRPr>
            </a:lvl8pPr>
            <a:lvl9pPr lvl="8" algn="l">
              <a:lnSpc>
                <a:spcPct val="100000"/>
              </a:lnSpc>
              <a:spcBef>
                <a:spcPts val="0"/>
              </a:spcBef>
              <a:spcAft>
                <a:spcPts val="0"/>
              </a:spcAft>
              <a:buSzPts val="1400"/>
              <a:buNone/>
              <a:defRPr b="1">
                <a:solidFill>
                  <a:schemeClr val="accent5"/>
                </a:solidFill>
                <a:latin typeface="Aldrich"/>
                <a:ea typeface="Aldrich"/>
                <a:cs typeface="Aldrich"/>
                <a:sym typeface="Aldrich"/>
              </a:defRPr>
            </a:lvl9pPr>
          </a:lstStyle>
          <a:p/>
        </p:txBody>
      </p:sp>
      <p:sp>
        <p:nvSpPr>
          <p:cNvPr id="296" name="Google Shape;296;p56"/>
          <p:cNvSpPr txBox="1"/>
          <p:nvPr>
            <p:ph idx="3" type="subTitle"/>
          </p:nvPr>
        </p:nvSpPr>
        <p:spPr>
          <a:xfrm>
            <a:off x="1297865" y="3645247"/>
            <a:ext cx="2218500" cy="459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600"/>
              <a:buNone/>
              <a:defRPr sz="1600">
                <a:solidFill>
                  <a:schemeClr val="accent5"/>
                </a:solidFill>
              </a:defRPr>
            </a:lvl1pPr>
            <a:lvl2pPr lvl="1" algn="l">
              <a:lnSpc>
                <a:spcPct val="115000"/>
              </a:lnSpc>
              <a:spcBef>
                <a:spcPts val="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297" name="Google Shape;297;p56"/>
          <p:cNvSpPr txBox="1"/>
          <p:nvPr>
            <p:ph idx="4" type="subTitle"/>
          </p:nvPr>
        </p:nvSpPr>
        <p:spPr>
          <a:xfrm>
            <a:off x="5627635" y="3645247"/>
            <a:ext cx="2218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5"/>
              </a:buClr>
              <a:buSzPts val="1600"/>
              <a:buNone/>
              <a:defRPr sz="1600">
                <a:solidFill>
                  <a:schemeClr val="accent5"/>
                </a:solidFill>
              </a:defRPr>
            </a:lvl1pPr>
            <a:lvl2pPr lvl="1" algn="l">
              <a:lnSpc>
                <a:spcPct val="115000"/>
              </a:lnSpc>
              <a:spcBef>
                <a:spcPts val="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298" name="Google Shape;298;p56"/>
          <p:cNvSpPr txBox="1"/>
          <p:nvPr>
            <p:ph idx="5" type="subTitle"/>
          </p:nvPr>
        </p:nvSpPr>
        <p:spPr>
          <a:xfrm>
            <a:off x="2117765" y="1709641"/>
            <a:ext cx="1398600" cy="405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r">
              <a:lnSpc>
                <a:spcPct val="100000"/>
              </a:lnSpc>
              <a:spcBef>
                <a:spcPts val="0"/>
              </a:spcBef>
              <a:spcAft>
                <a:spcPts val="0"/>
              </a:spcAft>
              <a:buSzPts val="1400"/>
              <a:buNone/>
              <a:defRPr b="1">
                <a:solidFill>
                  <a:schemeClr val="accent5"/>
                </a:solidFill>
                <a:latin typeface="Aldrich"/>
                <a:ea typeface="Aldrich"/>
                <a:cs typeface="Aldrich"/>
                <a:sym typeface="Aldrich"/>
              </a:defRPr>
            </a:lvl2pPr>
            <a:lvl3pPr lvl="2" algn="r">
              <a:lnSpc>
                <a:spcPct val="100000"/>
              </a:lnSpc>
              <a:spcBef>
                <a:spcPts val="0"/>
              </a:spcBef>
              <a:spcAft>
                <a:spcPts val="0"/>
              </a:spcAft>
              <a:buSzPts val="1400"/>
              <a:buNone/>
              <a:defRPr b="1">
                <a:solidFill>
                  <a:schemeClr val="accent5"/>
                </a:solidFill>
                <a:latin typeface="Aldrich"/>
                <a:ea typeface="Aldrich"/>
                <a:cs typeface="Aldrich"/>
                <a:sym typeface="Aldrich"/>
              </a:defRPr>
            </a:lvl3pPr>
            <a:lvl4pPr lvl="3" algn="r">
              <a:lnSpc>
                <a:spcPct val="100000"/>
              </a:lnSpc>
              <a:spcBef>
                <a:spcPts val="0"/>
              </a:spcBef>
              <a:spcAft>
                <a:spcPts val="0"/>
              </a:spcAft>
              <a:buSzPts val="1400"/>
              <a:buNone/>
              <a:defRPr b="1">
                <a:solidFill>
                  <a:schemeClr val="accent5"/>
                </a:solidFill>
                <a:latin typeface="Aldrich"/>
                <a:ea typeface="Aldrich"/>
                <a:cs typeface="Aldrich"/>
                <a:sym typeface="Aldrich"/>
              </a:defRPr>
            </a:lvl4pPr>
            <a:lvl5pPr lvl="4" algn="r">
              <a:lnSpc>
                <a:spcPct val="100000"/>
              </a:lnSpc>
              <a:spcBef>
                <a:spcPts val="0"/>
              </a:spcBef>
              <a:spcAft>
                <a:spcPts val="0"/>
              </a:spcAft>
              <a:buSzPts val="1400"/>
              <a:buNone/>
              <a:defRPr b="1">
                <a:solidFill>
                  <a:schemeClr val="accent5"/>
                </a:solidFill>
                <a:latin typeface="Aldrich"/>
                <a:ea typeface="Aldrich"/>
                <a:cs typeface="Aldrich"/>
                <a:sym typeface="Aldrich"/>
              </a:defRPr>
            </a:lvl5pPr>
            <a:lvl6pPr lvl="5" algn="r">
              <a:lnSpc>
                <a:spcPct val="100000"/>
              </a:lnSpc>
              <a:spcBef>
                <a:spcPts val="0"/>
              </a:spcBef>
              <a:spcAft>
                <a:spcPts val="0"/>
              </a:spcAft>
              <a:buSzPts val="1400"/>
              <a:buNone/>
              <a:defRPr b="1">
                <a:solidFill>
                  <a:schemeClr val="accent5"/>
                </a:solidFill>
                <a:latin typeface="Aldrich"/>
                <a:ea typeface="Aldrich"/>
                <a:cs typeface="Aldrich"/>
                <a:sym typeface="Aldrich"/>
              </a:defRPr>
            </a:lvl6pPr>
            <a:lvl7pPr lvl="6" algn="r">
              <a:lnSpc>
                <a:spcPct val="100000"/>
              </a:lnSpc>
              <a:spcBef>
                <a:spcPts val="0"/>
              </a:spcBef>
              <a:spcAft>
                <a:spcPts val="0"/>
              </a:spcAft>
              <a:buSzPts val="1400"/>
              <a:buNone/>
              <a:defRPr b="1">
                <a:solidFill>
                  <a:schemeClr val="accent5"/>
                </a:solidFill>
                <a:latin typeface="Aldrich"/>
                <a:ea typeface="Aldrich"/>
                <a:cs typeface="Aldrich"/>
                <a:sym typeface="Aldrich"/>
              </a:defRPr>
            </a:lvl7pPr>
            <a:lvl8pPr lvl="7" algn="r">
              <a:lnSpc>
                <a:spcPct val="100000"/>
              </a:lnSpc>
              <a:spcBef>
                <a:spcPts val="0"/>
              </a:spcBef>
              <a:spcAft>
                <a:spcPts val="0"/>
              </a:spcAft>
              <a:buSzPts val="1400"/>
              <a:buNone/>
              <a:defRPr b="1">
                <a:solidFill>
                  <a:schemeClr val="accent5"/>
                </a:solidFill>
                <a:latin typeface="Aldrich"/>
                <a:ea typeface="Aldrich"/>
                <a:cs typeface="Aldrich"/>
                <a:sym typeface="Aldrich"/>
              </a:defRPr>
            </a:lvl8pPr>
            <a:lvl9pPr lvl="8" algn="r">
              <a:lnSpc>
                <a:spcPct val="100000"/>
              </a:lnSpc>
              <a:spcBef>
                <a:spcPts val="0"/>
              </a:spcBef>
              <a:spcAft>
                <a:spcPts val="0"/>
              </a:spcAft>
              <a:buSzPts val="1400"/>
              <a:buNone/>
              <a:defRPr b="1">
                <a:solidFill>
                  <a:schemeClr val="accent5"/>
                </a:solidFill>
                <a:latin typeface="Aldrich"/>
                <a:ea typeface="Aldrich"/>
                <a:cs typeface="Aldrich"/>
                <a:sym typeface="Aldrich"/>
              </a:defRPr>
            </a:lvl9pPr>
          </a:lstStyle>
          <a:p/>
        </p:txBody>
      </p:sp>
      <p:sp>
        <p:nvSpPr>
          <p:cNvPr id="299" name="Google Shape;299;p56"/>
          <p:cNvSpPr txBox="1"/>
          <p:nvPr>
            <p:ph idx="6" type="subTitle"/>
          </p:nvPr>
        </p:nvSpPr>
        <p:spPr>
          <a:xfrm>
            <a:off x="5627635" y="1709641"/>
            <a:ext cx="1398600" cy="405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l">
              <a:lnSpc>
                <a:spcPct val="100000"/>
              </a:lnSpc>
              <a:spcBef>
                <a:spcPts val="0"/>
              </a:spcBef>
              <a:spcAft>
                <a:spcPts val="0"/>
              </a:spcAft>
              <a:buSzPts val="1400"/>
              <a:buNone/>
              <a:defRPr b="1">
                <a:solidFill>
                  <a:schemeClr val="accent5"/>
                </a:solidFill>
                <a:latin typeface="Aldrich"/>
                <a:ea typeface="Aldrich"/>
                <a:cs typeface="Aldrich"/>
                <a:sym typeface="Aldrich"/>
              </a:defRPr>
            </a:lvl2pPr>
            <a:lvl3pPr lvl="2" algn="l">
              <a:lnSpc>
                <a:spcPct val="100000"/>
              </a:lnSpc>
              <a:spcBef>
                <a:spcPts val="0"/>
              </a:spcBef>
              <a:spcAft>
                <a:spcPts val="0"/>
              </a:spcAft>
              <a:buSzPts val="1400"/>
              <a:buNone/>
              <a:defRPr b="1">
                <a:solidFill>
                  <a:schemeClr val="accent5"/>
                </a:solidFill>
                <a:latin typeface="Aldrich"/>
                <a:ea typeface="Aldrich"/>
                <a:cs typeface="Aldrich"/>
                <a:sym typeface="Aldrich"/>
              </a:defRPr>
            </a:lvl3pPr>
            <a:lvl4pPr lvl="3" algn="l">
              <a:lnSpc>
                <a:spcPct val="100000"/>
              </a:lnSpc>
              <a:spcBef>
                <a:spcPts val="0"/>
              </a:spcBef>
              <a:spcAft>
                <a:spcPts val="0"/>
              </a:spcAft>
              <a:buSzPts val="1400"/>
              <a:buNone/>
              <a:defRPr b="1">
                <a:solidFill>
                  <a:schemeClr val="accent5"/>
                </a:solidFill>
                <a:latin typeface="Aldrich"/>
                <a:ea typeface="Aldrich"/>
                <a:cs typeface="Aldrich"/>
                <a:sym typeface="Aldrich"/>
              </a:defRPr>
            </a:lvl4pPr>
            <a:lvl5pPr lvl="4" algn="l">
              <a:lnSpc>
                <a:spcPct val="100000"/>
              </a:lnSpc>
              <a:spcBef>
                <a:spcPts val="0"/>
              </a:spcBef>
              <a:spcAft>
                <a:spcPts val="0"/>
              </a:spcAft>
              <a:buSzPts val="1400"/>
              <a:buNone/>
              <a:defRPr b="1">
                <a:solidFill>
                  <a:schemeClr val="accent5"/>
                </a:solidFill>
                <a:latin typeface="Aldrich"/>
                <a:ea typeface="Aldrich"/>
                <a:cs typeface="Aldrich"/>
                <a:sym typeface="Aldrich"/>
              </a:defRPr>
            </a:lvl5pPr>
            <a:lvl6pPr lvl="5" algn="l">
              <a:lnSpc>
                <a:spcPct val="100000"/>
              </a:lnSpc>
              <a:spcBef>
                <a:spcPts val="0"/>
              </a:spcBef>
              <a:spcAft>
                <a:spcPts val="0"/>
              </a:spcAft>
              <a:buSzPts val="1400"/>
              <a:buNone/>
              <a:defRPr b="1">
                <a:solidFill>
                  <a:schemeClr val="accent5"/>
                </a:solidFill>
                <a:latin typeface="Aldrich"/>
                <a:ea typeface="Aldrich"/>
                <a:cs typeface="Aldrich"/>
                <a:sym typeface="Aldrich"/>
              </a:defRPr>
            </a:lvl6pPr>
            <a:lvl7pPr lvl="6" algn="l">
              <a:lnSpc>
                <a:spcPct val="100000"/>
              </a:lnSpc>
              <a:spcBef>
                <a:spcPts val="0"/>
              </a:spcBef>
              <a:spcAft>
                <a:spcPts val="0"/>
              </a:spcAft>
              <a:buSzPts val="1400"/>
              <a:buNone/>
              <a:defRPr b="1">
                <a:solidFill>
                  <a:schemeClr val="accent5"/>
                </a:solidFill>
                <a:latin typeface="Aldrich"/>
                <a:ea typeface="Aldrich"/>
                <a:cs typeface="Aldrich"/>
                <a:sym typeface="Aldrich"/>
              </a:defRPr>
            </a:lvl7pPr>
            <a:lvl8pPr lvl="7" algn="l">
              <a:lnSpc>
                <a:spcPct val="100000"/>
              </a:lnSpc>
              <a:spcBef>
                <a:spcPts val="0"/>
              </a:spcBef>
              <a:spcAft>
                <a:spcPts val="0"/>
              </a:spcAft>
              <a:buSzPts val="1400"/>
              <a:buNone/>
              <a:defRPr b="1">
                <a:solidFill>
                  <a:schemeClr val="accent5"/>
                </a:solidFill>
                <a:latin typeface="Aldrich"/>
                <a:ea typeface="Aldrich"/>
                <a:cs typeface="Aldrich"/>
                <a:sym typeface="Aldrich"/>
              </a:defRPr>
            </a:lvl8pPr>
            <a:lvl9pPr lvl="8" algn="l">
              <a:lnSpc>
                <a:spcPct val="100000"/>
              </a:lnSpc>
              <a:spcBef>
                <a:spcPts val="0"/>
              </a:spcBef>
              <a:spcAft>
                <a:spcPts val="0"/>
              </a:spcAft>
              <a:buSzPts val="1400"/>
              <a:buNone/>
              <a:defRPr b="1">
                <a:solidFill>
                  <a:schemeClr val="accent5"/>
                </a:solidFill>
                <a:latin typeface="Aldrich"/>
                <a:ea typeface="Aldrich"/>
                <a:cs typeface="Aldrich"/>
                <a:sym typeface="Aldrich"/>
              </a:defRPr>
            </a:lvl9pPr>
          </a:lstStyle>
          <a:p/>
        </p:txBody>
      </p:sp>
      <p:sp>
        <p:nvSpPr>
          <p:cNvPr id="300" name="Google Shape;300;p56"/>
          <p:cNvSpPr txBox="1"/>
          <p:nvPr>
            <p:ph idx="7" type="subTitle"/>
          </p:nvPr>
        </p:nvSpPr>
        <p:spPr>
          <a:xfrm>
            <a:off x="1297865" y="2125989"/>
            <a:ext cx="2218500" cy="4596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5"/>
              </a:buClr>
              <a:buSzPts val="1600"/>
              <a:buNone/>
              <a:defRPr sz="1600">
                <a:solidFill>
                  <a:schemeClr val="accent5"/>
                </a:solidFill>
              </a:defRPr>
            </a:lvl1pPr>
            <a:lvl2pPr lvl="1" algn="l">
              <a:lnSpc>
                <a:spcPct val="115000"/>
              </a:lnSpc>
              <a:spcBef>
                <a:spcPts val="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301" name="Google Shape;301;p56"/>
          <p:cNvSpPr txBox="1"/>
          <p:nvPr>
            <p:ph idx="8" type="subTitle"/>
          </p:nvPr>
        </p:nvSpPr>
        <p:spPr>
          <a:xfrm>
            <a:off x="5627635" y="2125989"/>
            <a:ext cx="2218500" cy="45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5"/>
              </a:buClr>
              <a:buSzPts val="1600"/>
              <a:buNone/>
              <a:defRPr sz="1600">
                <a:solidFill>
                  <a:schemeClr val="accent5"/>
                </a:solidFill>
              </a:defRPr>
            </a:lvl1pPr>
            <a:lvl2pPr lvl="1" algn="l">
              <a:lnSpc>
                <a:spcPct val="115000"/>
              </a:lnSpc>
              <a:spcBef>
                <a:spcPts val="0"/>
              </a:spcBef>
              <a:spcAft>
                <a:spcPts val="0"/>
              </a:spcAft>
              <a:buClr>
                <a:schemeClr val="accent5"/>
              </a:buClr>
              <a:buSzPts val="1400"/>
              <a:buNone/>
              <a:defRPr>
                <a:solidFill>
                  <a:schemeClr val="accent5"/>
                </a:solidFill>
              </a:defRPr>
            </a:lvl2pPr>
            <a:lvl3pPr lvl="2" algn="l">
              <a:lnSpc>
                <a:spcPct val="115000"/>
              </a:lnSpc>
              <a:spcBef>
                <a:spcPts val="1600"/>
              </a:spcBef>
              <a:spcAft>
                <a:spcPts val="0"/>
              </a:spcAft>
              <a:buClr>
                <a:schemeClr val="accent5"/>
              </a:buClr>
              <a:buSzPts val="1400"/>
              <a:buNone/>
              <a:defRPr>
                <a:solidFill>
                  <a:schemeClr val="accent5"/>
                </a:solidFill>
              </a:defRPr>
            </a:lvl3pPr>
            <a:lvl4pPr lvl="3" algn="l">
              <a:lnSpc>
                <a:spcPct val="115000"/>
              </a:lnSpc>
              <a:spcBef>
                <a:spcPts val="1600"/>
              </a:spcBef>
              <a:spcAft>
                <a:spcPts val="0"/>
              </a:spcAft>
              <a:buClr>
                <a:schemeClr val="accent5"/>
              </a:buClr>
              <a:buSzPts val="1400"/>
              <a:buNone/>
              <a:defRPr>
                <a:solidFill>
                  <a:schemeClr val="accent5"/>
                </a:solidFill>
              </a:defRPr>
            </a:lvl4pPr>
            <a:lvl5pPr lvl="4" algn="l">
              <a:lnSpc>
                <a:spcPct val="115000"/>
              </a:lnSpc>
              <a:spcBef>
                <a:spcPts val="1600"/>
              </a:spcBef>
              <a:spcAft>
                <a:spcPts val="0"/>
              </a:spcAft>
              <a:buClr>
                <a:schemeClr val="accent5"/>
              </a:buClr>
              <a:buSzPts val="1400"/>
              <a:buNone/>
              <a:defRPr>
                <a:solidFill>
                  <a:schemeClr val="accent5"/>
                </a:solidFill>
              </a:defRPr>
            </a:lvl5pPr>
            <a:lvl6pPr lvl="5" algn="l">
              <a:lnSpc>
                <a:spcPct val="115000"/>
              </a:lnSpc>
              <a:spcBef>
                <a:spcPts val="1600"/>
              </a:spcBef>
              <a:spcAft>
                <a:spcPts val="0"/>
              </a:spcAft>
              <a:buClr>
                <a:schemeClr val="accent5"/>
              </a:buClr>
              <a:buSzPts val="1400"/>
              <a:buNone/>
              <a:defRPr>
                <a:solidFill>
                  <a:schemeClr val="accent5"/>
                </a:solidFill>
              </a:defRPr>
            </a:lvl6pPr>
            <a:lvl7pPr lvl="6" algn="l">
              <a:lnSpc>
                <a:spcPct val="115000"/>
              </a:lnSpc>
              <a:spcBef>
                <a:spcPts val="1600"/>
              </a:spcBef>
              <a:spcAft>
                <a:spcPts val="0"/>
              </a:spcAft>
              <a:buClr>
                <a:schemeClr val="accent5"/>
              </a:buClr>
              <a:buSzPts val="1400"/>
              <a:buNone/>
              <a:defRPr>
                <a:solidFill>
                  <a:schemeClr val="accent5"/>
                </a:solidFill>
              </a:defRPr>
            </a:lvl7pPr>
            <a:lvl8pPr lvl="7" algn="l">
              <a:lnSpc>
                <a:spcPct val="115000"/>
              </a:lnSpc>
              <a:spcBef>
                <a:spcPts val="1600"/>
              </a:spcBef>
              <a:spcAft>
                <a:spcPts val="0"/>
              </a:spcAft>
              <a:buClr>
                <a:schemeClr val="accent5"/>
              </a:buClr>
              <a:buSzPts val="1400"/>
              <a:buNone/>
              <a:defRPr>
                <a:solidFill>
                  <a:schemeClr val="accent5"/>
                </a:solidFill>
              </a:defRPr>
            </a:lvl8pPr>
            <a:lvl9pPr lvl="8" algn="l">
              <a:lnSpc>
                <a:spcPct val="115000"/>
              </a:lnSpc>
              <a:spcBef>
                <a:spcPts val="1600"/>
              </a:spcBef>
              <a:spcAft>
                <a:spcPts val="1600"/>
              </a:spcAft>
              <a:buClr>
                <a:schemeClr val="accent5"/>
              </a:buClr>
              <a:buSzPts val="1400"/>
              <a:buNone/>
              <a:defRPr>
                <a:solidFill>
                  <a:schemeClr val="accent5"/>
                </a:solidFill>
              </a:defRPr>
            </a:lvl9pPr>
          </a:lstStyle>
          <a:p/>
        </p:txBody>
      </p:sp>
      <p:sp>
        <p:nvSpPr>
          <p:cNvPr id="302" name="Google Shape;302;p56"/>
          <p:cNvSpPr txBox="1"/>
          <p:nvPr>
            <p:ph type="title"/>
          </p:nvPr>
        </p:nvSpPr>
        <p:spPr>
          <a:xfrm>
            <a:off x="722375" y="530750"/>
            <a:ext cx="769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303" name="Google Shape;303;p56"/>
          <p:cNvGrpSpPr/>
          <p:nvPr/>
        </p:nvGrpSpPr>
        <p:grpSpPr>
          <a:xfrm rot="10308110">
            <a:off x="7685111" y="748596"/>
            <a:ext cx="1474011" cy="2698142"/>
            <a:chOff x="365695" y="228600"/>
            <a:chExt cx="1473983" cy="2698089"/>
          </a:xfrm>
        </p:grpSpPr>
        <p:grpSp>
          <p:nvGrpSpPr>
            <p:cNvPr id="304" name="Google Shape;304;p56"/>
            <p:cNvGrpSpPr/>
            <p:nvPr/>
          </p:nvGrpSpPr>
          <p:grpSpPr>
            <a:xfrm flipH="1" rot="-617154">
              <a:off x="575967" y="402323"/>
              <a:ext cx="1053440" cy="2450002"/>
              <a:chOff x="3817855" y="1437512"/>
              <a:chExt cx="541146" cy="1128254"/>
            </a:xfrm>
          </p:grpSpPr>
          <p:sp>
            <p:nvSpPr>
              <p:cNvPr id="305" name="Google Shape;305;p5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p5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8" name="Google Shape;308;p56"/>
          <p:cNvGrpSpPr/>
          <p:nvPr/>
        </p:nvGrpSpPr>
        <p:grpSpPr>
          <a:xfrm rot="-2972274">
            <a:off x="491519" y="2811920"/>
            <a:ext cx="1474107" cy="2698319"/>
            <a:chOff x="365695" y="228600"/>
            <a:chExt cx="1473983" cy="2698089"/>
          </a:xfrm>
        </p:grpSpPr>
        <p:grpSp>
          <p:nvGrpSpPr>
            <p:cNvPr id="309" name="Google Shape;309;p56"/>
            <p:cNvGrpSpPr/>
            <p:nvPr/>
          </p:nvGrpSpPr>
          <p:grpSpPr>
            <a:xfrm flipH="1" rot="-617154">
              <a:off x="575967" y="402323"/>
              <a:ext cx="1053440" cy="2450002"/>
              <a:chOff x="3817855" y="1437512"/>
              <a:chExt cx="541146" cy="1128254"/>
            </a:xfrm>
          </p:grpSpPr>
          <p:sp>
            <p:nvSpPr>
              <p:cNvPr id="310" name="Google Shape;310;p5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2" name="Google Shape;312;p5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2"/>
        </a:solidFill>
      </p:bgPr>
    </p:bg>
    <p:spTree>
      <p:nvGrpSpPr>
        <p:cNvPr id="313" name="Shape 313"/>
        <p:cNvGrpSpPr/>
        <p:nvPr/>
      </p:nvGrpSpPr>
      <p:grpSpPr>
        <a:xfrm>
          <a:off x="0" y="0"/>
          <a:ext cx="0" cy="0"/>
          <a:chOff x="0" y="0"/>
          <a:chExt cx="0" cy="0"/>
        </a:xfrm>
      </p:grpSpPr>
      <p:sp>
        <p:nvSpPr>
          <p:cNvPr id="314" name="Google Shape;314;p57"/>
          <p:cNvSpPr txBox="1"/>
          <p:nvPr>
            <p:ph type="title"/>
          </p:nvPr>
        </p:nvSpPr>
        <p:spPr>
          <a:xfrm>
            <a:off x="992071" y="1521350"/>
            <a:ext cx="2649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solidFill>
                  <a:schemeClr val="accent5"/>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5" name="Google Shape;315;p57"/>
          <p:cNvSpPr txBox="1"/>
          <p:nvPr>
            <p:ph idx="1" type="subTitle"/>
          </p:nvPr>
        </p:nvSpPr>
        <p:spPr>
          <a:xfrm>
            <a:off x="949496" y="2215050"/>
            <a:ext cx="2907600" cy="71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316" name="Shape 316"/>
        <p:cNvGrpSpPr/>
        <p:nvPr/>
      </p:nvGrpSpPr>
      <p:grpSpPr>
        <a:xfrm>
          <a:off x="0" y="0"/>
          <a:ext cx="0" cy="0"/>
          <a:chOff x="0" y="0"/>
          <a:chExt cx="0" cy="0"/>
        </a:xfrm>
      </p:grpSpPr>
      <p:grpSp>
        <p:nvGrpSpPr>
          <p:cNvPr id="317" name="Google Shape;317;p58"/>
          <p:cNvGrpSpPr/>
          <p:nvPr/>
        </p:nvGrpSpPr>
        <p:grpSpPr>
          <a:xfrm flipH="1">
            <a:off x="-24431" y="-29154"/>
            <a:ext cx="9177970" cy="5191717"/>
            <a:chOff x="-9546" y="-29154"/>
            <a:chExt cx="9177970" cy="5191717"/>
          </a:xfrm>
        </p:grpSpPr>
        <p:sp>
          <p:nvSpPr>
            <p:cNvPr id="318" name="Google Shape;318;p58"/>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58"/>
            <p:cNvSpPr/>
            <p:nvPr/>
          </p:nvSpPr>
          <p:spPr>
            <a:xfrm>
              <a:off x="7068464" y="-29154"/>
              <a:ext cx="1600279" cy="119956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58"/>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8"/>
            <p:cNvSpPr/>
            <p:nvPr/>
          </p:nvSpPr>
          <p:spPr>
            <a:xfrm>
              <a:off x="743289" y="389782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8"/>
            <p:cNvSpPr/>
            <p:nvPr/>
          </p:nvSpPr>
          <p:spPr>
            <a:xfrm rot="10800000">
              <a:off x="-9546" y="3670090"/>
              <a:ext cx="1124791"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8"/>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4" name="Google Shape;324;p58"/>
          <p:cNvGrpSpPr/>
          <p:nvPr/>
        </p:nvGrpSpPr>
        <p:grpSpPr>
          <a:xfrm>
            <a:off x="4281415" y="75177"/>
            <a:ext cx="581170" cy="125403"/>
            <a:chOff x="4685288" y="186288"/>
            <a:chExt cx="419375" cy="90485"/>
          </a:xfrm>
        </p:grpSpPr>
        <p:sp>
          <p:nvSpPr>
            <p:cNvPr id="325" name="Google Shape;325;p5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p58"/>
            <p:cNvGrpSpPr/>
            <p:nvPr/>
          </p:nvGrpSpPr>
          <p:grpSpPr>
            <a:xfrm>
              <a:off x="4685288" y="186300"/>
              <a:ext cx="419375" cy="90473"/>
              <a:chOff x="4390000" y="182175"/>
              <a:chExt cx="419375" cy="90473"/>
            </a:xfrm>
          </p:grpSpPr>
          <p:sp>
            <p:nvSpPr>
              <p:cNvPr id="327" name="Google Shape;327;p5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9" name="Google Shape;329;p58"/>
          <p:cNvSpPr txBox="1"/>
          <p:nvPr>
            <p:ph idx="1" type="subTitle"/>
          </p:nvPr>
        </p:nvSpPr>
        <p:spPr>
          <a:xfrm>
            <a:off x="6169696" y="2166691"/>
            <a:ext cx="22638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0" name="Google Shape;330;p58"/>
          <p:cNvSpPr txBox="1"/>
          <p:nvPr>
            <p:ph idx="2" type="subTitle"/>
          </p:nvPr>
        </p:nvSpPr>
        <p:spPr>
          <a:xfrm>
            <a:off x="3845886" y="1860635"/>
            <a:ext cx="1452600" cy="2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ldrich"/>
              <a:buNone/>
              <a:defRPr b="1">
                <a:latin typeface="Aldrich"/>
                <a:ea typeface="Aldrich"/>
                <a:cs typeface="Aldrich"/>
                <a:sym typeface="Aldrich"/>
              </a:defRPr>
            </a:lvl1pPr>
            <a:lvl2pPr lvl="1" algn="ctr">
              <a:lnSpc>
                <a:spcPct val="100000"/>
              </a:lnSpc>
              <a:spcBef>
                <a:spcPts val="0"/>
              </a:spcBef>
              <a:spcAft>
                <a:spcPts val="0"/>
              </a:spcAft>
              <a:buSzPts val="1600"/>
              <a:buFont typeface="Aldrich"/>
              <a:buNone/>
              <a:defRPr sz="1600">
                <a:latin typeface="Aldrich"/>
                <a:ea typeface="Aldrich"/>
                <a:cs typeface="Aldrich"/>
                <a:sym typeface="Aldrich"/>
              </a:defRPr>
            </a:lvl2pPr>
            <a:lvl3pPr lvl="2" algn="ctr">
              <a:lnSpc>
                <a:spcPct val="100000"/>
              </a:lnSpc>
              <a:spcBef>
                <a:spcPts val="0"/>
              </a:spcBef>
              <a:spcAft>
                <a:spcPts val="0"/>
              </a:spcAft>
              <a:buSzPts val="1600"/>
              <a:buFont typeface="Aldrich"/>
              <a:buNone/>
              <a:defRPr sz="1600">
                <a:latin typeface="Aldrich"/>
                <a:ea typeface="Aldrich"/>
                <a:cs typeface="Aldrich"/>
                <a:sym typeface="Aldrich"/>
              </a:defRPr>
            </a:lvl3pPr>
            <a:lvl4pPr lvl="3" algn="ctr">
              <a:lnSpc>
                <a:spcPct val="100000"/>
              </a:lnSpc>
              <a:spcBef>
                <a:spcPts val="0"/>
              </a:spcBef>
              <a:spcAft>
                <a:spcPts val="0"/>
              </a:spcAft>
              <a:buSzPts val="1600"/>
              <a:buFont typeface="Aldrich"/>
              <a:buNone/>
              <a:defRPr sz="1600">
                <a:latin typeface="Aldrich"/>
                <a:ea typeface="Aldrich"/>
                <a:cs typeface="Aldrich"/>
                <a:sym typeface="Aldrich"/>
              </a:defRPr>
            </a:lvl4pPr>
            <a:lvl5pPr lvl="4" algn="ctr">
              <a:lnSpc>
                <a:spcPct val="100000"/>
              </a:lnSpc>
              <a:spcBef>
                <a:spcPts val="0"/>
              </a:spcBef>
              <a:spcAft>
                <a:spcPts val="0"/>
              </a:spcAft>
              <a:buSzPts val="1600"/>
              <a:buFont typeface="Aldrich"/>
              <a:buNone/>
              <a:defRPr sz="1600">
                <a:latin typeface="Aldrich"/>
                <a:ea typeface="Aldrich"/>
                <a:cs typeface="Aldrich"/>
                <a:sym typeface="Aldrich"/>
              </a:defRPr>
            </a:lvl5pPr>
            <a:lvl6pPr lvl="5" algn="ctr">
              <a:lnSpc>
                <a:spcPct val="100000"/>
              </a:lnSpc>
              <a:spcBef>
                <a:spcPts val="0"/>
              </a:spcBef>
              <a:spcAft>
                <a:spcPts val="0"/>
              </a:spcAft>
              <a:buSzPts val="1600"/>
              <a:buFont typeface="Aldrich"/>
              <a:buNone/>
              <a:defRPr sz="1600">
                <a:latin typeface="Aldrich"/>
                <a:ea typeface="Aldrich"/>
                <a:cs typeface="Aldrich"/>
                <a:sym typeface="Aldrich"/>
              </a:defRPr>
            </a:lvl6pPr>
            <a:lvl7pPr lvl="6" algn="ctr">
              <a:lnSpc>
                <a:spcPct val="100000"/>
              </a:lnSpc>
              <a:spcBef>
                <a:spcPts val="0"/>
              </a:spcBef>
              <a:spcAft>
                <a:spcPts val="0"/>
              </a:spcAft>
              <a:buSzPts val="1600"/>
              <a:buFont typeface="Aldrich"/>
              <a:buNone/>
              <a:defRPr sz="1600">
                <a:latin typeface="Aldrich"/>
                <a:ea typeface="Aldrich"/>
                <a:cs typeface="Aldrich"/>
                <a:sym typeface="Aldrich"/>
              </a:defRPr>
            </a:lvl7pPr>
            <a:lvl8pPr lvl="7" algn="ctr">
              <a:lnSpc>
                <a:spcPct val="100000"/>
              </a:lnSpc>
              <a:spcBef>
                <a:spcPts val="0"/>
              </a:spcBef>
              <a:spcAft>
                <a:spcPts val="0"/>
              </a:spcAft>
              <a:buSzPts val="1600"/>
              <a:buFont typeface="Aldrich"/>
              <a:buNone/>
              <a:defRPr sz="1600">
                <a:latin typeface="Aldrich"/>
                <a:ea typeface="Aldrich"/>
                <a:cs typeface="Aldrich"/>
                <a:sym typeface="Aldrich"/>
              </a:defRPr>
            </a:lvl8pPr>
            <a:lvl9pPr lvl="8"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31" name="Google Shape;331;p58"/>
          <p:cNvSpPr txBox="1"/>
          <p:nvPr>
            <p:ph idx="3" type="subTitle"/>
          </p:nvPr>
        </p:nvSpPr>
        <p:spPr>
          <a:xfrm>
            <a:off x="3438336" y="2165641"/>
            <a:ext cx="2267700" cy="448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2" name="Google Shape;332;p58"/>
          <p:cNvSpPr txBox="1"/>
          <p:nvPr>
            <p:ph idx="4" type="subTitle"/>
          </p:nvPr>
        </p:nvSpPr>
        <p:spPr>
          <a:xfrm>
            <a:off x="1116125" y="1858985"/>
            <a:ext cx="1452600" cy="255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ldrich"/>
              <a:buNone/>
              <a:defRPr b="1">
                <a:latin typeface="Aldrich"/>
                <a:ea typeface="Aldrich"/>
                <a:cs typeface="Aldrich"/>
                <a:sym typeface="Aldrich"/>
              </a:defRPr>
            </a:lvl1pPr>
            <a:lvl2pPr lvl="1" algn="ctr">
              <a:lnSpc>
                <a:spcPct val="100000"/>
              </a:lnSpc>
              <a:spcBef>
                <a:spcPts val="0"/>
              </a:spcBef>
              <a:spcAft>
                <a:spcPts val="0"/>
              </a:spcAft>
              <a:buSzPts val="1600"/>
              <a:buFont typeface="Aldrich"/>
              <a:buNone/>
              <a:defRPr sz="1600">
                <a:latin typeface="Aldrich"/>
                <a:ea typeface="Aldrich"/>
                <a:cs typeface="Aldrich"/>
                <a:sym typeface="Aldrich"/>
              </a:defRPr>
            </a:lvl2pPr>
            <a:lvl3pPr lvl="2" algn="ctr">
              <a:lnSpc>
                <a:spcPct val="100000"/>
              </a:lnSpc>
              <a:spcBef>
                <a:spcPts val="0"/>
              </a:spcBef>
              <a:spcAft>
                <a:spcPts val="0"/>
              </a:spcAft>
              <a:buSzPts val="1600"/>
              <a:buFont typeface="Aldrich"/>
              <a:buNone/>
              <a:defRPr sz="1600">
                <a:latin typeface="Aldrich"/>
                <a:ea typeface="Aldrich"/>
                <a:cs typeface="Aldrich"/>
                <a:sym typeface="Aldrich"/>
              </a:defRPr>
            </a:lvl3pPr>
            <a:lvl4pPr lvl="3" algn="ctr">
              <a:lnSpc>
                <a:spcPct val="100000"/>
              </a:lnSpc>
              <a:spcBef>
                <a:spcPts val="0"/>
              </a:spcBef>
              <a:spcAft>
                <a:spcPts val="0"/>
              </a:spcAft>
              <a:buSzPts val="1600"/>
              <a:buFont typeface="Aldrich"/>
              <a:buNone/>
              <a:defRPr sz="1600">
                <a:latin typeface="Aldrich"/>
                <a:ea typeface="Aldrich"/>
                <a:cs typeface="Aldrich"/>
                <a:sym typeface="Aldrich"/>
              </a:defRPr>
            </a:lvl4pPr>
            <a:lvl5pPr lvl="4" algn="ctr">
              <a:lnSpc>
                <a:spcPct val="100000"/>
              </a:lnSpc>
              <a:spcBef>
                <a:spcPts val="0"/>
              </a:spcBef>
              <a:spcAft>
                <a:spcPts val="0"/>
              </a:spcAft>
              <a:buSzPts val="1600"/>
              <a:buFont typeface="Aldrich"/>
              <a:buNone/>
              <a:defRPr sz="1600">
                <a:latin typeface="Aldrich"/>
                <a:ea typeface="Aldrich"/>
                <a:cs typeface="Aldrich"/>
                <a:sym typeface="Aldrich"/>
              </a:defRPr>
            </a:lvl5pPr>
            <a:lvl6pPr lvl="5" algn="ctr">
              <a:lnSpc>
                <a:spcPct val="100000"/>
              </a:lnSpc>
              <a:spcBef>
                <a:spcPts val="0"/>
              </a:spcBef>
              <a:spcAft>
                <a:spcPts val="0"/>
              </a:spcAft>
              <a:buSzPts val="1600"/>
              <a:buFont typeface="Aldrich"/>
              <a:buNone/>
              <a:defRPr sz="1600">
                <a:latin typeface="Aldrich"/>
                <a:ea typeface="Aldrich"/>
                <a:cs typeface="Aldrich"/>
                <a:sym typeface="Aldrich"/>
              </a:defRPr>
            </a:lvl6pPr>
            <a:lvl7pPr lvl="6" algn="ctr">
              <a:lnSpc>
                <a:spcPct val="100000"/>
              </a:lnSpc>
              <a:spcBef>
                <a:spcPts val="0"/>
              </a:spcBef>
              <a:spcAft>
                <a:spcPts val="0"/>
              </a:spcAft>
              <a:buSzPts val="1600"/>
              <a:buFont typeface="Aldrich"/>
              <a:buNone/>
              <a:defRPr sz="1600">
                <a:latin typeface="Aldrich"/>
                <a:ea typeface="Aldrich"/>
                <a:cs typeface="Aldrich"/>
                <a:sym typeface="Aldrich"/>
              </a:defRPr>
            </a:lvl7pPr>
            <a:lvl8pPr lvl="7" algn="ctr">
              <a:lnSpc>
                <a:spcPct val="100000"/>
              </a:lnSpc>
              <a:spcBef>
                <a:spcPts val="0"/>
              </a:spcBef>
              <a:spcAft>
                <a:spcPts val="0"/>
              </a:spcAft>
              <a:buSzPts val="1600"/>
              <a:buFont typeface="Aldrich"/>
              <a:buNone/>
              <a:defRPr sz="1600">
                <a:latin typeface="Aldrich"/>
                <a:ea typeface="Aldrich"/>
                <a:cs typeface="Aldrich"/>
                <a:sym typeface="Aldrich"/>
              </a:defRPr>
            </a:lvl8pPr>
            <a:lvl9pPr lvl="8"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33" name="Google Shape;333;p58"/>
          <p:cNvSpPr txBox="1"/>
          <p:nvPr>
            <p:ph idx="5" type="subTitle"/>
          </p:nvPr>
        </p:nvSpPr>
        <p:spPr>
          <a:xfrm>
            <a:off x="710525" y="2166691"/>
            <a:ext cx="22638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4" name="Google Shape;334;p58"/>
          <p:cNvSpPr txBox="1"/>
          <p:nvPr>
            <p:ph idx="6" type="subTitle"/>
          </p:nvPr>
        </p:nvSpPr>
        <p:spPr>
          <a:xfrm>
            <a:off x="6575296" y="1860635"/>
            <a:ext cx="1452600" cy="2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ldrich"/>
              <a:buNone/>
              <a:defRPr b="1">
                <a:latin typeface="Aldrich"/>
                <a:ea typeface="Aldrich"/>
                <a:cs typeface="Aldrich"/>
                <a:sym typeface="Aldrich"/>
              </a:defRPr>
            </a:lvl1pPr>
            <a:lvl2pPr lvl="1" algn="ctr">
              <a:lnSpc>
                <a:spcPct val="100000"/>
              </a:lnSpc>
              <a:spcBef>
                <a:spcPts val="0"/>
              </a:spcBef>
              <a:spcAft>
                <a:spcPts val="0"/>
              </a:spcAft>
              <a:buSzPts val="1600"/>
              <a:buFont typeface="Aldrich"/>
              <a:buNone/>
              <a:defRPr sz="1600">
                <a:latin typeface="Aldrich"/>
                <a:ea typeface="Aldrich"/>
                <a:cs typeface="Aldrich"/>
                <a:sym typeface="Aldrich"/>
              </a:defRPr>
            </a:lvl2pPr>
            <a:lvl3pPr lvl="2" algn="ctr">
              <a:lnSpc>
                <a:spcPct val="100000"/>
              </a:lnSpc>
              <a:spcBef>
                <a:spcPts val="0"/>
              </a:spcBef>
              <a:spcAft>
                <a:spcPts val="0"/>
              </a:spcAft>
              <a:buSzPts val="1600"/>
              <a:buFont typeface="Aldrich"/>
              <a:buNone/>
              <a:defRPr sz="1600">
                <a:latin typeface="Aldrich"/>
                <a:ea typeface="Aldrich"/>
                <a:cs typeface="Aldrich"/>
                <a:sym typeface="Aldrich"/>
              </a:defRPr>
            </a:lvl3pPr>
            <a:lvl4pPr lvl="3" algn="ctr">
              <a:lnSpc>
                <a:spcPct val="100000"/>
              </a:lnSpc>
              <a:spcBef>
                <a:spcPts val="0"/>
              </a:spcBef>
              <a:spcAft>
                <a:spcPts val="0"/>
              </a:spcAft>
              <a:buSzPts val="1600"/>
              <a:buFont typeface="Aldrich"/>
              <a:buNone/>
              <a:defRPr sz="1600">
                <a:latin typeface="Aldrich"/>
                <a:ea typeface="Aldrich"/>
                <a:cs typeface="Aldrich"/>
                <a:sym typeface="Aldrich"/>
              </a:defRPr>
            </a:lvl4pPr>
            <a:lvl5pPr lvl="4" algn="ctr">
              <a:lnSpc>
                <a:spcPct val="100000"/>
              </a:lnSpc>
              <a:spcBef>
                <a:spcPts val="0"/>
              </a:spcBef>
              <a:spcAft>
                <a:spcPts val="0"/>
              </a:spcAft>
              <a:buSzPts val="1600"/>
              <a:buFont typeface="Aldrich"/>
              <a:buNone/>
              <a:defRPr sz="1600">
                <a:latin typeface="Aldrich"/>
                <a:ea typeface="Aldrich"/>
                <a:cs typeface="Aldrich"/>
                <a:sym typeface="Aldrich"/>
              </a:defRPr>
            </a:lvl5pPr>
            <a:lvl6pPr lvl="5" algn="ctr">
              <a:lnSpc>
                <a:spcPct val="100000"/>
              </a:lnSpc>
              <a:spcBef>
                <a:spcPts val="0"/>
              </a:spcBef>
              <a:spcAft>
                <a:spcPts val="0"/>
              </a:spcAft>
              <a:buSzPts val="1600"/>
              <a:buFont typeface="Aldrich"/>
              <a:buNone/>
              <a:defRPr sz="1600">
                <a:latin typeface="Aldrich"/>
                <a:ea typeface="Aldrich"/>
                <a:cs typeface="Aldrich"/>
                <a:sym typeface="Aldrich"/>
              </a:defRPr>
            </a:lvl6pPr>
            <a:lvl7pPr lvl="6" algn="ctr">
              <a:lnSpc>
                <a:spcPct val="100000"/>
              </a:lnSpc>
              <a:spcBef>
                <a:spcPts val="0"/>
              </a:spcBef>
              <a:spcAft>
                <a:spcPts val="0"/>
              </a:spcAft>
              <a:buSzPts val="1600"/>
              <a:buFont typeface="Aldrich"/>
              <a:buNone/>
              <a:defRPr sz="1600">
                <a:latin typeface="Aldrich"/>
                <a:ea typeface="Aldrich"/>
                <a:cs typeface="Aldrich"/>
                <a:sym typeface="Aldrich"/>
              </a:defRPr>
            </a:lvl7pPr>
            <a:lvl8pPr lvl="7" algn="ctr">
              <a:lnSpc>
                <a:spcPct val="100000"/>
              </a:lnSpc>
              <a:spcBef>
                <a:spcPts val="0"/>
              </a:spcBef>
              <a:spcAft>
                <a:spcPts val="0"/>
              </a:spcAft>
              <a:buSzPts val="1600"/>
              <a:buFont typeface="Aldrich"/>
              <a:buNone/>
              <a:defRPr sz="1600">
                <a:latin typeface="Aldrich"/>
                <a:ea typeface="Aldrich"/>
                <a:cs typeface="Aldrich"/>
                <a:sym typeface="Aldrich"/>
              </a:defRPr>
            </a:lvl8pPr>
            <a:lvl9pPr lvl="8"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35" name="Google Shape;335;p58"/>
          <p:cNvSpPr txBox="1"/>
          <p:nvPr>
            <p:ph idx="7" type="subTitle"/>
          </p:nvPr>
        </p:nvSpPr>
        <p:spPr>
          <a:xfrm>
            <a:off x="6169696" y="3896075"/>
            <a:ext cx="22638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6" name="Google Shape;336;p58"/>
          <p:cNvSpPr txBox="1"/>
          <p:nvPr>
            <p:ph idx="8" type="subTitle"/>
          </p:nvPr>
        </p:nvSpPr>
        <p:spPr>
          <a:xfrm>
            <a:off x="3440110" y="3896075"/>
            <a:ext cx="22638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7" name="Google Shape;337;p58"/>
          <p:cNvSpPr txBox="1"/>
          <p:nvPr>
            <p:ph idx="9" type="subTitle"/>
          </p:nvPr>
        </p:nvSpPr>
        <p:spPr>
          <a:xfrm>
            <a:off x="710525" y="3896075"/>
            <a:ext cx="2263800" cy="44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38" name="Google Shape;338;p58"/>
          <p:cNvSpPr txBox="1"/>
          <p:nvPr>
            <p:ph idx="13" type="subTitle"/>
          </p:nvPr>
        </p:nvSpPr>
        <p:spPr>
          <a:xfrm>
            <a:off x="3845886" y="3589521"/>
            <a:ext cx="1452600" cy="2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ldrich"/>
              <a:buNone/>
              <a:defRPr b="1">
                <a:latin typeface="Aldrich"/>
                <a:ea typeface="Aldrich"/>
                <a:cs typeface="Aldrich"/>
                <a:sym typeface="Aldrich"/>
              </a:defRPr>
            </a:lvl1pPr>
            <a:lvl2pPr lvl="1" algn="ctr">
              <a:lnSpc>
                <a:spcPct val="100000"/>
              </a:lnSpc>
              <a:spcBef>
                <a:spcPts val="0"/>
              </a:spcBef>
              <a:spcAft>
                <a:spcPts val="0"/>
              </a:spcAft>
              <a:buSzPts val="1600"/>
              <a:buFont typeface="Aldrich"/>
              <a:buNone/>
              <a:defRPr sz="1600">
                <a:latin typeface="Aldrich"/>
                <a:ea typeface="Aldrich"/>
                <a:cs typeface="Aldrich"/>
                <a:sym typeface="Aldrich"/>
              </a:defRPr>
            </a:lvl2pPr>
            <a:lvl3pPr lvl="2" algn="ctr">
              <a:lnSpc>
                <a:spcPct val="100000"/>
              </a:lnSpc>
              <a:spcBef>
                <a:spcPts val="0"/>
              </a:spcBef>
              <a:spcAft>
                <a:spcPts val="0"/>
              </a:spcAft>
              <a:buSzPts val="1600"/>
              <a:buFont typeface="Aldrich"/>
              <a:buNone/>
              <a:defRPr sz="1600">
                <a:latin typeface="Aldrich"/>
                <a:ea typeface="Aldrich"/>
                <a:cs typeface="Aldrich"/>
                <a:sym typeface="Aldrich"/>
              </a:defRPr>
            </a:lvl3pPr>
            <a:lvl4pPr lvl="3" algn="ctr">
              <a:lnSpc>
                <a:spcPct val="100000"/>
              </a:lnSpc>
              <a:spcBef>
                <a:spcPts val="0"/>
              </a:spcBef>
              <a:spcAft>
                <a:spcPts val="0"/>
              </a:spcAft>
              <a:buSzPts val="1600"/>
              <a:buFont typeface="Aldrich"/>
              <a:buNone/>
              <a:defRPr sz="1600">
                <a:latin typeface="Aldrich"/>
                <a:ea typeface="Aldrich"/>
                <a:cs typeface="Aldrich"/>
                <a:sym typeface="Aldrich"/>
              </a:defRPr>
            </a:lvl4pPr>
            <a:lvl5pPr lvl="4" algn="ctr">
              <a:lnSpc>
                <a:spcPct val="100000"/>
              </a:lnSpc>
              <a:spcBef>
                <a:spcPts val="0"/>
              </a:spcBef>
              <a:spcAft>
                <a:spcPts val="0"/>
              </a:spcAft>
              <a:buSzPts val="1600"/>
              <a:buFont typeface="Aldrich"/>
              <a:buNone/>
              <a:defRPr sz="1600">
                <a:latin typeface="Aldrich"/>
                <a:ea typeface="Aldrich"/>
                <a:cs typeface="Aldrich"/>
                <a:sym typeface="Aldrich"/>
              </a:defRPr>
            </a:lvl5pPr>
            <a:lvl6pPr lvl="5" algn="ctr">
              <a:lnSpc>
                <a:spcPct val="100000"/>
              </a:lnSpc>
              <a:spcBef>
                <a:spcPts val="0"/>
              </a:spcBef>
              <a:spcAft>
                <a:spcPts val="0"/>
              </a:spcAft>
              <a:buSzPts val="1600"/>
              <a:buFont typeface="Aldrich"/>
              <a:buNone/>
              <a:defRPr sz="1600">
                <a:latin typeface="Aldrich"/>
                <a:ea typeface="Aldrich"/>
                <a:cs typeface="Aldrich"/>
                <a:sym typeface="Aldrich"/>
              </a:defRPr>
            </a:lvl6pPr>
            <a:lvl7pPr lvl="6" algn="ctr">
              <a:lnSpc>
                <a:spcPct val="100000"/>
              </a:lnSpc>
              <a:spcBef>
                <a:spcPts val="0"/>
              </a:spcBef>
              <a:spcAft>
                <a:spcPts val="0"/>
              </a:spcAft>
              <a:buSzPts val="1600"/>
              <a:buFont typeface="Aldrich"/>
              <a:buNone/>
              <a:defRPr sz="1600">
                <a:latin typeface="Aldrich"/>
                <a:ea typeface="Aldrich"/>
                <a:cs typeface="Aldrich"/>
                <a:sym typeface="Aldrich"/>
              </a:defRPr>
            </a:lvl7pPr>
            <a:lvl8pPr lvl="7" algn="ctr">
              <a:lnSpc>
                <a:spcPct val="100000"/>
              </a:lnSpc>
              <a:spcBef>
                <a:spcPts val="0"/>
              </a:spcBef>
              <a:spcAft>
                <a:spcPts val="0"/>
              </a:spcAft>
              <a:buSzPts val="1600"/>
              <a:buFont typeface="Aldrich"/>
              <a:buNone/>
              <a:defRPr sz="1600">
                <a:latin typeface="Aldrich"/>
                <a:ea typeface="Aldrich"/>
                <a:cs typeface="Aldrich"/>
                <a:sym typeface="Aldrich"/>
              </a:defRPr>
            </a:lvl8pPr>
            <a:lvl9pPr lvl="8"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39" name="Google Shape;339;p58"/>
          <p:cNvSpPr txBox="1"/>
          <p:nvPr>
            <p:ph idx="14" type="subTitle"/>
          </p:nvPr>
        </p:nvSpPr>
        <p:spPr>
          <a:xfrm>
            <a:off x="1116125" y="3589521"/>
            <a:ext cx="1452600" cy="2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ldrich"/>
              <a:buNone/>
              <a:defRPr b="1">
                <a:latin typeface="Aldrich"/>
                <a:ea typeface="Aldrich"/>
                <a:cs typeface="Aldrich"/>
                <a:sym typeface="Aldrich"/>
              </a:defRPr>
            </a:lvl1pPr>
            <a:lvl2pPr lvl="1" algn="ctr">
              <a:lnSpc>
                <a:spcPct val="100000"/>
              </a:lnSpc>
              <a:spcBef>
                <a:spcPts val="0"/>
              </a:spcBef>
              <a:spcAft>
                <a:spcPts val="0"/>
              </a:spcAft>
              <a:buSzPts val="1600"/>
              <a:buFont typeface="Aldrich"/>
              <a:buNone/>
              <a:defRPr sz="1600">
                <a:latin typeface="Aldrich"/>
                <a:ea typeface="Aldrich"/>
                <a:cs typeface="Aldrich"/>
                <a:sym typeface="Aldrich"/>
              </a:defRPr>
            </a:lvl2pPr>
            <a:lvl3pPr lvl="2" algn="ctr">
              <a:lnSpc>
                <a:spcPct val="100000"/>
              </a:lnSpc>
              <a:spcBef>
                <a:spcPts val="0"/>
              </a:spcBef>
              <a:spcAft>
                <a:spcPts val="0"/>
              </a:spcAft>
              <a:buSzPts val="1600"/>
              <a:buFont typeface="Aldrich"/>
              <a:buNone/>
              <a:defRPr sz="1600">
                <a:latin typeface="Aldrich"/>
                <a:ea typeface="Aldrich"/>
                <a:cs typeface="Aldrich"/>
                <a:sym typeface="Aldrich"/>
              </a:defRPr>
            </a:lvl3pPr>
            <a:lvl4pPr lvl="3" algn="ctr">
              <a:lnSpc>
                <a:spcPct val="100000"/>
              </a:lnSpc>
              <a:spcBef>
                <a:spcPts val="0"/>
              </a:spcBef>
              <a:spcAft>
                <a:spcPts val="0"/>
              </a:spcAft>
              <a:buSzPts val="1600"/>
              <a:buFont typeface="Aldrich"/>
              <a:buNone/>
              <a:defRPr sz="1600">
                <a:latin typeface="Aldrich"/>
                <a:ea typeface="Aldrich"/>
                <a:cs typeface="Aldrich"/>
                <a:sym typeface="Aldrich"/>
              </a:defRPr>
            </a:lvl4pPr>
            <a:lvl5pPr lvl="4" algn="ctr">
              <a:lnSpc>
                <a:spcPct val="100000"/>
              </a:lnSpc>
              <a:spcBef>
                <a:spcPts val="0"/>
              </a:spcBef>
              <a:spcAft>
                <a:spcPts val="0"/>
              </a:spcAft>
              <a:buSzPts val="1600"/>
              <a:buFont typeface="Aldrich"/>
              <a:buNone/>
              <a:defRPr sz="1600">
                <a:latin typeface="Aldrich"/>
                <a:ea typeface="Aldrich"/>
                <a:cs typeface="Aldrich"/>
                <a:sym typeface="Aldrich"/>
              </a:defRPr>
            </a:lvl5pPr>
            <a:lvl6pPr lvl="5" algn="ctr">
              <a:lnSpc>
                <a:spcPct val="100000"/>
              </a:lnSpc>
              <a:spcBef>
                <a:spcPts val="0"/>
              </a:spcBef>
              <a:spcAft>
                <a:spcPts val="0"/>
              </a:spcAft>
              <a:buSzPts val="1600"/>
              <a:buFont typeface="Aldrich"/>
              <a:buNone/>
              <a:defRPr sz="1600">
                <a:latin typeface="Aldrich"/>
                <a:ea typeface="Aldrich"/>
                <a:cs typeface="Aldrich"/>
                <a:sym typeface="Aldrich"/>
              </a:defRPr>
            </a:lvl6pPr>
            <a:lvl7pPr lvl="6" algn="ctr">
              <a:lnSpc>
                <a:spcPct val="100000"/>
              </a:lnSpc>
              <a:spcBef>
                <a:spcPts val="0"/>
              </a:spcBef>
              <a:spcAft>
                <a:spcPts val="0"/>
              </a:spcAft>
              <a:buSzPts val="1600"/>
              <a:buFont typeface="Aldrich"/>
              <a:buNone/>
              <a:defRPr sz="1600">
                <a:latin typeface="Aldrich"/>
                <a:ea typeface="Aldrich"/>
                <a:cs typeface="Aldrich"/>
                <a:sym typeface="Aldrich"/>
              </a:defRPr>
            </a:lvl7pPr>
            <a:lvl8pPr lvl="7" algn="ctr">
              <a:lnSpc>
                <a:spcPct val="100000"/>
              </a:lnSpc>
              <a:spcBef>
                <a:spcPts val="0"/>
              </a:spcBef>
              <a:spcAft>
                <a:spcPts val="0"/>
              </a:spcAft>
              <a:buSzPts val="1600"/>
              <a:buFont typeface="Aldrich"/>
              <a:buNone/>
              <a:defRPr sz="1600">
                <a:latin typeface="Aldrich"/>
                <a:ea typeface="Aldrich"/>
                <a:cs typeface="Aldrich"/>
                <a:sym typeface="Aldrich"/>
              </a:defRPr>
            </a:lvl8pPr>
            <a:lvl9pPr lvl="8"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40" name="Google Shape;340;p58"/>
          <p:cNvSpPr txBox="1"/>
          <p:nvPr>
            <p:ph idx="15" type="subTitle"/>
          </p:nvPr>
        </p:nvSpPr>
        <p:spPr>
          <a:xfrm>
            <a:off x="6575296" y="3589521"/>
            <a:ext cx="1452600" cy="25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Aldrich"/>
              <a:buNone/>
              <a:defRPr b="1">
                <a:latin typeface="Aldrich"/>
                <a:ea typeface="Aldrich"/>
                <a:cs typeface="Aldrich"/>
                <a:sym typeface="Aldrich"/>
              </a:defRPr>
            </a:lvl1pPr>
            <a:lvl2pPr lvl="1" algn="ctr">
              <a:lnSpc>
                <a:spcPct val="100000"/>
              </a:lnSpc>
              <a:spcBef>
                <a:spcPts val="0"/>
              </a:spcBef>
              <a:spcAft>
                <a:spcPts val="0"/>
              </a:spcAft>
              <a:buSzPts val="1600"/>
              <a:buFont typeface="Aldrich"/>
              <a:buNone/>
              <a:defRPr sz="1600">
                <a:latin typeface="Aldrich"/>
                <a:ea typeface="Aldrich"/>
                <a:cs typeface="Aldrich"/>
                <a:sym typeface="Aldrich"/>
              </a:defRPr>
            </a:lvl2pPr>
            <a:lvl3pPr lvl="2" algn="ctr">
              <a:lnSpc>
                <a:spcPct val="100000"/>
              </a:lnSpc>
              <a:spcBef>
                <a:spcPts val="0"/>
              </a:spcBef>
              <a:spcAft>
                <a:spcPts val="0"/>
              </a:spcAft>
              <a:buSzPts val="1600"/>
              <a:buFont typeface="Aldrich"/>
              <a:buNone/>
              <a:defRPr sz="1600">
                <a:latin typeface="Aldrich"/>
                <a:ea typeface="Aldrich"/>
                <a:cs typeface="Aldrich"/>
                <a:sym typeface="Aldrich"/>
              </a:defRPr>
            </a:lvl3pPr>
            <a:lvl4pPr lvl="3" algn="ctr">
              <a:lnSpc>
                <a:spcPct val="100000"/>
              </a:lnSpc>
              <a:spcBef>
                <a:spcPts val="0"/>
              </a:spcBef>
              <a:spcAft>
                <a:spcPts val="0"/>
              </a:spcAft>
              <a:buSzPts val="1600"/>
              <a:buFont typeface="Aldrich"/>
              <a:buNone/>
              <a:defRPr sz="1600">
                <a:latin typeface="Aldrich"/>
                <a:ea typeface="Aldrich"/>
                <a:cs typeface="Aldrich"/>
                <a:sym typeface="Aldrich"/>
              </a:defRPr>
            </a:lvl4pPr>
            <a:lvl5pPr lvl="4" algn="ctr">
              <a:lnSpc>
                <a:spcPct val="100000"/>
              </a:lnSpc>
              <a:spcBef>
                <a:spcPts val="0"/>
              </a:spcBef>
              <a:spcAft>
                <a:spcPts val="0"/>
              </a:spcAft>
              <a:buSzPts val="1600"/>
              <a:buFont typeface="Aldrich"/>
              <a:buNone/>
              <a:defRPr sz="1600">
                <a:latin typeface="Aldrich"/>
                <a:ea typeface="Aldrich"/>
                <a:cs typeface="Aldrich"/>
                <a:sym typeface="Aldrich"/>
              </a:defRPr>
            </a:lvl5pPr>
            <a:lvl6pPr lvl="5" algn="ctr">
              <a:lnSpc>
                <a:spcPct val="100000"/>
              </a:lnSpc>
              <a:spcBef>
                <a:spcPts val="0"/>
              </a:spcBef>
              <a:spcAft>
                <a:spcPts val="0"/>
              </a:spcAft>
              <a:buSzPts val="1600"/>
              <a:buFont typeface="Aldrich"/>
              <a:buNone/>
              <a:defRPr sz="1600">
                <a:latin typeface="Aldrich"/>
                <a:ea typeface="Aldrich"/>
                <a:cs typeface="Aldrich"/>
                <a:sym typeface="Aldrich"/>
              </a:defRPr>
            </a:lvl6pPr>
            <a:lvl7pPr lvl="6" algn="ctr">
              <a:lnSpc>
                <a:spcPct val="100000"/>
              </a:lnSpc>
              <a:spcBef>
                <a:spcPts val="0"/>
              </a:spcBef>
              <a:spcAft>
                <a:spcPts val="0"/>
              </a:spcAft>
              <a:buSzPts val="1600"/>
              <a:buFont typeface="Aldrich"/>
              <a:buNone/>
              <a:defRPr sz="1600">
                <a:latin typeface="Aldrich"/>
                <a:ea typeface="Aldrich"/>
                <a:cs typeface="Aldrich"/>
                <a:sym typeface="Aldrich"/>
              </a:defRPr>
            </a:lvl7pPr>
            <a:lvl8pPr lvl="7" algn="ctr">
              <a:lnSpc>
                <a:spcPct val="100000"/>
              </a:lnSpc>
              <a:spcBef>
                <a:spcPts val="0"/>
              </a:spcBef>
              <a:spcAft>
                <a:spcPts val="0"/>
              </a:spcAft>
              <a:buSzPts val="1600"/>
              <a:buFont typeface="Aldrich"/>
              <a:buNone/>
              <a:defRPr sz="1600">
                <a:latin typeface="Aldrich"/>
                <a:ea typeface="Aldrich"/>
                <a:cs typeface="Aldrich"/>
                <a:sym typeface="Aldrich"/>
              </a:defRPr>
            </a:lvl8pPr>
            <a:lvl9pPr lvl="8" algn="ctr">
              <a:lnSpc>
                <a:spcPct val="100000"/>
              </a:lnSpc>
              <a:spcBef>
                <a:spcPts val="0"/>
              </a:spcBef>
              <a:spcAft>
                <a:spcPts val="0"/>
              </a:spcAft>
              <a:buSzPts val="1600"/>
              <a:buFont typeface="Aldrich"/>
              <a:buNone/>
              <a:defRPr sz="1600">
                <a:latin typeface="Aldrich"/>
                <a:ea typeface="Aldrich"/>
                <a:cs typeface="Aldrich"/>
                <a:sym typeface="Aldrich"/>
              </a:defRPr>
            </a:lvl9pPr>
          </a:lstStyle>
          <a:p/>
        </p:txBody>
      </p:sp>
      <p:sp>
        <p:nvSpPr>
          <p:cNvPr id="341" name="Google Shape;341;p58"/>
          <p:cNvSpPr txBox="1"/>
          <p:nvPr>
            <p:ph type="title"/>
          </p:nvPr>
        </p:nvSpPr>
        <p:spPr>
          <a:xfrm>
            <a:off x="722375" y="530750"/>
            <a:ext cx="769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342" name="Google Shape;342;p58"/>
          <p:cNvGrpSpPr/>
          <p:nvPr/>
        </p:nvGrpSpPr>
        <p:grpSpPr>
          <a:xfrm rot="1877870">
            <a:off x="-123047" y="163674"/>
            <a:ext cx="1474020" cy="2698158"/>
            <a:chOff x="365695" y="228600"/>
            <a:chExt cx="1473983" cy="2698089"/>
          </a:xfrm>
        </p:grpSpPr>
        <p:grpSp>
          <p:nvGrpSpPr>
            <p:cNvPr id="343" name="Google Shape;343;p58"/>
            <p:cNvGrpSpPr/>
            <p:nvPr/>
          </p:nvGrpSpPr>
          <p:grpSpPr>
            <a:xfrm flipH="1" rot="-617154">
              <a:off x="575967" y="402323"/>
              <a:ext cx="1053440" cy="2450002"/>
              <a:chOff x="3817855" y="1437512"/>
              <a:chExt cx="541146" cy="1128254"/>
            </a:xfrm>
          </p:grpSpPr>
          <p:sp>
            <p:nvSpPr>
              <p:cNvPr id="344" name="Google Shape;344;p5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6" name="Google Shape;346;p5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7" name="Google Shape;347;p58"/>
          <p:cNvGrpSpPr/>
          <p:nvPr/>
        </p:nvGrpSpPr>
        <p:grpSpPr>
          <a:xfrm flipH="1" rot="128945">
            <a:off x="8104968" y="1763421"/>
            <a:ext cx="1473987" cy="2698099"/>
            <a:chOff x="365695" y="228600"/>
            <a:chExt cx="1473983" cy="2698089"/>
          </a:xfrm>
        </p:grpSpPr>
        <p:grpSp>
          <p:nvGrpSpPr>
            <p:cNvPr id="348" name="Google Shape;348;p58"/>
            <p:cNvGrpSpPr/>
            <p:nvPr/>
          </p:nvGrpSpPr>
          <p:grpSpPr>
            <a:xfrm flipH="1" rot="-617154">
              <a:off x="575967" y="402323"/>
              <a:ext cx="1053440" cy="2450002"/>
              <a:chOff x="3817855" y="1437512"/>
              <a:chExt cx="541146" cy="1128254"/>
            </a:xfrm>
          </p:grpSpPr>
          <p:sp>
            <p:nvSpPr>
              <p:cNvPr id="349" name="Google Shape;349;p5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5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1" name="Google Shape;351;p5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accent2"/>
        </a:solidFill>
      </p:bgPr>
    </p:bg>
    <p:spTree>
      <p:nvGrpSpPr>
        <p:cNvPr id="352" name="Shape 352"/>
        <p:cNvGrpSpPr/>
        <p:nvPr/>
      </p:nvGrpSpPr>
      <p:grpSpPr>
        <a:xfrm>
          <a:off x="0" y="0"/>
          <a:ext cx="0" cy="0"/>
          <a:chOff x="0" y="0"/>
          <a:chExt cx="0" cy="0"/>
        </a:xfrm>
      </p:grpSpPr>
      <p:sp>
        <p:nvSpPr>
          <p:cNvPr id="353" name="Google Shape;353;p59"/>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9"/>
          <p:cNvSpPr/>
          <p:nvPr/>
        </p:nvSpPr>
        <p:spPr>
          <a:xfrm flipH="1" rot="10800000">
            <a:off x="4675100" y="579312"/>
            <a:ext cx="3804000" cy="39834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9"/>
          <p:cNvSpPr/>
          <p:nvPr/>
        </p:nvSpPr>
        <p:spPr>
          <a:xfrm flipH="1">
            <a:off x="6659628" y="3545595"/>
            <a:ext cx="1262868" cy="100235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59"/>
          <p:cNvSpPr/>
          <p:nvPr/>
        </p:nvSpPr>
        <p:spPr>
          <a:xfrm flipH="1" rot="10800000">
            <a:off x="7611614" y="3464137"/>
            <a:ext cx="853189" cy="845690"/>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59"/>
          <p:cNvSpPr/>
          <p:nvPr/>
        </p:nvSpPr>
        <p:spPr>
          <a:xfrm flipH="1" rot="10800000">
            <a:off x="661175" y="576012"/>
            <a:ext cx="3807600" cy="39867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9"/>
          <p:cNvSpPr/>
          <p:nvPr/>
        </p:nvSpPr>
        <p:spPr>
          <a:xfrm flipH="1">
            <a:off x="947000" y="591709"/>
            <a:ext cx="1028800" cy="82064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9"/>
          <p:cNvSpPr/>
          <p:nvPr/>
        </p:nvSpPr>
        <p:spPr>
          <a:xfrm flipH="1">
            <a:off x="1535518" y="590653"/>
            <a:ext cx="804131" cy="64139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9"/>
          <p:cNvSpPr/>
          <p:nvPr/>
        </p:nvSpPr>
        <p:spPr>
          <a:xfrm flipH="1">
            <a:off x="674764" y="1598807"/>
            <a:ext cx="768932" cy="729508"/>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1" name="Google Shape;361;p59"/>
          <p:cNvGrpSpPr/>
          <p:nvPr/>
        </p:nvGrpSpPr>
        <p:grpSpPr>
          <a:xfrm>
            <a:off x="4281415" y="375214"/>
            <a:ext cx="581170" cy="125403"/>
            <a:chOff x="4685288" y="186288"/>
            <a:chExt cx="419375" cy="90485"/>
          </a:xfrm>
        </p:grpSpPr>
        <p:sp>
          <p:nvSpPr>
            <p:cNvPr id="362" name="Google Shape;362;p5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3" name="Google Shape;363;p59"/>
            <p:cNvGrpSpPr/>
            <p:nvPr/>
          </p:nvGrpSpPr>
          <p:grpSpPr>
            <a:xfrm>
              <a:off x="4685288" y="186300"/>
              <a:ext cx="419375" cy="90473"/>
              <a:chOff x="4390000" y="182175"/>
              <a:chExt cx="419375" cy="90473"/>
            </a:xfrm>
          </p:grpSpPr>
          <p:sp>
            <p:nvSpPr>
              <p:cNvPr id="364" name="Google Shape;364;p5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5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66" name="Google Shape;366;p59"/>
          <p:cNvGrpSpPr/>
          <p:nvPr/>
        </p:nvGrpSpPr>
        <p:grpSpPr>
          <a:xfrm flipH="1" rot="-10283466">
            <a:off x="223212" y="142930"/>
            <a:ext cx="541137" cy="2225321"/>
            <a:chOff x="871338" y="1945155"/>
            <a:chExt cx="247109" cy="1016148"/>
          </a:xfrm>
        </p:grpSpPr>
        <p:sp>
          <p:nvSpPr>
            <p:cNvPr id="367" name="Google Shape;367;p59"/>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59"/>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59"/>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0" name="Google Shape;370;p59"/>
          <p:cNvGrpSpPr/>
          <p:nvPr/>
        </p:nvGrpSpPr>
        <p:grpSpPr>
          <a:xfrm rot="-1025565">
            <a:off x="7915709" y="165251"/>
            <a:ext cx="961174" cy="1962025"/>
            <a:chOff x="3789888" y="1403830"/>
            <a:chExt cx="569113" cy="1161936"/>
          </a:xfrm>
        </p:grpSpPr>
        <p:sp>
          <p:nvSpPr>
            <p:cNvPr id="371" name="Google Shape;371;p59"/>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59"/>
            <p:cNvSpPr/>
            <p:nvPr/>
          </p:nvSpPr>
          <p:spPr>
            <a:xfrm>
              <a:off x="3789888" y="1403830"/>
              <a:ext cx="81102" cy="79229"/>
            </a:xfrm>
            <a:custGeom>
              <a:rect b="b" l="l" r="r" t="t"/>
              <a:pathLst>
                <a:path extrusionOk="0" h="4187" w="4286">
                  <a:moveTo>
                    <a:pt x="2206" y="1"/>
                  </a:moveTo>
                  <a:cubicBezTo>
                    <a:pt x="1053" y="1"/>
                    <a:pt x="0" y="953"/>
                    <a:pt x="126" y="2106"/>
                  </a:cubicBezTo>
                  <a:cubicBezTo>
                    <a:pt x="126" y="3259"/>
                    <a:pt x="1053" y="4186"/>
                    <a:pt x="2206" y="4186"/>
                  </a:cubicBezTo>
                  <a:cubicBezTo>
                    <a:pt x="3258" y="4186"/>
                    <a:pt x="4286" y="3259"/>
                    <a:pt x="4286" y="2106"/>
                  </a:cubicBezTo>
                  <a:cubicBezTo>
                    <a:pt x="4186" y="953"/>
                    <a:pt x="3359" y="1"/>
                    <a:pt x="2206"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59"/>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59"/>
          <p:cNvSpPr txBox="1"/>
          <p:nvPr>
            <p:ph idx="1" type="subTitle"/>
          </p:nvPr>
        </p:nvSpPr>
        <p:spPr>
          <a:xfrm>
            <a:off x="1379075" y="3084605"/>
            <a:ext cx="2371800" cy="771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75" name="Google Shape;375;p59"/>
          <p:cNvSpPr txBox="1"/>
          <p:nvPr>
            <p:ph idx="2" type="subTitle"/>
          </p:nvPr>
        </p:nvSpPr>
        <p:spPr>
          <a:xfrm>
            <a:off x="5391200" y="3084606"/>
            <a:ext cx="2371800" cy="771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376" name="Google Shape;376;p59"/>
          <p:cNvSpPr/>
          <p:nvPr/>
        </p:nvSpPr>
        <p:spPr>
          <a:xfrm>
            <a:off x="3757049" y="44949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59"/>
          <p:cNvSpPr txBox="1"/>
          <p:nvPr>
            <p:ph type="title"/>
          </p:nvPr>
        </p:nvSpPr>
        <p:spPr>
          <a:xfrm>
            <a:off x="1276350" y="2638425"/>
            <a:ext cx="2581200" cy="42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atin typeface="Didact Gothic"/>
                <a:ea typeface="Didact Gothic"/>
                <a:cs typeface="Didact Gothic"/>
                <a:sym typeface="Didact Gothic"/>
              </a:defRPr>
            </a:lvl2pPr>
            <a:lvl3pPr lvl="2" algn="l">
              <a:lnSpc>
                <a:spcPct val="100000"/>
              </a:lnSpc>
              <a:spcBef>
                <a:spcPts val="0"/>
              </a:spcBef>
              <a:spcAft>
                <a:spcPts val="0"/>
              </a:spcAft>
              <a:buSzPts val="2800"/>
              <a:buNone/>
              <a:defRPr>
                <a:latin typeface="Didact Gothic"/>
                <a:ea typeface="Didact Gothic"/>
                <a:cs typeface="Didact Gothic"/>
                <a:sym typeface="Didact Gothic"/>
              </a:defRPr>
            </a:lvl3pPr>
            <a:lvl4pPr lvl="3" algn="l">
              <a:lnSpc>
                <a:spcPct val="100000"/>
              </a:lnSpc>
              <a:spcBef>
                <a:spcPts val="0"/>
              </a:spcBef>
              <a:spcAft>
                <a:spcPts val="0"/>
              </a:spcAft>
              <a:buSzPts val="2800"/>
              <a:buNone/>
              <a:defRPr>
                <a:latin typeface="Didact Gothic"/>
                <a:ea typeface="Didact Gothic"/>
                <a:cs typeface="Didact Gothic"/>
                <a:sym typeface="Didact Gothic"/>
              </a:defRPr>
            </a:lvl4pPr>
            <a:lvl5pPr lvl="4" algn="l">
              <a:lnSpc>
                <a:spcPct val="100000"/>
              </a:lnSpc>
              <a:spcBef>
                <a:spcPts val="0"/>
              </a:spcBef>
              <a:spcAft>
                <a:spcPts val="0"/>
              </a:spcAft>
              <a:buSzPts val="2800"/>
              <a:buNone/>
              <a:defRPr>
                <a:latin typeface="Didact Gothic"/>
                <a:ea typeface="Didact Gothic"/>
                <a:cs typeface="Didact Gothic"/>
                <a:sym typeface="Didact Gothic"/>
              </a:defRPr>
            </a:lvl5pPr>
            <a:lvl6pPr lvl="5" algn="l">
              <a:lnSpc>
                <a:spcPct val="100000"/>
              </a:lnSpc>
              <a:spcBef>
                <a:spcPts val="0"/>
              </a:spcBef>
              <a:spcAft>
                <a:spcPts val="0"/>
              </a:spcAft>
              <a:buSzPts val="2800"/>
              <a:buNone/>
              <a:defRPr>
                <a:latin typeface="Didact Gothic"/>
                <a:ea typeface="Didact Gothic"/>
                <a:cs typeface="Didact Gothic"/>
                <a:sym typeface="Didact Gothic"/>
              </a:defRPr>
            </a:lvl6pPr>
            <a:lvl7pPr lvl="6" algn="l">
              <a:lnSpc>
                <a:spcPct val="100000"/>
              </a:lnSpc>
              <a:spcBef>
                <a:spcPts val="0"/>
              </a:spcBef>
              <a:spcAft>
                <a:spcPts val="0"/>
              </a:spcAft>
              <a:buSzPts val="2800"/>
              <a:buNone/>
              <a:defRPr>
                <a:latin typeface="Didact Gothic"/>
                <a:ea typeface="Didact Gothic"/>
                <a:cs typeface="Didact Gothic"/>
                <a:sym typeface="Didact Gothic"/>
              </a:defRPr>
            </a:lvl7pPr>
            <a:lvl8pPr lvl="7" algn="l">
              <a:lnSpc>
                <a:spcPct val="100000"/>
              </a:lnSpc>
              <a:spcBef>
                <a:spcPts val="0"/>
              </a:spcBef>
              <a:spcAft>
                <a:spcPts val="0"/>
              </a:spcAft>
              <a:buSzPts val="2800"/>
              <a:buNone/>
              <a:defRPr>
                <a:latin typeface="Didact Gothic"/>
                <a:ea typeface="Didact Gothic"/>
                <a:cs typeface="Didact Gothic"/>
                <a:sym typeface="Didact Gothic"/>
              </a:defRPr>
            </a:lvl8pPr>
            <a:lvl9pPr lvl="8" algn="l">
              <a:lnSpc>
                <a:spcPct val="100000"/>
              </a:lnSpc>
              <a:spcBef>
                <a:spcPts val="0"/>
              </a:spcBef>
              <a:spcAft>
                <a:spcPts val="0"/>
              </a:spcAft>
              <a:buSzPts val="2800"/>
              <a:buNone/>
              <a:defRPr>
                <a:latin typeface="Didact Gothic"/>
                <a:ea typeface="Didact Gothic"/>
                <a:cs typeface="Didact Gothic"/>
                <a:sym typeface="Didact Gothic"/>
              </a:defRPr>
            </a:lvl9pPr>
          </a:lstStyle>
          <a:p/>
        </p:txBody>
      </p:sp>
      <p:sp>
        <p:nvSpPr>
          <p:cNvPr id="378" name="Google Shape;378;p59"/>
          <p:cNvSpPr txBox="1"/>
          <p:nvPr>
            <p:ph idx="3" type="title"/>
          </p:nvPr>
        </p:nvSpPr>
        <p:spPr>
          <a:xfrm>
            <a:off x="5286375" y="2638425"/>
            <a:ext cx="2581200" cy="420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800"/>
              <a:buNone/>
              <a:defRPr b="1" sz="1800"/>
            </a:lvl1pPr>
            <a:lvl2pPr lvl="1" algn="l">
              <a:lnSpc>
                <a:spcPct val="100000"/>
              </a:lnSpc>
              <a:spcBef>
                <a:spcPts val="0"/>
              </a:spcBef>
              <a:spcAft>
                <a:spcPts val="0"/>
              </a:spcAft>
              <a:buSzPts val="2800"/>
              <a:buNone/>
              <a:defRPr>
                <a:latin typeface="Didact Gothic"/>
                <a:ea typeface="Didact Gothic"/>
                <a:cs typeface="Didact Gothic"/>
                <a:sym typeface="Didact Gothic"/>
              </a:defRPr>
            </a:lvl2pPr>
            <a:lvl3pPr lvl="2" algn="l">
              <a:lnSpc>
                <a:spcPct val="100000"/>
              </a:lnSpc>
              <a:spcBef>
                <a:spcPts val="0"/>
              </a:spcBef>
              <a:spcAft>
                <a:spcPts val="0"/>
              </a:spcAft>
              <a:buSzPts val="2800"/>
              <a:buNone/>
              <a:defRPr>
                <a:latin typeface="Didact Gothic"/>
                <a:ea typeface="Didact Gothic"/>
                <a:cs typeface="Didact Gothic"/>
                <a:sym typeface="Didact Gothic"/>
              </a:defRPr>
            </a:lvl3pPr>
            <a:lvl4pPr lvl="3" algn="l">
              <a:lnSpc>
                <a:spcPct val="100000"/>
              </a:lnSpc>
              <a:spcBef>
                <a:spcPts val="0"/>
              </a:spcBef>
              <a:spcAft>
                <a:spcPts val="0"/>
              </a:spcAft>
              <a:buSzPts val="2800"/>
              <a:buNone/>
              <a:defRPr>
                <a:latin typeface="Didact Gothic"/>
                <a:ea typeface="Didact Gothic"/>
                <a:cs typeface="Didact Gothic"/>
                <a:sym typeface="Didact Gothic"/>
              </a:defRPr>
            </a:lvl4pPr>
            <a:lvl5pPr lvl="4" algn="l">
              <a:lnSpc>
                <a:spcPct val="100000"/>
              </a:lnSpc>
              <a:spcBef>
                <a:spcPts val="0"/>
              </a:spcBef>
              <a:spcAft>
                <a:spcPts val="0"/>
              </a:spcAft>
              <a:buSzPts val="2800"/>
              <a:buNone/>
              <a:defRPr>
                <a:latin typeface="Didact Gothic"/>
                <a:ea typeface="Didact Gothic"/>
                <a:cs typeface="Didact Gothic"/>
                <a:sym typeface="Didact Gothic"/>
              </a:defRPr>
            </a:lvl5pPr>
            <a:lvl6pPr lvl="5" algn="l">
              <a:lnSpc>
                <a:spcPct val="100000"/>
              </a:lnSpc>
              <a:spcBef>
                <a:spcPts val="0"/>
              </a:spcBef>
              <a:spcAft>
                <a:spcPts val="0"/>
              </a:spcAft>
              <a:buSzPts val="2800"/>
              <a:buNone/>
              <a:defRPr>
                <a:latin typeface="Didact Gothic"/>
                <a:ea typeface="Didact Gothic"/>
                <a:cs typeface="Didact Gothic"/>
                <a:sym typeface="Didact Gothic"/>
              </a:defRPr>
            </a:lvl6pPr>
            <a:lvl7pPr lvl="6" algn="l">
              <a:lnSpc>
                <a:spcPct val="100000"/>
              </a:lnSpc>
              <a:spcBef>
                <a:spcPts val="0"/>
              </a:spcBef>
              <a:spcAft>
                <a:spcPts val="0"/>
              </a:spcAft>
              <a:buSzPts val="2800"/>
              <a:buNone/>
              <a:defRPr>
                <a:latin typeface="Didact Gothic"/>
                <a:ea typeface="Didact Gothic"/>
                <a:cs typeface="Didact Gothic"/>
                <a:sym typeface="Didact Gothic"/>
              </a:defRPr>
            </a:lvl7pPr>
            <a:lvl8pPr lvl="7" algn="l">
              <a:lnSpc>
                <a:spcPct val="100000"/>
              </a:lnSpc>
              <a:spcBef>
                <a:spcPts val="0"/>
              </a:spcBef>
              <a:spcAft>
                <a:spcPts val="0"/>
              </a:spcAft>
              <a:buSzPts val="2800"/>
              <a:buNone/>
              <a:defRPr>
                <a:latin typeface="Didact Gothic"/>
                <a:ea typeface="Didact Gothic"/>
                <a:cs typeface="Didact Gothic"/>
                <a:sym typeface="Didact Gothic"/>
              </a:defRPr>
            </a:lvl8pPr>
            <a:lvl9pPr lvl="8" algn="l">
              <a:lnSpc>
                <a:spcPct val="100000"/>
              </a:lnSpc>
              <a:spcBef>
                <a:spcPts val="0"/>
              </a:spcBef>
              <a:spcAft>
                <a:spcPts val="0"/>
              </a:spcAft>
              <a:buSzPts val="2800"/>
              <a:buNone/>
              <a:defRPr>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79" name="Shape 379"/>
        <p:cNvGrpSpPr/>
        <p:nvPr/>
      </p:nvGrpSpPr>
      <p:grpSpPr>
        <a:xfrm>
          <a:off x="0" y="0"/>
          <a:ext cx="0" cy="0"/>
          <a:chOff x="0" y="0"/>
          <a:chExt cx="0" cy="0"/>
        </a:xfrm>
      </p:grpSpPr>
      <p:grpSp>
        <p:nvGrpSpPr>
          <p:cNvPr id="380" name="Google Shape;380;p60"/>
          <p:cNvGrpSpPr/>
          <p:nvPr/>
        </p:nvGrpSpPr>
        <p:grpSpPr>
          <a:xfrm>
            <a:off x="319043" y="283350"/>
            <a:ext cx="8505900" cy="4576800"/>
            <a:chOff x="319043" y="283350"/>
            <a:chExt cx="8505900" cy="4576800"/>
          </a:xfrm>
        </p:grpSpPr>
        <p:sp>
          <p:nvSpPr>
            <p:cNvPr id="381" name="Google Shape;381;p60"/>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0"/>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0"/>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0"/>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5" name="Google Shape;385;p60"/>
          <p:cNvGrpSpPr/>
          <p:nvPr/>
        </p:nvGrpSpPr>
        <p:grpSpPr>
          <a:xfrm>
            <a:off x="4281415" y="375214"/>
            <a:ext cx="581170" cy="125403"/>
            <a:chOff x="4685288" y="186288"/>
            <a:chExt cx="419375" cy="90485"/>
          </a:xfrm>
        </p:grpSpPr>
        <p:sp>
          <p:nvSpPr>
            <p:cNvPr id="386" name="Google Shape;386;p60"/>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7" name="Google Shape;387;p60"/>
            <p:cNvGrpSpPr/>
            <p:nvPr/>
          </p:nvGrpSpPr>
          <p:grpSpPr>
            <a:xfrm>
              <a:off x="4685288" y="186300"/>
              <a:ext cx="419375" cy="90473"/>
              <a:chOff x="4390000" y="182175"/>
              <a:chExt cx="419375" cy="90473"/>
            </a:xfrm>
          </p:grpSpPr>
          <p:sp>
            <p:nvSpPr>
              <p:cNvPr id="388" name="Google Shape;388;p60"/>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60"/>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0" name="Google Shape;390;p60"/>
          <p:cNvSpPr txBox="1"/>
          <p:nvPr>
            <p:ph type="title"/>
          </p:nvPr>
        </p:nvSpPr>
        <p:spPr>
          <a:xfrm>
            <a:off x="2046600" y="1414500"/>
            <a:ext cx="5050800" cy="2314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391" name="Shape 391"/>
        <p:cNvGrpSpPr/>
        <p:nvPr/>
      </p:nvGrpSpPr>
      <p:grpSpPr>
        <a:xfrm>
          <a:off x="0" y="0"/>
          <a:ext cx="0" cy="0"/>
          <a:chOff x="0" y="0"/>
          <a:chExt cx="0" cy="0"/>
        </a:xfrm>
      </p:grpSpPr>
      <p:grpSp>
        <p:nvGrpSpPr>
          <p:cNvPr id="392" name="Google Shape;392;p61"/>
          <p:cNvGrpSpPr/>
          <p:nvPr/>
        </p:nvGrpSpPr>
        <p:grpSpPr>
          <a:xfrm flipH="1" rot="10800000">
            <a:off x="-9513" y="-6"/>
            <a:ext cx="9177947" cy="5143519"/>
            <a:chOff x="-9513" y="-6"/>
            <a:chExt cx="9177947" cy="5143519"/>
          </a:xfrm>
        </p:grpSpPr>
        <p:sp>
          <p:nvSpPr>
            <p:cNvPr id="393" name="Google Shape;393;p61"/>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1"/>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1"/>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1"/>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61"/>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61"/>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61"/>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0" name="Google Shape;400;p61"/>
          <p:cNvGrpSpPr/>
          <p:nvPr/>
        </p:nvGrpSpPr>
        <p:grpSpPr>
          <a:xfrm>
            <a:off x="4281415" y="75177"/>
            <a:ext cx="581170" cy="125403"/>
            <a:chOff x="4685288" y="186288"/>
            <a:chExt cx="419375" cy="90485"/>
          </a:xfrm>
        </p:grpSpPr>
        <p:sp>
          <p:nvSpPr>
            <p:cNvPr id="401" name="Google Shape;401;p61"/>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2" name="Google Shape;402;p61"/>
            <p:cNvGrpSpPr/>
            <p:nvPr/>
          </p:nvGrpSpPr>
          <p:grpSpPr>
            <a:xfrm>
              <a:off x="4685288" y="186300"/>
              <a:ext cx="419375" cy="90473"/>
              <a:chOff x="4390000" y="182175"/>
              <a:chExt cx="419375" cy="90473"/>
            </a:xfrm>
          </p:grpSpPr>
          <p:sp>
            <p:nvSpPr>
              <p:cNvPr id="403" name="Google Shape;403;p61"/>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1"/>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05" name="Google Shape;405;p61"/>
          <p:cNvSpPr txBox="1"/>
          <p:nvPr>
            <p:ph type="title"/>
          </p:nvPr>
        </p:nvSpPr>
        <p:spPr>
          <a:xfrm>
            <a:off x="722375" y="530750"/>
            <a:ext cx="769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406" name="Google Shape;406;p61"/>
          <p:cNvGrpSpPr/>
          <p:nvPr/>
        </p:nvGrpSpPr>
        <p:grpSpPr>
          <a:xfrm flipH="1" rot="-338429">
            <a:off x="7684113" y="462658"/>
            <a:ext cx="1474192" cy="2698474"/>
            <a:chOff x="365695" y="228600"/>
            <a:chExt cx="1473983" cy="2698089"/>
          </a:xfrm>
        </p:grpSpPr>
        <p:grpSp>
          <p:nvGrpSpPr>
            <p:cNvPr id="407" name="Google Shape;407;p61"/>
            <p:cNvGrpSpPr/>
            <p:nvPr/>
          </p:nvGrpSpPr>
          <p:grpSpPr>
            <a:xfrm flipH="1" rot="-617154">
              <a:off x="575967" y="402323"/>
              <a:ext cx="1053440" cy="2450002"/>
              <a:chOff x="3817855" y="1437512"/>
              <a:chExt cx="541146" cy="1128254"/>
            </a:xfrm>
          </p:grpSpPr>
          <p:sp>
            <p:nvSpPr>
              <p:cNvPr id="408" name="Google Shape;408;p61"/>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1"/>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0" name="Google Shape;410;p61"/>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1" name="Shape 411"/>
        <p:cNvGrpSpPr/>
        <p:nvPr/>
      </p:nvGrpSpPr>
      <p:grpSpPr>
        <a:xfrm>
          <a:off x="0" y="0"/>
          <a:ext cx="0" cy="0"/>
          <a:chOff x="0" y="0"/>
          <a:chExt cx="0" cy="0"/>
        </a:xfrm>
      </p:grpSpPr>
      <p:sp>
        <p:nvSpPr>
          <p:cNvPr id="412" name="Google Shape;412;p62"/>
          <p:cNvSpPr txBox="1"/>
          <p:nvPr>
            <p:ph type="ctrTitle"/>
          </p:nvPr>
        </p:nvSpPr>
        <p:spPr>
          <a:xfrm>
            <a:off x="712850" y="539500"/>
            <a:ext cx="4278300" cy="11736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000"/>
              <a:buNone/>
              <a:defRPr sz="2400">
                <a:solidFill>
                  <a:schemeClr val="accent5"/>
                </a:solidFill>
              </a:defRPr>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2"/>
        </a:solidFill>
      </p:bgPr>
    </p:bg>
    <p:spTree>
      <p:nvGrpSpPr>
        <p:cNvPr id="413" name="Shape 413"/>
        <p:cNvGrpSpPr/>
        <p:nvPr/>
      </p:nvGrpSpPr>
      <p:grpSpPr>
        <a:xfrm>
          <a:off x="0" y="0"/>
          <a:ext cx="0" cy="0"/>
          <a:chOff x="0" y="0"/>
          <a:chExt cx="0" cy="0"/>
        </a:xfrm>
      </p:grpSpPr>
      <p:grpSp>
        <p:nvGrpSpPr>
          <p:cNvPr id="414" name="Google Shape;414;p63"/>
          <p:cNvGrpSpPr/>
          <p:nvPr/>
        </p:nvGrpSpPr>
        <p:grpSpPr>
          <a:xfrm>
            <a:off x="319043" y="283350"/>
            <a:ext cx="8505900" cy="4576800"/>
            <a:chOff x="319043" y="283350"/>
            <a:chExt cx="8505900" cy="4576800"/>
          </a:xfrm>
        </p:grpSpPr>
        <p:sp>
          <p:nvSpPr>
            <p:cNvPr id="415" name="Google Shape;415;p63"/>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3"/>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3"/>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63"/>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63"/>
          <p:cNvGrpSpPr/>
          <p:nvPr/>
        </p:nvGrpSpPr>
        <p:grpSpPr>
          <a:xfrm>
            <a:off x="4281415" y="375214"/>
            <a:ext cx="581170" cy="125403"/>
            <a:chOff x="4685288" y="186288"/>
            <a:chExt cx="419375" cy="90485"/>
          </a:xfrm>
        </p:grpSpPr>
        <p:sp>
          <p:nvSpPr>
            <p:cNvPr id="420" name="Google Shape;420;p6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1" name="Google Shape;421;p63"/>
            <p:cNvGrpSpPr/>
            <p:nvPr/>
          </p:nvGrpSpPr>
          <p:grpSpPr>
            <a:xfrm>
              <a:off x="4685288" y="186300"/>
              <a:ext cx="419375" cy="90473"/>
              <a:chOff x="4390000" y="182175"/>
              <a:chExt cx="419375" cy="90473"/>
            </a:xfrm>
          </p:grpSpPr>
          <p:sp>
            <p:nvSpPr>
              <p:cNvPr id="422" name="Google Shape;422;p6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6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24" name="Google Shape;424;p63"/>
          <p:cNvSpPr/>
          <p:nvPr/>
        </p:nvSpPr>
        <p:spPr>
          <a:xfrm flipH="1" rot="10800000">
            <a:off x="6388800"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63"/>
          <p:cNvSpPr/>
          <p:nvPr/>
        </p:nvSpPr>
        <p:spPr>
          <a:xfrm flipH="1" rot="10800000">
            <a:off x="5778850"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63"/>
          <p:cNvSpPr txBox="1"/>
          <p:nvPr>
            <p:ph hasCustomPrompt="1" type="title"/>
          </p:nvPr>
        </p:nvSpPr>
        <p:spPr>
          <a:xfrm>
            <a:off x="1057200" y="1106125"/>
            <a:ext cx="7029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8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7" name="Google Shape;427;p63"/>
          <p:cNvSpPr txBox="1"/>
          <p:nvPr>
            <p:ph idx="1" type="subTitle"/>
          </p:nvPr>
        </p:nvSpPr>
        <p:spPr>
          <a:xfrm>
            <a:off x="1284000" y="3069625"/>
            <a:ext cx="65760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
    <p:bg>
      <p:bgPr>
        <a:solidFill>
          <a:schemeClr val="accent2"/>
        </a:solidFill>
      </p:bgPr>
    </p:bg>
    <p:spTree>
      <p:nvGrpSpPr>
        <p:cNvPr id="428" name="Shape 428"/>
        <p:cNvGrpSpPr/>
        <p:nvPr/>
      </p:nvGrpSpPr>
      <p:grpSpPr>
        <a:xfrm>
          <a:off x="0" y="0"/>
          <a:ext cx="0" cy="0"/>
          <a:chOff x="0" y="0"/>
          <a:chExt cx="0" cy="0"/>
        </a:xfrm>
      </p:grpSpPr>
      <p:sp>
        <p:nvSpPr>
          <p:cNvPr id="429" name="Google Shape;429;p64"/>
          <p:cNvSpPr txBox="1"/>
          <p:nvPr>
            <p:ph type="ctrTitle"/>
          </p:nvPr>
        </p:nvSpPr>
        <p:spPr>
          <a:xfrm>
            <a:off x="722350" y="685800"/>
            <a:ext cx="3702600" cy="100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5500">
                <a:solidFill>
                  <a:schemeClr val="accent5"/>
                </a:solidFill>
                <a:latin typeface="Aldrich"/>
                <a:ea typeface="Aldrich"/>
                <a:cs typeface="Aldrich"/>
                <a:sym typeface="Aldrich"/>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
        <p:nvSpPr>
          <p:cNvPr id="430" name="Google Shape;430;p64"/>
          <p:cNvSpPr txBox="1"/>
          <p:nvPr>
            <p:ph idx="1" type="subTitle"/>
          </p:nvPr>
        </p:nvSpPr>
        <p:spPr>
          <a:xfrm>
            <a:off x="722350" y="1653025"/>
            <a:ext cx="3702600" cy="1389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5"/>
              </a:buClr>
              <a:buSzPts val="2800"/>
              <a:buNone/>
              <a:defRPr>
                <a:solidFill>
                  <a:schemeClr val="accent5"/>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431" name="Google Shape;431;p64"/>
          <p:cNvSpPr txBox="1"/>
          <p:nvPr/>
        </p:nvSpPr>
        <p:spPr>
          <a:xfrm>
            <a:off x="722350" y="2991025"/>
            <a:ext cx="3148500" cy="91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n" sz="1200" u="none" cap="none" strike="noStrike">
                <a:solidFill>
                  <a:schemeClr val="accent5"/>
                </a:solidFill>
                <a:latin typeface="Didact Gothic"/>
                <a:ea typeface="Didact Gothic"/>
                <a:cs typeface="Didact Gothic"/>
                <a:sym typeface="Didact Gothic"/>
              </a:rPr>
              <a:t>CREDITS: This presentation template was created by </a:t>
            </a:r>
            <a:r>
              <a:rPr b="1" i="0" lang="en" sz="1200" u="none" cap="none" strike="noStrike">
                <a:solidFill>
                  <a:schemeClr val="accent5"/>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b="0" i="0" lang="en" sz="1200" u="none" cap="none" strike="noStrike">
                <a:solidFill>
                  <a:schemeClr val="accent5"/>
                </a:solidFill>
                <a:latin typeface="Didact Gothic"/>
                <a:ea typeface="Didact Gothic"/>
                <a:cs typeface="Didact Gothic"/>
                <a:sym typeface="Didact Gothic"/>
              </a:rPr>
              <a:t>, including icons by </a:t>
            </a:r>
            <a:r>
              <a:rPr b="1" i="0" lang="en" sz="1200" u="none" cap="none" strike="noStrike">
                <a:solidFill>
                  <a:schemeClr val="accent5"/>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b="0" i="0" lang="en" sz="1200" u="none" cap="none" strike="noStrike">
                <a:solidFill>
                  <a:schemeClr val="accent5"/>
                </a:solidFill>
                <a:latin typeface="Didact Gothic"/>
                <a:ea typeface="Didact Gothic"/>
                <a:cs typeface="Didact Gothic"/>
                <a:sym typeface="Didact Gothic"/>
              </a:rPr>
              <a:t>, infographics &amp; images by </a:t>
            </a:r>
            <a:r>
              <a:rPr b="1" i="0" lang="en" sz="1200" u="none" cap="none" strike="noStrike">
                <a:solidFill>
                  <a:schemeClr val="accent5"/>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b="0" i="0" lang="en" sz="1200" u="none" cap="none" strike="noStrike">
                <a:solidFill>
                  <a:schemeClr val="accent5"/>
                </a:solidFill>
                <a:latin typeface="Didact Gothic"/>
                <a:ea typeface="Didact Gothic"/>
                <a:cs typeface="Didact Gothic"/>
                <a:sym typeface="Didact Gothic"/>
              </a:rPr>
              <a:t> </a:t>
            </a:r>
            <a:endParaRPr b="1" i="0" sz="1200" u="none" cap="none" strike="noStrike">
              <a:solidFill>
                <a:schemeClr val="accent5"/>
              </a:solidFill>
              <a:latin typeface="Didact Gothic"/>
              <a:ea typeface="Didact Gothic"/>
              <a:cs typeface="Didact Gothic"/>
              <a:sym typeface="Didact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accent2"/>
        </a:solidFill>
      </p:bgPr>
    </p:bg>
    <p:spTree>
      <p:nvGrpSpPr>
        <p:cNvPr id="99" name="Shape 99"/>
        <p:cNvGrpSpPr/>
        <p:nvPr/>
      </p:nvGrpSpPr>
      <p:grpSpPr>
        <a:xfrm>
          <a:off x="0" y="0"/>
          <a:ext cx="0" cy="0"/>
          <a:chOff x="0" y="0"/>
          <a:chExt cx="0" cy="0"/>
        </a:xfrm>
      </p:grpSpPr>
      <p:sp>
        <p:nvSpPr>
          <p:cNvPr id="100" name="Google Shape;100;p47"/>
          <p:cNvSpPr txBox="1"/>
          <p:nvPr>
            <p:ph idx="1" type="body"/>
          </p:nvPr>
        </p:nvSpPr>
        <p:spPr>
          <a:xfrm>
            <a:off x="722375" y="1104850"/>
            <a:ext cx="7699200" cy="34989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SzPts val="22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1" name="Google Shape;101;p47"/>
          <p:cNvSpPr txBox="1"/>
          <p:nvPr>
            <p:ph type="title"/>
          </p:nvPr>
        </p:nvSpPr>
        <p:spPr>
          <a:xfrm>
            <a:off x="722375" y="530750"/>
            <a:ext cx="769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02" name="Google Shape;102;p47"/>
          <p:cNvGrpSpPr/>
          <p:nvPr/>
        </p:nvGrpSpPr>
        <p:grpSpPr>
          <a:xfrm>
            <a:off x="8264864" y="2136847"/>
            <a:ext cx="1179753" cy="2854242"/>
            <a:chOff x="7907551" y="-114309"/>
            <a:chExt cx="1908059" cy="4616273"/>
          </a:xfrm>
        </p:grpSpPr>
        <p:sp>
          <p:nvSpPr>
            <p:cNvPr id="103" name="Google Shape;103;p47"/>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47"/>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47"/>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7"/>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47"/>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7"/>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7"/>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7"/>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47"/>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47"/>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47"/>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47"/>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7"/>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7"/>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7"/>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47"/>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9" name="Google Shape;119;p47"/>
          <p:cNvSpPr/>
          <p:nvPr/>
        </p:nvSpPr>
        <p:spPr>
          <a:xfrm>
            <a:off x="806725"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20" name="Google Shape;120;p47"/>
          <p:cNvCxnSpPr/>
          <p:nvPr/>
        </p:nvCxnSpPr>
        <p:spPr>
          <a:xfrm rot="10800000">
            <a:off x="7381950" y="4895850"/>
            <a:ext cx="1133400" cy="0"/>
          </a:xfrm>
          <a:prstGeom prst="straightConnector1">
            <a:avLst/>
          </a:prstGeom>
          <a:noFill/>
          <a:ln cap="flat" cmpd="sng" w="28575">
            <a:solidFill>
              <a:schemeClr val="accent5"/>
            </a:solidFill>
            <a:prstDash val="solid"/>
            <a:round/>
            <a:headEnd len="sm" w="sm" type="none"/>
            <a:tailEnd len="sm" w="sm"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2" name="Shape 432"/>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solidFill>
          <a:schemeClr val="accent2"/>
        </a:solidFill>
      </p:bgPr>
    </p:bg>
    <p:spTree>
      <p:nvGrpSpPr>
        <p:cNvPr id="433" name="Shape 433"/>
        <p:cNvGrpSpPr/>
        <p:nvPr/>
      </p:nvGrpSpPr>
      <p:grpSpPr>
        <a:xfrm>
          <a:off x="0" y="0"/>
          <a:ext cx="0" cy="0"/>
          <a:chOff x="0" y="0"/>
          <a:chExt cx="0" cy="0"/>
        </a:xfrm>
      </p:grpSpPr>
      <p:cxnSp>
        <p:nvCxnSpPr>
          <p:cNvPr id="434" name="Google Shape;434;p68"/>
          <p:cNvCxnSpPr/>
          <p:nvPr/>
        </p:nvCxnSpPr>
        <p:spPr>
          <a:xfrm rot="10800000">
            <a:off x="447750" y="4895850"/>
            <a:ext cx="1133400" cy="0"/>
          </a:xfrm>
          <a:prstGeom prst="straightConnector1">
            <a:avLst/>
          </a:prstGeom>
          <a:noFill/>
          <a:ln cap="flat" cmpd="sng" w="19050">
            <a:solidFill>
              <a:schemeClr val="accent5"/>
            </a:solidFill>
            <a:prstDash val="solid"/>
            <a:round/>
            <a:headEnd len="sm" w="sm" type="none"/>
            <a:tailEnd len="sm" w="sm" type="none"/>
          </a:ln>
        </p:spPr>
      </p:cxnSp>
      <p:grpSp>
        <p:nvGrpSpPr>
          <p:cNvPr id="435" name="Google Shape;435;p68"/>
          <p:cNvGrpSpPr/>
          <p:nvPr/>
        </p:nvGrpSpPr>
        <p:grpSpPr>
          <a:xfrm flipH="1">
            <a:off x="-47478" y="2136847"/>
            <a:ext cx="1179753" cy="2854242"/>
            <a:chOff x="7907551" y="-114309"/>
            <a:chExt cx="1908059" cy="4616273"/>
          </a:xfrm>
        </p:grpSpPr>
        <p:sp>
          <p:nvSpPr>
            <p:cNvPr id="436" name="Google Shape;436;p68"/>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68"/>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68"/>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68"/>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8"/>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8"/>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8"/>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8"/>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8"/>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8"/>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68"/>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68"/>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8"/>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8"/>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8"/>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8"/>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p68"/>
          <p:cNvSpPr/>
          <p:nvPr/>
        </p:nvSpPr>
        <p:spPr>
          <a:xfrm flipH="1">
            <a:off x="6758010" y="467505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3" name="Google Shape;453;p68"/>
          <p:cNvGrpSpPr/>
          <p:nvPr/>
        </p:nvGrpSpPr>
        <p:grpSpPr>
          <a:xfrm flipH="1">
            <a:off x="8014661" y="457200"/>
            <a:ext cx="1473983" cy="2698089"/>
            <a:chOff x="365695" y="228600"/>
            <a:chExt cx="1473983" cy="2698089"/>
          </a:xfrm>
        </p:grpSpPr>
        <p:grpSp>
          <p:nvGrpSpPr>
            <p:cNvPr id="454" name="Google Shape;454;p68"/>
            <p:cNvGrpSpPr/>
            <p:nvPr/>
          </p:nvGrpSpPr>
          <p:grpSpPr>
            <a:xfrm flipH="1" rot="-617154">
              <a:off x="575967" y="402323"/>
              <a:ext cx="1053440" cy="2450002"/>
              <a:chOff x="3817855" y="1437512"/>
              <a:chExt cx="541146" cy="1128254"/>
            </a:xfrm>
          </p:grpSpPr>
          <p:sp>
            <p:nvSpPr>
              <p:cNvPr id="455" name="Google Shape;455;p6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6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7" name="Google Shape;457;p68"/>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
    <p:spTree>
      <p:nvGrpSpPr>
        <p:cNvPr id="458" name="Shape 458"/>
        <p:cNvGrpSpPr/>
        <p:nvPr/>
      </p:nvGrpSpPr>
      <p:grpSpPr>
        <a:xfrm>
          <a:off x="0" y="0"/>
          <a:ext cx="0" cy="0"/>
          <a:chOff x="0" y="0"/>
          <a:chExt cx="0" cy="0"/>
        </a:xfrm>
      </p:grpSpPr>
      <p:grpSp>
        <p:nvGrpSpPr>
          <p:cNvPr id="459" name="Google Shape;459;p69"/>
          <p:cNvGrpSpPr/>
          <p:nvPr/>
        </p:nvGrpSpPr>
        <p:grpSpPr>
          <a:xfrm flipH="1">
            <a:off x="-24431" y="-6"/>
            <a:ext cx="9169628" cy="5143519"/>
            <a:chOff x="-1204" y="-6"/>
            <a:chExt cx="9169628" cy="5143519"/>
          </a:xfrm>
        </p:grpSpPr>
        <p:sp>
          <p:nvSpPr>
            <p:cNvPr id="460" name="Google Shape;460;p69"/>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69"/>
            <p:cNvSpPr/>
            <p:nvPr/>
          </p:nvSpPr>
          <p:spPr>
            <a:xfrm>
              <a:off x="7144668"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69"/>
            <p:cNvSpPr/>
            <p:nvPr/>
          </p:nvSpPr>
          <p:spPr>
            <a:xfrm>
              <a:off x="6578703"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9"/>
            <p:cNvSpPr/>
            <p:nvPr/>
          </p:nvSpPr>
          <p:spPr>
            <a:xfrm>
              <a:off x="743289"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9"/>
            <p:cNvSpPr/>
            <p:nvPr/>
          </p:nvSpPr>
          <p:spPr>
            <a:xfrm rot="10800000">
              <a:off x="-1204"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9"/>
            <p:cNvSpPr/>
            <p:nvPr/>
          </p:nvSpPr>
          <p:spPr>
            <a:xfrm>
              <a:off x="7972342"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6" name="Google Shape;466;p69"/>
          <p:cNvGrpSpPr/>
          <p:nvPr/>
        </p:nvGrpSpPr>
        <p:grpSpPr>
          <a:xfrm>
            <a:off x="4281415" y="75177"/>
            <a:ext cx="581170" cy="125403"/>
            <a:chOff x="4685288" y="186288"/>
            <a:chExt cx="419375" cy="90485"/>
          </a:xfrm>
        </p:grpSpPr>
        <p:sp>
          <p:nvSpPr>
            <p:cNvPr id="467" name="Google Shape;467;p6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8" name="Google Shape;468;p69"/>
            <p:cNvGrpSpPr/>
            <p:nvPr/>
          </p:nvGrpSpPr>
          <p:grpSpPr>
            <a:xfrm>
              <a:off x="4685288" y="186300"/>
              <a:ext cx="419375" cy="90473"/>
              <a:chOff x="4390000" y="182175"/>
              <a:chExt cx="419375" cy="90473"/>
            </a:xfrm>
          </p:grpSpPr>
          <p:sp>
            <p:nvSpPr>
              <p:cNvPr id="469" name="Google Shape;469;p6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6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471" name="Google Shape;471;p69"/>
          <p:cNvGrpSpPr/>
          <p:nvPr/>
        </p:nvGrpSpPr>
        <p:grpSpPr>
          <a:xfrm rot="-1102275">
            <a:off x="239301" y="2899434"/>
            <a:ext cx="541146" cy="2225370"/>
            <a:chOff x="871338" y="1945155"/>
            <a:chExt cx="247109" cy="1016148"/>
          </a:xfrm>
        </p:grpSpPr>
        <p:sp>
          <p:nvSpPr>
            <p:cNvPr id="472" name="Google Shape;472;p69"/>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9"/>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9"/>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p69"/>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MAIN_POINT_1">
    <p:bg>
      <p:bgPr>
        <a:solidFill>
          <a:schemeClr val="accent2"/>
        </a:solidFill>
      </p:bgPr>
    </p:bg>
    <p:spTree>
      <p:nvGrpSpPr>
        <p:cNvPr id="476" name="Shape 476"/>
        <p:cNvGrpSpPr/>
        <p:nvPr/>
      </p:nvGrpSpPr>
      <p:grpSpPr>
        <a:xfrm>
          <a:off x="0" y="0"/>
          <a:ext cx="0" cy="0"/>
          <a:chOff x="0" y="0"/>
          <a:chExt cx="0" cy="0"/>
        </a:xfrm>
      </p:grpSpPr>
      <p:grpSp>
        <p:nvGrpSpPr>
          <p:cNvPr id="477" name="Google Shape;477;p70"/>
          <p:cNvGrpSpPr/>
          <p:nvPr/>
        </p:nvGrpSpPr>
        <p:grpSpPr>
          <a:xfrm>
            <a:off x="319043" y="283350"/>
            <a:ext cx="8505900" cy="4576800"/>
            <a:chOff x="319043" y="283350"/>
            <a:chExt cx="8505900" cy="4576800"/>
          </a:xfrm>
        </p:grpSpPr>
        <p:sp>
          <p:nvSpPr>
            <p:cNvPr id="478" name="Google Shape;478;p70"/>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70"/>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70"/>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70"/>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70"/>
            <p:cNvSpPr/>
            <p:nvPr/>
          </p:nvSpPr>
          <p:spPr>
            <a:xfrm rot="10800000">
              <a:off x="5767286" y="3636168"/>
              <a:ext cx="1611114" cy="1209957"/>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70"/>
            <p:cNvSpPr/>
            <p:nvPr/>
          </p:nvSpPr>
          <p:spPr>
            <a:xfrm rot="10800000">
              <a:off x="6640281" y="3842942"/>
              <a:ext cx="1348069" cy="100435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70"/>
          <p:cNvGrpSpPr/>
          <p:nvPr/>
        </p:nvGrpSpPr>
        <p:grpSpPr>
          <a:xfrm>
            <a:off x="4281415" y="375214"/>
            <a:ext cx="581170" cy="125403"/>
            <a:chOff x="4685288" y="186288"/>
            <a:chExt cx="419375" cy="90485"/>
          </a:xfrm>
        </p:grpSpPr>
        <p:sp>
          <p:nvSpPr>
            <p:cNvPr id="485" name="Google Shape;485;p70"/>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70"/>
            <p:cNvGrpSpPr/>
            <p:nvPr/>
          </p:nvGrpSpPr>
          <p:grpSpPr>
            <a:xfrm>
              <a:off x="4685288" y="186300"/>
              <a:ext cx="419375" cy="90473"/>
              <a:chOff x="4390000" y="182175"/>
              <a:chExt cx="419375" cy="90473"/>
            </a:xfrm>
          </p:grpSpPr>
          <p:sp>
            <p:nvSpPr>
              <p:cNvPr id="487" name="Google Shape;487;p70"/>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0"/>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3">
    <p:spTree>
      <p:nvGrpSpPr>
        <p:cNvPr id="121" name="Shape 121"/>
        <p:cNvGrpSpPr/>
        <p:nvPr/>
      </p:nvGrpSpPr>
      <p:grpSpPr>
        <a:xfrm>
          <a:off x="0" y="0"/>
          <a:ext cx="0" cy="0"/>
          <a:chOff x="0" y="0"/>
          <a:chExt cx="0" cy="0"/>
        </a:xfrm>
      </p:grpSpPr>
      <p:grpSp>
        <p:nvGrpSpPr>
          <p:cNvPr id="122" name="Google Shape;122;p48"/>
          <p:cNvGrpSpPr/>
          <p:nvPr/>
        </p:nvGrpSpPr>
        <p:grpSpPr>
          <a:xfrm>
            <a:off x="-9513" y="-6"/>
            <a:ext cx="9177947" cy="5143519"/>
            <a:chOff x="-9513" y="-6"/>
            <a:chExt cx="9177947" cy="5143519"/>
          </a:xfrm>
        </p:grpSpPr>
        <p:sp>
          <p:nvSpPr>
            <p:cNvPr id="123" name="Google Shape;123;p48"/>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48"/>
            <p:cNvSpPr/>
            <p:nvPr/>
          </p:nvSpPr>
          <p:spPr>
            <a:xfrm flipH="1">
              <a:off x="109125"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8"/>
            <p:cNvSpPr/>
            <p:nvPr/>
          </p:nvSpPr>
          <p:spPr>
            <a:xfrm flipH="1">
              <a:off x="1100819"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8"/>
            <p:cNvSpPr/>
            <p:nvPr/>
          </p:nvSpPr>
          <p:spPr>
            <a:xfrm flipH="1">
              <a:off x="6750722"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8"/>
            <p:cNvSpPr/>
            <p:nvPr/>
          </p:nvSpPr>
          <p:spPr>
            <a:xfrm flipH="1" rot="10800000">
              <a:off x="8024650" y="24328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8"/>
            <p:cNvSpPr/>
            <p:nvPr/>
          </p:nvSpPr>
          <p:spPr>
            <a:xfrm flipH="1" rot="10800000">
              <a:off x="8024650" y="2598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8"/>
            <p:cNvSpPr/>
            <p:nvPr/>
          </p:nvSpPr>
          <p:spPr>
            <a:xfrm flipH="1">
              <a:off x="-9513" y="26003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48"/>
          <p:cNvGrpSpPr/>
          <p:nvPr/>
        </p:nvGrpSpPr>
        <p:grpSpPr>
          <a:xfrm>
            <a:off x="4281415" y="75177"/>
            <a:ext cx="581170" cy="125403"/>
            <a:chOff x="4685288" y="186288"/>
            <a:chExt cx="419375" cy="90485"/>
          </a:xfrm>
        </p:grpSpPr>
        <p:sp>
          <p:nvSpPr>
            <p:cNvPr id="131" name="Google Shape;131;p48"/>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48"/>
            <p:cNvGrpSpPr/>
            <p:nvPr/>
          </p:nvGrpSpPr>
          <p:grpSpPr>
            <a:xfrm>
              <a:off x="4685288" y="186300"/>
              <a:ext cx="419375" cy="90473"/>
              <a:chOff x="4390000" y="182175"/>
              <a:chExt cx="419375" cy="90473"/>
            </a:xfrm>
          </p:grpSpPr>
          <p:sp>
            <p:nvSpPr>
              <p:cNvPr id="133" name="Google Shape;133;p48"/>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48"/>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5" name="Google Shape;135;p48"/>
          <p:cNvSpPr txBox="1"/>
          <p:nvPr>
            <p:ph idx="1" type="subTitle"/>
          </p:nvPr>
        </p:nvSpPr>
        <p:spPr>
          <a:xfrm>
            <a:off x="1454213" y="2117745"/>
            <a:ext cx="2367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5"/>
                </a:solidFill>
              </a:defRPr>
            </a:lvl1pPr>
            <a:lvl2pPr lvl="1" algn="ctr">
              <a:lnSpc>
                <a:spcPct val="100000"/>
              </a:lnSpc>
              <a:spcBef>
                <a:spcPts val="0"/>
              </a:spcBef>
              <a:spcAft>
                <a:spcPts val="0"/>
              </a:spcAft>
              <a:buSzPts val="1400"/>
              <a:buNone/>
              <a:defRPr sz="1600">
                <a:solidFill>
                  <a:schemeClr val="accent5"/>
                </a:solidFill>
              </a:defRPr>
            </a:lvl2pPr>
            <a:lvl3pPr lvl="2" algn="ctr">
              <a:lnSpc>
                <a:spcPct val="100000"/>
              </a:lnSpc>
              <a:spcBef>
                <a:spcPts val="0"/>
              </a:spcBef>
              <a:spcAft>
                <a:spcPts val="0"/>
              </a:spcAft>
              <a:buSzPts val="1400"/>
              <a:buNone/>
              <a:defRPr sz="1600">
                <a:solidFill>
                  <a:schemeClr val="accent5"/>
                </a:solidFill>
              </a:defRPr>
            </a:lvl3pPr>
            <a:lvl4pPr lvl="3" algn="ctr">
              <a:lnSpc>
                <a:spcPct val="100000"/>
              </a:lnSpc>
              <a:spcBef>
                <a:spcPts val="0"/>
              </a:spcBef>
              <a:spcAft>
                <a:spcPts val="0"/>
              </a:spcAft>
              <a:buSzPts val="1400"/>
              <a:buNone/>
              <a:defRPr sz="1600">
                <a:solidFill>
                  <a:schemeClr val="accent5"/>
                </a:solidFill>
              </a:defRPr>
            </a:lvl4pPr>
            <a:lvl5pPr lvl="4" algn="ctr">
              <a:lnSpc>
                <a:spcPct val="100000"/>
              </a:lnSpc>
              <a:spcBef>
                <a:spcPts val="0"/>
              </a:spcBef>
              <a:spcAft>
                <a:spcPts val="0"/>
              </a:spcAft>
              <a:buSzPts val="1400"/>
              <a:buNone/>
              <a:defRPr sz="1600">
                <a:solidFill>
                  <a:schemeClr val="accent5"/>
                </a:solidFill>
              </a:defRPr>
            </a:lvl5pPr>
            <a:lvl6pPr lvl="5" algn="ctr">
              <a:lnSpc>
                <a:spcPct val="100000"/>
              </a:lnSpc>
              <a:spcBef>
                <a:spcPts val="0"/>
              </a:spcBef>
              <a:spcAft>
                <a:spcPts val="0"/>
              </a:spcAft>
              <a:buSzPts val="1400"/>
              <a:buNone/>
              <a:defRPr sz="1600">
                <a:solidFill>
                  <a:schemeClr val="accent5"/>
                </a:solidFill>
              </a:defRPr>
            </a:lvl6pPr>
            <a:lvl7pPr lvl="6" algn="ctr">
              <a:lnSpc>
                <a:spcPct val="100000"/>
              </a:lnSpc>
              <a:spcBef>
                <a:spcPts val="0"/>
              </a:spcBef>
              <a:spcAft>
                <a:spcPts val="0"/>
              </a:spcAft>
              <a:buSzPts val="1400"/>
              <a:buNone/>
              <a:defRPr sz="1600">
                <a:solidFill>
                  <a:schemeClr val="accent5"/>
                </a:solidFill>
              </a:defRPr>
            </a:lvl7pPr>
            <a:lvl8pPr lvl="7" algn="ctr">
              <a:lnSpc>
                <a:spcPct val="100000"/>
              </a:lnSpc>
              <a:spcBef>
                <a:spcPts val="0"/>
              </a:spcBef>
              <a:spcAft>
                <a:spcPts val="0"/>
              </a:spcAft>
              <a:buSzPts val="1400"/>
              <a:buNone/>
              <a:defRPr sz="1600">
                <a:solidFill>
                  <a:schemeClr val="accent5"/>
                </a:solidFill>
              </a:defRPr>
            </a:lvl8pPr>
            <a:lvl9pPr lvl="8" algn="ctr">
              <a:lnSpc>
                <a:spcPct val="100000"/>
              </a:lnSpc>
              <a:spcBef>
                <a:spcPts val="0"/>
              </a:spcBef>
              <a:spcAft>
                <a:spcPts val="0"/>
              </a:spcAft>
              <a:buSzPts val="1400"/>
              <a:buNone/>
              <a:defRPr sz="1600">
                <a:solidFill>
                  <a:schemeClr val="accent5"/>
                </a:solidFill>
              </a:defRPr>
            </a:lvl9pPr>
          </a:lstStyle>
          <a:p/>
        </p:txBody>
      </p:sp>
      <p:sp>
        <p:nvSpPr>
          <p:cNvPr id="136" name="Google Shape;136;p48"/>
          <p:cNvSpPr txBox="1"/>
          <p:nvPr>
            <p:ph idx="2" type="subTitle"/>
          </p:nvPr>
        </p:nvSpPr>
        <p:spPr>
          <a:xfrm>
            <a:off x="5322225" y="2127834"/>
            <a:ext cx="2367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5"/>
                </a:solidFill>
              </a:defRPr>
            </a:lvl1pPr>
            <a:lvl2pPr lvl="1" algn="ctr">
              <a:lnSpc>
                <a:spcPct val="100000"/>
              </a:lnSpc>
              <a:spcBef>
                <a:spcPts val="0"/>
              </a:spcBef>
              <a:spcAft>
                <a:spcPts val="0"/>
              </a:spcAft>
              <a:buSzPts val="1400"/>
              <a:buNone/>
              <a:defRPr sz="1600">
                <a:solidFill>
                  <a:schemeClr val="accent5"/>
                </a:solidFill>
              </a:defRPr>
            </a:lvl2pPr>
            <a:lvl3pPr lvl="2" algn="ctr">
              <a:lnSpc>
                <a:spcPct val="100000"/>
              </a:lnSpc>
              <a:spcBef>
                <a:spcPts val="0"/>
              </a:spcBef>
              <a:spcAft>
                <a:spcPts val="0"/>
              </a:spcAft>
              <a:buSzPts val="1400"/>
              <a:buNone/>
              <a:defRPr sz="1600">
                <a:solidFill>
                  <a:schemeClr val="accent5"/>
                </a:solidFill>
              </a:defRPr>
            </a:lvl3pPr>
            <a:lvl4pPr lvl="3" algn="ctr">
              <a:lnSpc>
                <a:spcPct val="100000"/>
              </a:lnSpc>
              <a:spcBef>
                <a:spcPts val="0"/>
              </a:spcBef>
              <a:spcAft>
                <a:spcPts val="0"/>
              </a:spcAft>
              <a:buSzPts val="1400"/>
              <a:buNone/>
              <a:defRPr sz="1600">
                <a:solidFill>
                  <a:schemeClr val="accent5"/>
                </a:solidFill>
              </a:defRPr>
            </a:lvl4pPr>
            <a:lvl5pPr lvl="4" algn="ctr">
              <a:lnSpc>
                <a:spcPct val="100000"/>
              </a:lnSpc>
              <a:spcBef>
                <a:spcPts val="0"/>
              </a:spcBef>
              <a:spcAft>
                <a:spcPts val="0"/>
              </a:spcAft>
              <a:buSzPts val="1400"/>
              <a:buNone/>
              <a:defRPr sz="1600">
                <a:solidFill>
                  <a:schemeClr val="accent5"/>
                </a:solidFill>
              </a:defRPr>
            </a:lvl5pPr>
            <a:lvl6pPr lvl="5" algn="ctr">
              <a:lnSpc>
                <a:spcPct val="100000"/>
              </a:lnSpc>
              <a:spcBef>
                <a:spcPts val="0"/>
              </a:spcBef>
              <a:spcAft>
                <a:spcPts val="0"/>
              </a:spcAft>
              <a:buSzPts val="1400"/>
              <a:buNone/>
              <a:defRPr sz="1600">
                <a:solidFill>
                  <a:schemeClr val="accent5"/>
                </a:solidFill>
              </a:defRPr>
            </a:lvl6pPr>
            <a:lvl7pPr lvl="6" algn="ctr">
              <a:lnSpc>
                <a:spcPct val="100000"/>
              </a:lnSpc>
              <a:spcBef>
                <a:spcPts val="0"/>
              </a:spcBef>
              <a:spcAft>
                <a:spcPts val="0"/>
              </a:spcAft>
              <a:buSzPts val="1400"/>
              <a:buNone/>
              <a:defRPr sz="1600">
                <a:solidFill>
                  <a:schemeClr val="accent5"/>
                </a:solidFill>
              </a:defRPr>
            </a:lvl7pPr>
            <a:lvl8pPr lvl="7" algn="ctr">
              <a:lnSpc>
                <a:spcPct val="100000"/>
              </a:lnSpc>
              <a:spcBef>
                <a:spcPts val="0"/>
              </a:spcBef>
              <a:spcAft>
                <a:spcPts val="0"/>
              </a:spcAft>
              <a:buSzPts val="1400"/>
              <a:buNone/>
              <a:defRPr sz="1600">
                <a:solidFill>
                  <a:schemeClr val="accent5"/>
                </a:solidFill>
              </a:defRPr>
            </a:lvl8pPr>
            <a:lvl9pPr lvl="8" algn="ctr">
              <a:lnSpc>
                <a:spcPct val="100000"/>
              </a:lnSpc>
              <a:spcBef>
                <a:spcPts val="0"/>
              </a:spcBef>
              <a:spcAft>
                <a:spcPts val="0"/>
              </a:spcAft>
              <a:buSzPts val="1400"/>
              <a:buNone/>
              <a:defRPr sz="1600">
                <a:solidFill>
                  <a:schemeClr val="accent5"/>
                </a:solidFill>
              </a:defRPr>
            </a:lvl9pPr>
          </a:lstStyle>
          <a:p/>
        </p:txBody>
      </p:sp>
      <p:sp>
        <p:nvSpPr>
          <p:cNvPr id="137" name="Google Shape;137;p48"/>
          <p:cNvSpPr txBox="1"/>
          <p:nvPr>
            <p:ph type="title"/>
          </p:nvPr>
        </p:nvSpPr>
        <p:spPr>
          <a:xfrm>
            <a:off x="2270363" y="1392503"/>
            <a:ext cx="735300" cy="38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sz="3000">
                <a:solidFill>
                  <a:schemeClr val="accent3"/>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138" name="Google Shape;138;p48"/>
          <p:cNvSpPr txBox="1"/>
          <p:nvPr>
            <p:ph idx="3" type="title"/>
          </p:nvPr>
        </p:nvSpPr>
        <p:spPr>
          <a:xfrm>
            <a:off x="6130262" y="1393328"/>
            <a:ext cx="735300" cy="38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sz="3000">
                <a:solidFill>
                  <a:schemeClr val="accent3"/>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139" name="Google Shape;139;p48"/>
          <p:cNvSpPr txBox="1"/>
          <p:nvPr>
            <p:ph idx="4" type="subTitle"/>
          </p:nvPr>
        </p:nvSpPr>
        <p:spPr>
          <a:xfrm>
            <a:off x="1009425" y="1809973"/>
            <a:ext cx="32571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2pPr>
            <a:lvl3pPr lvl="2"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3pPr>
            <a:lvl4pPr lvl="3"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4pPr>
            <a:lvl5pPr lvl="4"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5pPr>
            <a:lvl6pPr lvl="5"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6pPr>
            <a:lvl7pPr lvl="6"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7pPr>
            <a:lvl8pPr lvl="7"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8pPr>
            <a:lvl9pPr lvl="8"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9pPr>
          </a:lstStyle>
          <a:p/>
        </p:txBody>
      </p:sp>
      <p:sp>
        <p:nvSpPr>
          <p:cNvPr id="140" name="Google Shape;140;p48"/>
          <p:cNvSpPr txBox="1"/>
          <p:nvPr>
            <p:ph idx="5" type="subTitle"/>
          </p:nvPr>
        </p:nvSpPr>
        <p:spPr>
          <a:xfrm>
            <a:off x="4877475" y="1820073"/>
            <a:ext cx="32571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2pPr>
            <a:lvl3pPr lvl="2"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3pPr>
            <a:lvl4pPr lvl="3"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4pPr>
            <a:lvl5pPr lvl="4"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5pPr>
            <a:lvl6pPr lvl="5"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6pPr>
            <a:lvl7pPr lvl="6"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7pPr>
            <a:lvl8pPr lvl="7"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8pPr>
            <a:lvl9pPr lvl="8"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9pPr>
          </a:lstStyle>
          <a:p/>
        </p:txBody>
      </p:sp>
      <p:sp>
        <p:nvSpPr>
          <p:cNvPr id="141" name="Google Shape;141;p48"/>
          <p:cNvSpPr txBox="1"/>
          <p:nvPr>
            <p:ph idx="6" type="title"/>
          </p:nvPr>
        </p:nvSpPr>
        <p:spPr>
          <a:xfrm>
            <a:off x="722375" y="530750"/>
            <a:ext cx="7699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2" name="Google Shape;142;p48"/>
          <p:cNvSpPr txBox="1"/>
          <p:nvPr>
            <p:ph idx="7" type="subTitle"/>
          </p:nvPr>
        </p:nvSpPr>
        <p:spPr>
          <a:xfrm>
            <a:off x="1454213" y="3738095"/>
            <a:ext cx="2367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5"/>
                </a:solidFill>
              </a:defRPr>
            </a:lvl1pPr>
            <a:lvl2pPr lvl="1" algn="ctr">
              <a:lnSpc>
                <a:spcPct val="100000"/>
              </a:lnSpc>
              <a:spcBef>
                <a:spcPts val="0"/>
              </a:spcBef>
              <a:spcAft>
                <a:spcPts val="0"/>
              </a:spcAft>
              <a:buSzPts val="1400"/>
              <a:buNone/>
              <a:defRPr sz="1600">
                <a:solidFill>
                  <a:schemeClr val="accent5"/>
                </a:solidFill>
              </a:defRPr>
            </a:lvl2pPr>
            <a:lvl3pPr lvl="2" algn="ctr">
              <a:lnSpc>
                <a:spcPct val="100000"/>
              </a:lnSpc>
              <a:spcBef>
                <a:spcPts val="0"/>
              </a:spcBef>
              <a:spcAft>
                <a:spcPts val="0"/>
              </a:spcAft>
              <a:buSzPts val="1400"/>
              <a:buNone/>
              <a:defRPr sz="1600">
                <a:solidFill>
                  <a:schemeClr val="accent5"/>
                </a:solidFill>
              </a:defRPr>
            </a:lvl3pPr>
            <a:lvl4pPr lvl="3" algn="ctr">
              <a:lnSpc>
                <a:spcPct val="100000"/>
              </a:lnSpc>
              <a:spcBef>
                <a:spcPts val="0"/>
              </a:spcBef>
              <a:spcAft>
                <a:spcPts val="0"/>
              </a:spcAft>
              <a:buSzPts val="1400"/>
              <a:buNone/>
              <a:defRPr sz="1600">
                <a:solidFill>
                  <a:schemeClr val="accent5"/>
                </a:solidFill>
              </a:defRPr>
            </a:lvl4pPr>
            <a:lvl5pPr lvl="4" algn="ctr">
              <a:lnSpc>
                <a:spcPct val="100000"/>
              </a:lnSpc>
              <a:spcBef>
                <a:spcPts val="0"/>
              </a:spcBef>
              <a:spcAft>
                <a:spcPts val="0"/>
              </a:spcAft>
              <a:buSzPts val="1400"/>
              <a:buNone/>
              <a:defRPr sz="1600">
                <a:solidFill>
                  <a:schemeClr val="accent5"/>
                </a:solidFill>
              </a:defRPr>
            </a:lvl5pPr>
            <a:lvl6pPr lvl="5" algn="ctr">
              <a:lnSpc>
                <a:spcPct val="100000"/>
              </a:lnSpc>
              <a:spcBef>
                <a:spcPts val="0"/>
              </a:spcBef>
              <a:spcAft>
                <a:spcPts val="0"/>
              </a:spcAft>
              <a:buSzPts val="1400"/>
              <a:buNone/>
              <a:defRPr sz="1600">
                <a:solidFill>
                  <a:schemeClr val="accent5"/>
                </a:solidFill>
              </a:defRPr>
            </a:lvl6pPr>
            <a:lvl7pPr lvl="6" algn="ctr">
              <a:lnSpc>
                <a:spcPct val="100000"/>
              </a:lnSpc>
              <a:spcBef>
                <a:spcPts val="0"/>
              </a:spcBef>
              <a:spcAft>
                <a:spcPts val="0"/>
              </a:spcAft>
              <a:buSzPts val="1400"/>
              <a:buNone/>
              <a:defRPr sz="1600">
                <a:solidFill>
                  <a:schemeClr val="accent5"/>
                </a:solidFill>
              </a:defRPr>
            </a:lvl7pPr>
            <a:lvl8pPr lvl="7" algn="ctr">
              <a:lnSpc>
                <a:spcPct val="100000"/>
              </a:lnSpc>
              <a:spcBef>
                <a:spcPts val="0"/>
              </a:spcBef>
              <a:spcAft>
                <a:spcPts val="0"/>
              </a:spcAft>
              <a:buSzPts val="1400"/>
              <a:buNone/>
              <a:defRPr sz="1600">
                <a:solidFill>
                  <a:schemeClr val="accent5"/>
                </a:solidFill>
              </a:defRPr>
            </a:lvl8pPr>
            <a:lvl9pPr lvl="8" algn="ctr">
              <a:lnSpc>
                <a:spcPct val="100000"/>
              </a:lnSpc>
              <a:spcBef>
                <a:spcPts val="0"/>
              </a:spcBef>
              <a:spcAft>
                <a:spcPts val="0"/>
              </a:spcAft>
              <a:buSzPts val="1400"/>
              <a:buNone/>
              <a:defRPr sz="1600">
                <a:solidFill>
                  <a:schemeClr val="accent5"/>
                </a:solidFill>
              </a:defRPr>
            </a:lvl9pPr>
          </a:lstStyle>
          <a:p/>
        </p:txBody>
      </p:sp>
      <p:sp>
        <p:nvSpPr>
          <p:cNvPr id="143" name="Google Shape;143;p48"/>
          <p:cNvSpPr txBox="1"/>
          <p:nvPr>
            <p:ph idx="8" type="subTitle"/>
          </p:nvPr>
        </p:nvSpPr>
        <p:spPr>
          <a:xfrm>
            <a:off x="5322225" y="3748184"/>
            <a:ext cx="23676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solidFill>
                  <a:schemeClr val="accent5"/>
                </a:solidFill>
              </a:defRPr>
            </a:lvl1pPr>
            <a:lvl2pPr lvl="1" algn="ctr">
              <a:lnSpc>
                <a:spcPct val="100000"/>
              </a:lnSpc>
              <a:spcBef>
                <a:spcPts val="0"/>
              </a:spcBef>
              <a:spcAft>
                <a:spcPts val="0"/>
              </a:spcAft>
              <a:buSzPts val="1400"/>
              <a:buNone/>
              <a:defRPr sz="1600">
                <a:solidFill>
                  <a:schemeClr val="accent5"/>
                </a:solidFill>
              </a:defRPr>
            </a:lvl2pPr>
            <a:lvl3pPr lvl="2" algn="ctr">
              <a:lnSpc>
                <a:spcPct val="100000"/>
              </a:lnSpc>
              <a:spcBef>
                <a:spcPts val="0"/>
              </a:spcBef>
              <a:spcAft>
                <a:spcPts val="0"/>
              </a:spcAft>
              <a:buSzPts val="1400"/>
              <a:buNone/>
              <a:defRPr sz="1600">
                <a:solidFill>
                  <a:schemeClr val="accent5"/>
                </a:solidFill>
              </a:defRPr>
            </a:lvl3pPr>
            <a:lvl4pPr lvl="3" algn="ctr">
              <a:lnSpc>
                <a:spcPct val="100000"/>
              </a:lnSpc>
              <a:spcBef>
                <a:spcPts val="0"/>
              </a:spcBef>
              <a:spcAft>
                <a:spcPts val="0"/>
              </a:spcAft>
              <a:buSzPts val="1400"/>
              <a:buNone/>
              <a:defRPr sz="1600">
                <a:solidFill>
                  <a:schemeClr val="accent5"/>
                </a:solidFill>
              </a:defRPr>
            </a:lvl4pPr>
            <a:lvl5pPr lvl="4" algn="ctr">
              <a:lnSpc>
                <a:spcPct val="100000"/>
              </a:lnSpc>
              <a:spcBef>
                <a:spcPts val="0"/>
              </a:spcBef>
              <a:spcAft>
                <a:spcPts val="0"/>
              </a:spcAft>
              <a:buSzPts val="1400"/>
              <a:buNone/>
              <a:defRPr sz="1600">
                <a:solidFill>
                  <a:schemeClr val="accent5"/>
                </a:solidFill>
              </a:defRPr>
            </a:lvl5pPr>
            <a:lvl6pPr lvl="5" algn="ctr">
              <a:lnSpc>
                <a:spcPct val="100000"/>
              </a:lnSpc>
              <a:spcBef>
                <a:spcPts val="0"/>
              </a:spcBef>
              <a:spcAft>
                <a:spcPts val="0"/>
              </a:spcAft>
              <a:buSzPts val="1400"/>
              <a:buNone/>
              <a:defRPr sz="1600">
                <a:solidFill>
                  <a:schemeClr val="accent5"/>
                </a:solidFill>
              </a:defRPr>
            </a:lvl6pPr>
            <a:lvl7pPr lvl="6" algn="ctr">
              <a:lnSpc>
                <a:spcPct val="100000"/>
              </a:lnSpc>
              <a:spcBef>
                <a:spcPts val="0"/>
              </a:spcBef>
              <a:spcAft>
                <a:spcPts val="0"/>
              </a:spcAft>
              <a:buSzPts val="1400"/>
              <a:buNone/>
              <a:defRPr sz="1600">
                <a:solidFill>
                  <a:schemeClr val="accent5"/>
                </a:solidFill>
              </a:defRPr>
            </a:lvl7pPr>
            <a:lvl8pPr lvl="7" algn="ctr">
              <a:lnSpc>
                <a:spcPct val="100000"/>
              </a:lnSpc>
              <a:spcBef>
                <a:spcPts val="0"/>
              </a:spcBef>
              <a:spcAft>
                <a:spcPts val="0"/>
              </a:spcAft>
              <a:buSzPts val="1400"/>
              <a:buNone/>
              <a:defRPr sz="1600">
                <a:solidFill>
                  <a:schemeClr val="accent5"/>
                </a:solidFill>
              </a:defRPr>
            </a:lvl8pPr>
            <a:lvl9pPr lvl="8" algn="ctr">
              <a:lnSpc>
                <a:spcPct val="100000"/>
              </a:lnSpc>
              <a:spcBef>
                <a:spcPts val="0"/>
              </a:spcBef>
              <a:spcAft>
                <a:spcPts val="0"/>
              </a:spcAft>
              <a:buSzPts val="1400"/>
              <a:buNone/>
              <a:defRPr sz="1600">
                <a:solidFill>
                  <a:schemeClr val="accent5"/>
                </a:solidFill>
              </a:defRPr>
            </a:lvl9pPr>
          </a:lstStyle>
          <a:p/>
        </p:txBody>
      </p:sp>
      <p:sp>
        <p:nvSpPr>
          <p:cNvPr id="144" name="Google Shape;144;p48"/>
          <p:cNvSpPr txBox="1"/>
          <p:nvPr>
            <p:ph idx="9" type="title"/>
          </p:nvPr>
        </p:nvSpPr>
        <p:spPr>
          <a:xfrm>
            <a:off x="2270363" y="3012853"/>
            <a:ext cx="735300" cy="38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sz="3000">
                <a:solidFill>
                  <a:schemeClr val="accent3"/>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145" name="Google Shape;145;p48"/>
          <p:cNvSpPr txBox="1"/>
          <p:nvPr>
            <p:ph idx="13" type="title"/>
          </p:nvPr>
        </p:nvSpPr>
        <p:spPr>
          <a:xfrm>
            <a:off x="6130262" y="3013678"/>
            <a:ext cx="735300" cy="38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800"/>
              <a:buNone/>
              <a:defRPr sz="3000">
                <a:solidFill>
                  <a:schemeClr val="accent3"/>
                </a:solidFill>
              </a:defRPr>
            </a:lvl1pPr>
            <a:lvl2pPr lvl="1" algn="ctr">
              <a:lnSpc>
                <a:spcPct val="100000"/>
              </a:lnSpc>
              <a:spcBef>
                <a:spcPts val="0"/>
              </a:spcBef>
              <a:spcAft>
                <a:spcPts val="0"/>
              </a:spcAft>
              <a:buClr>
                <a:schemeClr val="lt1"/>
              </a:buClr>
              <a:buSzPts val="2800"/>
              <a:buNone/>
              <a:defRPr>
                <a:solidFill>
                  <a:schemeClr val="lt1"/>
                </a:solidFill>
              </a:defRPr>
            </a:lvl2pPr>
            <a:lvl3pPr lvl="2" algn="ctr">
              <a:lnSpc>
                <a:spcPct val="100000"/>
              </a:lnSpc>
              <a:spcBef>
                <a:spcPts val="0"/>
              </a:spcBef>
              <a:spcAft>
                <a:spcPts val="0"/>
              </a:spcAft>
              <a:buClr>
                <a:schemeClr val="lt1"/>
              </a:buClr>
              <a:buSzPts val="2800"/>
              <a:buNone/>
              <a:defRPr>
                <a:solidFill>
                  <a:schemeClr val="lt1"/>
                </a:solidFill>
              </a:defRPr>
            </a:lvl3pPr>
            <a:lvl4pPr lvl="3" algn="ctr">
              <a:lnSpc>
                <a:spcPct val="100000"/>
              </a:lnSpc>
              <a:spcBef>
                <a:spcPts val="0"/>
              </a:spcBef>
              <a:spcAft>
                <a:spcPts val="0"/>
              </a:spcAft>
              <a:buClr>
                <a:schemeClr val="lt1"/>
              </a:buClr>
              <a:buSzPts val="2800"/>
              <a:buNone/>
              <a:defRPr>
                <a:solidFill>
                  <a:schemeClr val="lt1"/>
                </a:solidFill>
              </a:defRPr>
            </a:lvl4pPr>
            <a:lvl5pPr lvl="4" algn="ctr">
              <a:lnSpc>
                <a:spcPct val="100000"/>
              </a:lnSpc>
              <a:spcBef>
                <a:spcPts val="0"/>
              </a:spcBef>
              <a:spcAft>
                <a:spcPts val="0"/>
              </a:spcAft>
              <a:buClr>
                <a:schemeClr val="lt1"/>
              </a:buClr>
              <a:buSzPts val="2800"/>
              <a:buNone/>
              <a:defRPr>
                <a:solidFill>
                  <a:schemeClr val="lt1"/>
                </a:solidFill>
              </a:defRPr>
            </a:lvl5pPr>
            <a:lvl6pPr lvl="5" algn="ctr">
              <a:lnSpc>
                <a:spcPct val="100000"/>
              </a:lnSpc>
              <a:spcBef>
                <a:spcPts val="0"/>
              </a:spcBef>
              <a:spcAft>
                <a:spcPts val="0"/>
              </a:spcAft>
              <a:buClr>
                <a:schemeClr val="lt1"/>
              </a:buClr>
              <a:buSzPts val="2800"/>
              <a:buNone/>
              <a:defRPr>
                <a:solidFill>
                  <a:schemeClr val="lt1"/>
                </a:solidFill>
              </a:defRPr>
            </a:lvl6pPr>
            <a:lvl7pPr lvl="6" algn="ctr">
              <a:lnSpc>
                <a:spcPct val="100000"/>
              </a:lnSpc>
              <a:spcBef>
                <a:spcPts val="0"/>
              </a:spcBef>
              <a:spcAft>
                <a:spcPts val="0"/>
              </a:spcAft>
              <a:buClr>
                <a:schemeClr val="lt1"/>
              </a:buClr>
              <a:buSzPts val="2800"/>
              <a:buNone/>
              <a:defRPr>
                <a:solidFill>
                  <a:schemeClr val="lt1"/>
                </a:solidFill>
              </a:defRPr>
            </a:lvl7pPr>
            <a:lvl8pPr lvl="7" algn="ctr">
              <a:lnSpc>
                <a:spcPct val="100000"/>
              </a:lnSpc>
              <a:spcBef>
                <a:spcPts val="0"/>
              </a:spcBef>
              <a:spcAft>
                <a:spcPts val="0"/>
              </a:spcAft>
              <a:buClr>
                <a:schemeClr val="lt1"/>
              </a:buClr>
              <a:buSzPts val="2800"/>
              <a:buNone/>
              <a:defRPr>
                <a:solidFill>
                  <a:schemeClr val="lt1"/>
                </a:solidFill>
              </a:defRPr>
            </a:lvl8pPr>
            <a:lvl9pPr lvl="8" algn="ctr">
              <a:lnSpc>
                <a:spcPct val="100000"/>
              </a:lnSpc>
              <a:spcBef>
                <a:spcPts val="0"/>
              </a:spcBef>
              <a:spcAft>
                <a:spcPts val="0"/>
              </a:spcAft>
              <a:buClr>
                <a:schemeClr val="lt1"/>
              </a:buClr>
              <a:buSzPts val="2800"/>
              <a:buNone/>
              <a:defRPr>
                <a:solidFill>
                  <a:schemeClr val="lt1"/>
                </a:solidFill>
              </a:defRPr>
            </a:lvl9pPr>
          </a:lstStyle>
          <a:p/>
        </p:txBody>
      </p:sp>
      <p:sp>
        <p:nvSpPr>
          <p:cNvPr id="146" name="Google Shape;146;p48"/>
          <p:cNvSpPr txBox="1"/>
          <p:nvPr>
            <p:ph idx="14" type="subTitle"/>
          </p:nvPr>
        </p:nvSpPr>
        <p:spPr>
          <a:xfrm>
            <a:off x="1009425" y="3430323"/>
            <a:ext cx="32571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2pPr>
            <a:lvl3pPr lvl="2"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3pPr>
            <a:lvl4pPr lvl="3"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4pPr>
            <a:lvl5pPr lvl="4"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5pPr>
            <a:lvl6pPr lvl="5"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6pPr>
            <a:lvl7pPr lvl="6"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7pPr>
            <a:lvl8pPr lvl="7"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8pPr>
            <a:lvl9pPr lvl="8"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9pPr>
          </a:lstStyle>
          <a:p/>
        </p:txBody>
      </p:sp>
      <p:sp>
        <p:nvSpPr>
          <p:cNvPr id="147" name="Google Shape;147;p48"/>
          <p:cNvSpPr txBox="1"/>
          <p:nvPr>
            <p:ph idx="15" type="subTitle"/>
          </p:nvPr>
        </p:nvSpPr>
        <p:spPr>
          <a:xfrm>
            <a:off x="4877475" y="3440423"/>
            <a:ext cx="3257100" cy="38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solidFill>
                  <a:schemeClr val="accent5"/>
                </a:solidFill>
                <a:latin typeface="Aldrich"/>
                <a:ea typeface="Aldrich"/>
                <a:cs typeface="Aldrich"/>
                <a:sym typeface="Aldrich"/>
              </a:defRPr>
            </a:lvl1pPr>
            <a:lvl2pPr lvl="1"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2pPr>
            <a:lvl3pPr lvl="2"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3pPr>
            <a:lvl4pPr lvl="3"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4pPr>
            <a:lvl5pPr lvl="4"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5pPr>
            <a:lvl6pPr lvl="5"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6pPr>
            <a:lvl7pPr lvl="6"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7pPr>
            <a:lvl8pPr lvl="7"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8pPr>
            <a:lvl9pPr lvl="8" algn="ctr">
              <a:lnSpc>
                <a:spcPct val="100000"/>
              </a:lnSpc>
              <a:spcBef>
                <a:spcPts val="0"/>
              </a:spcBef>
              <a:spcAft>
                <a:spcPts val="0"/>
              </a:spcAft>
              <a:buSzPts val="1400"/>
              <a:buNone/>
              <a:defRPr b="1" sz="1800">
                <a:solidFill>
                  <a:schemeClr val="accent5"/>
                </a:solidFill>
                <a:latin typeface="Aldrich"/>
                <a:ea typeface="Aldrich"/>
                <a:cs typeface="Aldrich"/>
                <a:sym typeface="Aldrich"/>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2"/>
        </a:solidFill>
      </p:bgPr>
    </p:bg>
    <p:spTree>
      <p:nvGrpSpPr>
        <p:cNvPr id="148" name="Shape 148"/>
        <p:cNvGrpSpPr/>
        <p:nvPr/>
      </p:nvGrpSpPr>
      <p:grpSpPr>
        <a:xfrm>
          <a:off x="0" y="0"/>
          <a:ext cx="0" cy="0"/>
          <a:chOff x="0" y="0"/>
          <a:chExt cx="0" cy="0"/>
        </a:xfrm>
      </p:grpSpPr>
      <p:grpSp>
        <p:nvGrpSpPr>
          <p:cNvPr id="149" name="Google Shape;149;p49"/>
          <p:cNvGrpSpPr/>
          <p:nvPr/>
        </p:nvGrpSpPr>
        <p:grpSpPr>
          <a:xfrm>
            <a:off x="319043" y="283350"/>
            <a:ext cx="8505900" cy="4576800"/>
            <a:chOff x="319043" y="283350"/>
            <a:chExt cx="8505900" cy="4576800"/>
          </a:xfrm>
        </p:grpSpPr>
        <p:sp>
          <p:nvSpPr>
            <p:cNvPr id="150" name="Google Shape;150;p49"/>
            <p:cNvSpPr/>
            <p:nvPr/>
          </p:nvSpPr>
          <p:spPr>
            <a:xfrm flipH="1">
              <a:off x="319043" y="283350"/>
              <a:ext cx="8505900" cy="45768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9"/>
            <p:cNvSpPr/>
            <p:nvPr/>
          </p:nvSpPr>
          <p:spPr>
            <a:xfrm flipH="1" rot="10800000">
              <a:off x="694692" y="580875"/>
              <a:ext cx="7754700" cy="39816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9"/>
            <p:cNvSpPr/>
            <p:nvPr/>
          </p:nvSpPr>
          <p:spPr>
            <a:xfrm flipH="1">
              <a:off x="1289186" y="298550"/>
              <a:ext cx="1611114" cy="120209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9"/>
            <p:cNvSpPr/>
            <p:nvPr/>
          </p:nvSpPr>
          <p:spPr>
            <a:xfrm flipH="1">
              <a:off x="2162181" y="298550"/>
              <a:ext cx="1348069" cy="995345"/>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49"/>
          <p:cNvGrpSpPr/>
          <p:nvPr/>
        </p:nvGrpSpPr>
        <p:grpSpPr>
          <a:xfrm>
            <a:off x="4281415" y="375214"/>
            <a:ext cx="581170" cy="125403"/>
            <a:chOff x="4685288" y="186288"/>
            <a:chExt cx="419375" cy="90485"/>
          </a:xfrm>
        </p:grpSpPr>
        <p:sp>
          <p:nvSpPr>
            <p:cNvPr id="155" name="Google Shape;155;p49"/>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6" name="Google Shape;156;p49"/>
            <p:cNvGrpSpPr/>
            <p:nvPr/>
          </p:nvGrpSpPr>
          <p:grpSpPr>
            <a:xfrm>
              <a:off x="4685288" y="186300"/>
              <a:ext cx="419375" cy="90473"/>
              <a:chOff x="4390000" y="182175"/>
              <a:chExt cx="419375" cy="90473"/>
            </a:xfrm>
          </p:grpSpPr>
          <p:sp>
            <p:nvSpPr>
              <p:cNvPr id="157" name="Google Shape;157;p4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59" name="Google Shape;159;p49"/>
          <p:cNvSpPr txBox="1"/>
          <p:nvPr>
            <p:ph type="ctrTitle"/>
          </p:nvPr>
        </p:nvSpPr>
        <p:spPr>
          <a:xfrm>
            <a:off x="2492100" y="2123475"/>
            <a:ext cx="4159800" cy="11244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8000"/>
              <a:buNone/>
              <a:defRPr sz="50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60" name="Google Shape;160;p49"/>
          <p:cNvSpPr txBox="1"/>
          <p:nvPr>
            <p:ph idx="1" type="subTitle"/>
          </p:nvPr>
        </p:nvSpPr>
        <p:spPr>
          <a:xfrm>
            <a:off x="2492100" y="3323814"/>
            <a:ext cx="4159800" cy="3363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1" name="Google Shape;161;p49"/>
          <p:cNvSpPr txBox="1"/>
          <p:nvPr>
            <p:ph idx="2" type="title"/>
          </p:nvPr>
        </p:nvSpPr>
        <p:spPr>
          <a:xfrm>
            <a:off x="2492100" y="1483386"/>
            <a:ext cx="4159800" cy="7047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Clr>
                <a:schemeClr val="accent2"/>
              </a:buClr>
              <a:buSzPts val="5000"/>
              <a:buNone/>
              <a:defRPr sz="7000">
                <a:solidFill>
                  <a:schemeClr val="accent3"/>
                </a:solidFill>
              </a:defRPr>
            </a:lvl1pPr>
            <a:lvl2pPr lvl="1" algn="ctr">
              <a:lnSpc>
                <a:spcPct val="100000"/>
              </a:lnSpc>
              <a:spcBef>
                <a:spcPts val="0"/>
              </a:spcBef>
              <a:spcAft>
                <a:spcPts val="0"/>
              </a:spcAft>
              <a:buSzPts val="10000"/>
              <a:buNone/>
              <a:defRPr sz="10000"/>
            </a:lvl2pPr>
            <a:lvl3pPr lvl="2" algn="ctr">
              <a:lnSpc>
                <a:spcPct val="100000"/>
              </a:lnSpc>
              <a:spcBef>
                <a:spcPts val="0"/>
              </a:spcBef>
              <a:spcAft>
                <a:spcPts val="0"/>
              </a:spcAft>
              <a:buSzPts val="10000"/>
              <a:buNone/>
              <a:defRPr sz="10000"/>
            </a:lvl3pPr>
            <a:lvl4pPr lvl="3" algn="ctr">
              <a:lnSpc>
                <a:spcPct val="100000"/>
              </a:lnSpc>
              <a:spcBef>
                <a:spcPts val="0"/>
              </a:spcBef>
              <a:spcAft>
                <a:spcPts val="0"/>
              </a:spcAft>
              <a:buSzPts val="10000"/>
              <a:buNone/>
              <a:defRPr sz="10000"/>
            </a:lvl4pPr>
            <a:lvl5pPr lvl="4" algn="ctr">
              <a:lnSpc>
                <a:spcPct val="100000"/>
              </a:lnSpc>
              <a:spcBef>
                <a:spcPts val="0"/>
              </a:spcBef>
              <a:spcAft>
                <a:spcPts val="0"/>
              </a:spcAft>
              <a:buSzPts val="10000"/>
              <a:buNone/>
              <a:defRPr sz="10000"/>
            </a:lvl5pPr>
            <a:lvl6pPr lvl="5" algn="ctr">
              <a:lnSpc>
                <a:spcPct val="100000"/>
              </a:lnSpc>
              <a:spcBef>
                <a:spcPts val="0"/>
              </a:spcBef>
              <a:spcAft>
                <a:spcPts val="0"/>
              </a:spcAft>
              <a:buSzPts val="10000"/>
              <a:buNone/>
              <a:defRPr sz="10000"/>
            </a:lvl6pPr>
            <a:lvl7pPr lvl="6" algn="ctr">
              <a:lnSpc>
                <a:spcPct val="100000"/>
              </a:lnSpc>
              <a:spcBef>
                <a:spcPts val="0"/>
              </a:spcBef>
              <a:spcAft>
                <a:spcPts val="0"/>
              </a:spcAft>
              <a:buSzPts val="10000"/>
              <a:buNone/>
              <a:defRPr sz="10000"/>
            </a:lvl7pPr>
            <a:lvl8pPr lvl="7" algn="ctr">
              <a:lnSpc>
                <a:spcPct val="100000"/>
              </a:lnSpc>
              <a:spcBef>
                <a:spcPts val="0"/>
              </a:spcBef>
              <a:spcAft>
                <a:spcPts val="0"/>
              </a:spcAft>
              <a:buSzPts val="10000"/>
              <a:buNone/>
              <a:defRPr sz="10000"/>
            </a:lvl8pPr>
            <a:lvl9pPr lvl="8" algn="ctr">
              <a:lnSpc>
                <a:spcPct val="100000"/>
              </a:lnSpc>
              <a:spcBef>
                <a:spcPts val="0"/>
              </a:spcBef>
              <a:spcAft>
                <a:spcPts val="0"/>
              </a:spcAft>
              <a:buSzPts val="10000"/>
              <a:buNone/>
              <a:defRPr sz="10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2" name="Shape 162"/>
        <p:cNvGrpSpPr/>
        <p:nvPr/>
      </p:nvGrpSpPr>
      <p:grpSpPr>
        <a:xfrm>
          <a:off x="0" y="0"/>
          <a:ext cx="0" cy="0"/>
          <a:chOff x="0" y="0"/>
          <a:chExt cx="0" cy="0"/>
        </a:xfrm>
      </p:grpSpPr>
      <p:grpSp>
        <p:nvGrpSpPr>
          <p:cNvPr id="163" name="Google Shape;163;p50"/>
          <p:cNvGrpSpPr/>
          <p:nvPr/>
        </p:nvGrpSpPr>
        <p:grpSpPr>
          <a:xfrm>
            <a:off x="-9513" y="-6"/>
            <a:ext cx="9177947" cy="5143519"/>
            <a:chOff x="-9513" y="-6"/>
            <a:chExt cx="9177947" cy="5143519"/>
          </a:xfrm>
        </p:grpSpPr>
        <p:sp>
          <p:nvSpPr>
            <p:cNvPr id="164" name="Google Shape;164;p50"/>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50"/>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50"/>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50"/>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50"/>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50"/>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50"/>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1" name="Google Shape;171;p50"/>
          <p:cNvSpPr txBox="1"/>
          <p:nvPr>
            <p:ph type="ctrTitle"/>
          </p:nvPr>
        </p:nvSpPr>
        <p:spPr>
          <a:xfrm>
            <a:off x="4969070" y="1686150"/>
            <a:ext cx="3441000" cy="426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grpSp>
        <p:nvGrpSpPr>
          <p:cNvPr id="172" name="Google Shape;172;p50"/>
          <p:cNvGrpSpPr/>
          <p:nvPr/>
        </p:nvGrpSpPr>
        <p:grpSpPr>
          <a:xfrm>
            <a:off x="4281415" y="75177"/>
            <a:ext cx="581170" cy="125403"/>
            <a:chOff x="4685288" y="186288"/>
            <a:chExt cx="419375" cy="90485"/>
          </a:xfrm>
        </p:grpSpPr>
        <p:sp>
          <p:nvSpPr>
            <p:cNvPr id="173" name="Google Shape;173;p50"/>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4" name="Google Shape;174;p50"/>
            <p:cNvGrpSpPr/>
            <p:nvPr/>
          </p:nvGrpSpPr>
          <p:grpSpPr>
            <a:xfrm>
              <a:off x="4685288" y="186300"/>
              <a:ext cx="419375" cy="90473"/>
              <a:chOff x="4390000" y="182175"/>
              <a:chExt cx="419375" cy="90473"/>
            </a:xfrm>
          </p:grpSpPr>
          <p:sp>
            <p:nvSpPr>
              <p:cNvPr id="175" name="Google Shape;175;p50"/>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0"/>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77" name="Google Shape;177;p50"/>
          <p:cNvSpPr txBox="1"/>
          <p:nvPr>
            <p:ph idx="1" type="subTitle"/>
          </p:nvPr>
        </p:nvSpPr>
        <p:spPr>
          <a:xfrm>
            <a:off x="4876800" y="2313025"/>
            <a:ext cx="3029100" cy="1220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solidFill>
                  <a:schemeClr val="accent5"/>
                </a:solidFill>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8" name="Shape 178"/>
        <p:cNvGrpSpPr/>
        <p:nvPr/>
      </p:nvGrpSpPr>
      <p:grpSpPr>
        <a:xfrm>
          <a:off x="0" y="0"/>
          <a:ext cx="0" cy="0"/>
          <a:chOff x="0" y="0"/>
          <a:chExt cx="0" cy="0"/>
        </a:xfrm>
      </p:grpSpPr>
      <p:sp>
        <p:nvSpPr>
          <p:cNvPr id="179" name="Google Shape;179;p51"/>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0" name="Google Shape;180;p51"/>
          <p:cNvGrpSpPr/>
          <p:nvPr/>
        </p:nvGrpSpPr>
        <p:grpSpPr>
          <a:xfrm>
            <a:off x="4281415" y="75177"/>
            <a:ext cx="581170" cy="125403"/>
            <a:chOff x="4685288" y="186288"/>
            <a:chExt cx="419375" cy="90485"/>
          </a:xfrm>
        </p:grpSpPr>
        <p:sp>
          <p:nvSpPr>
            <p:cNvPr id="181" name="Google Shape;181;p51"/>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2" name="Google Shape;182;p51"/>
            <p:cNvGrpSpPr/>
            <p:nvPr/>
          </p:nvGrpSpPr>
          <p:grpSpPr>
            <a:xfrm>
              <a:off x="4685288" y="186300"/>
              <a:ext cx="419375" cy="90473"/>
              <a:chOff x="4390000" y="182175"/>
              <a:chExt cx="419375" cy="90473"/>
            </a:xfrm>
          </p:grpSpPr>
          <p:sp>
            <p:nvSpPr>
              <p:cNvPr id="183" name="Google Shape;183;p51"/>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1"/>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5" name="Google Shape;185;p51"/>
          <p:cNvSpPr txBox="1"/>
          <p:nvPr>
            <p:ph type="title"/>
          </p:nvPr>
        </p:nvSpPr>
        <p:spPr>
          <a:xfrm>
            <a:off x="722375" y="530750"/>
            <a:ext cx="769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solidFill>
                  <a:schemeClr val="accent5"/>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186" name="Google Shape;186;p51"/>
          <p:cNvGrpSpPr/>
          <p:nvPr/>
        </p:nvGrpSpPr>
        <p:grpSpPr>
          <a:xfrm flipH="1" rot="-9602805">
            <a:off x="-15912" y="136016"/>
            <a:ext cx="1474184" cy="2698459"/>
            <a:chOff x="365695" y="228600"/>
            <a:chExt cx="1473983" cy="2698089"/>
          </a:xfrm>
        </p:grpSpPr>
        <p:grpSp>
          <p:nvGrpSpPr>
            <p:cNvPr id="187" name="Google Shape;187;p51"/>
            <p:cNvGrpSpPr/>
            <p:nvPr/>
          </p:nvGrpSpPr>
          <p:grpSpPr>
            <a:xfrm flipH="1" rot="-617154">
              <a:off x="575967" y="402323"/>
              <a:ext cx="1053440" cy="2450002"/>
              <a:chOff x="3817855" y="1437512"/>
              <a:chExt cx="541146" cy="1128254"/>
            </a:xfrm>
          </p:grpSpPr>
          <p:sp>
            <p:nvSpPr>
              <p:cNvPr id="188" name="Google Shape;188;p51"/>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1"/>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0" name="Google Shape;190;p51"/>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 name="Google Shape;191;p51"/>
          <p:cNvGrpSpPr/>
          <p:nvPr/>
        </p:nvGrpSpPr>
        <p:grpSpPr>
          <a:xfrm>
            <a:off x="-9513" y="2"/>
            <a:ext cx="9177947" cy="4737094"/>
            <a:chOff x="-9513" y="2"/>
            <a:chExt cx="9177947" cy="4737094"/>
          </a:xfrm>
        </p:grpSpPr>
        <p:sp>
          <p:nvSpPr>
            <p:cNvPr id="192" name="Google Shape;192;p51"/>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1"/>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1"/>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95" name="Shape 195"/>
        <p:cNvGrpSpPr/>
        <p:nvPr/>
      </p:nvGrpSpPr>
      <p:grpSpPr>
        <a:xfrm>
          <a:off x="0" y="0"/>
          <a:ext cx="0" cy="0"/>
          <a:chOff x="0" y="0"/>
          <a:chExt cx="0" cy="0"/>
        </a:xfrm>
      </p:grpSpPr>
      <p:grpSp>
        <p:nvGrpSpPr>
          <p:cNvPr id="196" name="Google Shape;196;p52"/>
          <p:cNvGrpSpPr/>
          <p:nvPr/>
        </p:nvGrpSpPr>
        <p:grpSpPr>
          <a:xfrm>
            <a:off x="-97597" y="-6"/>
            <a:ext cx="9411262" cy="5153379"/>
            <a:chOff x="-97597" y="-6"/>
            <a:chExt cx="9411262" cy="5153379"/>
          </a:xfrm>
        </p:grpSpPr>
        <p:sp>
          <p:nvSpPr>
            <p:cNvPr id="197" name="Google Shape;197;p52"/>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52"/>
            <p:cNvSpPr/>
            <p:nvPr/>
          </p:nvSpPr>
          <p:spPr>
            <a:xfrm flipH="1">
              <a:off x="399046" y="0"/>
              <a:ext cx="1600279"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2"/>
            <p:cNvSpPr/>
            <p:nvPr/>
          </p:nvSpPr>
          <p:spPr>
            <a:xfrm flipH="1">
              <a:off x="1314444" y="-6"/>
              <a:ext cx="1250846"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2"/>
            <p:cNvSpPr/>
            <p:nvPr/>
          </p:nvSpPr>
          <p:spPr>
            <a:xfrm flipH="1">
              <a:off x="6735804"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52"/>
            <p:cNvSpPr/>
            <p:nvPr/>
          </p:nvSpPr>
          <p:spPr>
            <a:xfrm flipH="1" rot="10800000">
              <a:off x="8009700" y="3670093"/>
              <a:ext cx="1135497" cy="106700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52"/>
            <p:cNvSpPr/>
            <p:nvPr/>
          </p:nvSpPr>
          <p:spPr>
            <a:xfrm flipH="1">
              <a:off x="-24431" y="12287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3" name="Google Shape;203;p52"/>
            <p:cNvGrpSpPr/>
            <p:nvPr/>
          </p:nvGrpSpPr>
          <p:grpSpPr>
            <a:xfrm>
              <a:off x="4281415" y="75177"/>
              <a:ext cx="581170" cy="125403"/>
              <a:chOff x="4685288" y="186288"/>
              <a:chExt cx="419375" cy="90485"/>
            </a:xfrm>
          </p:grpSpPr>
          <p:sp>
            <p:nvSpPr>
              <p:cNvPr id="204" name="Google Shape;204;p52"/>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 name="Google Shape;205;p52"/>
              <p:cNvGrpSpPr/>
              <p:nvPr/>
            </p:nvGrpSpPr>
            <p:grpSpPr>
              <a:xfrm>
                <a:off x="4685288" y="186300"/>
                <a:ext cx="419375" cy="90473"/>
                <a:chOff x="4390000" y="182175"/>
                <a:chExt cx="419375" cy="90473"/>
              </a:xfrm>
            </p:grpSpPr>
            <p:sp>
              <p:nvSpPr>
                <p:cNvPr id="206" name="Google Shape;206;p52"/>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52"/>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8" name="Google Shape;208;p52"/>
            <p:cNvGrpSpPr/>
            <p:nvPr/>
          </p:nvGrpSpPr>
          <p:grpSpPr>
            <a:xfrm rot="-1102275">
              <a:off x="239301" y="2899434"/>
              <a:ext cx="541146" cy="2225370"/>
              <a:chOff x="871338" y="1945155"/>
              <a:chExt cx="247109" cy="1016148"/>
            </a:xfrm>
          </p:grpSpPr>
          <p:sp>
            <p:nvSpPr>
              <p:cNvPr id="209" name="Google Shape;209;p52"/>
              <p:cNvSpPr/>
              <p:nvPr/>
            </p:nvSpPr>
            <p:spPr>
              <a:xfrm>
                <a:off x="1017893" y="2858365"/>
                <a:ext cx="100554" cy="102938"/>
              </a:xfrm>
              <a:custGeom>
                <a:rect b="b" l="l" r="r" t="t"/>
                <a:pathLst>
                  <a:path extrusionOk="0" h="5440" w="5314">
                    <a:moveTo>
                      <a:pt x="2707" y="0"/>
                    </a:moveTo>
                    <a:cubicBezTo>
                      <a:pt x="1253" y="0"/>
                      <a:pt x="0" y="1254"/>
                      <a:pt x="0" y="2707"/>
                    </a:cubicBezTo>
                    <a:cubicBezTo>
                      <a:pt x="0" y="4186"/>
                      <a:pt x="1253" y="5439"/>
                      <a:pt x="2707" y="5439"/>
                    </a:cubicBezTo>
                    <a:cubicBezTo>
                      <a:pt x="4161" y="5439"/>
                      <a:pt x="5314" y="4186"/>
                      <a:pt x="5314" y="2707"/>
                    </a:cubicBezTo>
                    <a:cubicBezTo>
                      <a:pt x="5314" y="1254"/>
                      <a:pt x="4161" y="0"/>
                      <a:pt x="2707"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52"/>
              <p:cNvSpPr/>
              <p:nvPr/>
            </p:nvSpPr>
            <p:spPr>
              <a:xfrm>
                <a:off x="871338" y="2075844"/>
                <a:ext cx="215338" cy="853670"/>
              </a:xfrm>
              <a:custGeom>
                <a:rect b="b" l="l" r="r" t="t"/>
                <a:pathLst>
                  <a:path extrusionOk="0" h="45114" w="11380">
                    <a:moveTo>
                      <a:pt x="6066" y="1"/>
                    </a:moveTo>
                    <a:cubicBezTo>
                      <a:pt x="2206" y="5640"/>
                      <a:pt x="1" y="12332"/>
                      <a:pt x="1" y="19625"/>
                    </a:cubicBezTo>
                    <a:cubicBezTo>
                      <a:pt x="1" y="29650"/>
                      <a:pt x="4287" y="38748"/>
                      <a:pt x="11079" y="45114"/>
                    </a:cubicBezTo>
                    <a:lnTo>
                      <a:pt x="11379" y="44813"/>
                    </a:lnTo>
                    <a:cubicBezTo>
                      <a:pt x="4612" y="38547"/>
                      <a:pt x="427" y="29550"/>
                      <a:pt x="427" y="19625"/>
                    </a:cubicBezTo>
                    <a:cubicBezTo>
                      <a:pt x="427" y="12432"/>
                      <a:pt x="2607" y="5740"/>
                      <a:pt x="6367" y="201"/>
                    </a:cubicBezTo>
                    <a:lnTo>
                      <a:pt x="6066"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52"/>
              <p:cNvSpPr/>
              <p:nvPr/>
            </p:nvSpPr>
            <p:spPr>
              <a:xfrm>
                <a:off x="1051083" y="1945155"/>
                <a:ext cx="67364" cy="51242"/>
              </a:xfrm>
              <a:custGeom>
                <a:rect b="b" l="l" r="r" t="t"/>
                <a:pathLst>
                  <a:path extrusionOk="0" h="2708" w="3560">
                    <a:moveTo>
                      <a:pt x="1780" y="1"/>
                    </a:moveTo>
                    <a:cubicBezTo>
                      <a:pt x="1" y="1"/>
                      <a:pt x="1" y="2708"/>
                      <a:pt x="1780" y="2708"/>
                    </a:cubicBezTo>
                    <a:cubicBezTo>
                      <a:pt x="3459" y="2708"/>
                      <a:pt x="3560" y="1"/>
                      <a:pt x="1780"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2" name="Google Shape;212;p52"/>
            <p:cNvSpPr/>
            <p:nvPr/>
          </p:nvSpPr>
          <p:spPr>
            <a:xfrm>
              <a:off x="7683774" y="926546"/>
              <a:ext cx="1629891" cy="217696"/>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52"/>
          <p:cNvSpPr txBox="1"/>
          <p:nvPr>
            <p:ph idx="1" type="subTitle"/>
          </p:nvPr>
        </p:nvSpPr>
        <p:spPr>
          <a:xfrm>
            <a:off x="6450420" y="2989131"/>
            <a:ext cx="1517100" cy="3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latin typeface="Aldrich"/>
                <a:ea typeface="Aldrich"/>
                <a:cs typeface="Aldrich"/>
                <a:sym typeface="Aldrich"/>
              </a:defRPr>
            </a:lvl1pPr>
            <a:lvl2pPr lvl="1" algn="ctr">
              <a:lnSpc>
                <a:spcPct val="100000"/>
              </a:lnSpc>
              <a:spcBef>
                <a:spcPts val="0"/>
              </a:spcBef>
              <a:spcAft>
                <a:spcPts val="0"/>
              </a:spcAft>
              <a:buSzPts val="1400"/>
              <a:buNone/>
              <a:defRPr b="1">
                <a:latin typeface="Aldrich"/>
                <a:ea typeface="Aldrich"/>
                <a:cs typeface="Aldrich"/>
                <a:sym typeface="Aldrich"/>
              </a:defRPr>
            </a:lvl2pPr>
            <a:lvl3pPr lvl="2" algn="ctr">
              <a:lnSpc>
                <a:spcPct val="100000"/>
              </a:lnSpc>
              <a:spcBef>
                <a:spcPts val="0"/>
              </a:spcBef>
              <a:spcAft>
                <a:spcPts val="0"/>
              </a:spcAft>
              <a:buSzPts val="1400"/>
              <a:buNone/>
              <a:defRPr b="1">
                <a:latin typeface="Aldrich"/>
                <a:ea typeface="Aldrich"/>
                <a:cs typeface="Aldrich"/>
                <a:sym typeface="Aldrich"/>
              </a:defRPr>
            </a:lvl3pPr>
            <a:lvl4pPr lvl="3" algn="ctr">
              <a:lnSpc>
                <a:spcPct val="100000"/>
              </a:lnSpc>
              <a:spcBef>
                <a:spcPts val="0"/>
              </a:spcBef>
              <a:spcAft>
                <a:spcPts val="0"/>
              </a:spcAft>
              <a:buSzPts val="1400"/>
              <a:buNone/>
              <a:defRPr b="1">
                <a:latin typeface="Aldrich"/>
                <a:ea typeface="Aldrich"/>
                <a:cs typeface="Aldrich"/>
                <a:sym typeface="Aldrich"/>
              </a:defRPr>
            </a:lvl4pPr>
            <a:lvl5pPr lvl="4" algn="ctr">
              <a:lnSpc>
                <a:spcPct val="100000"/>
              </a:lnSpc>
              <a:spcBef>
                <a:spcPts val="0"/>
              </a:spcBef>
              <a:spcAft>
                <a:spcPts val="0"/>
              </a:spcAft>
              <a:buSzPts val="1400"/>
              <a:buNone/>
              <a:defRPr b="1">
                <a:latin typeface="Aldrich"/>
                <a:ea typeface="Aldrich"/>
                <a:cs typeface="Aldrich"/>
                <a:sym typeface="Aldrich"/>
              </a:defRPr>
            </a:lvl5pPr>
            <a:lvl6pPr lvl="5" algn="ctr">
              <a:lnSpc>
                <a:spcPct val="100000"/>
              </a:lnSpc>
              <a:spcBef>
                <a:spcPts val="0"/>
              </a:spcBef>
              <a:spcAft>
                <a:spcPts val="0"/>
              </a:spcAft>
              <a:buSzPts val="1400"/>
              <a:buNone/>
              <a:defRPr b="1">
                <a:latin typeface="Aldrich"/>
                <a:ea typeface="Aldrich"/>
                <a:cs typeface="Aldrich"/>
                <a:sym typeface="Aldrich"/>
              </a:defRPr>
            </a:lvl6pPr>
            <a:lvl7pPr lvl="6" algn="ctr">
              <a:lnSpc>
                <a:spcPct val="100000"/>
              </a:lnSpc>
              <a:spcBef>
                <a:spcPts val="0"/>
              </a:spcBef>
              <a:spcAft>
                <a:spcPts val="0"/>
              </a:spcAft>
              <a:buSzPts val="1400"/>
              <a:buNone/>
              <a:defRPr b="1">
                <a:latin typeface="Aldrich"/>
                <a:ea typeface="Aldrich"/>
                <a:cs typeface="Aldrich"/>
                <a:sym typeface="Aldrich"/>
              </a:defRPr>
            </a:lvl7pPr>
            <a:lvl8pPr lvl="7" algn="ctr">
              <a:lnSpc>
                <a:spcPct val="100000"/>
              </a:lnSpc>
              <a:spcBef>
                <a:spcPts val="0"/>
              </a:spcBef>
              <a:spcAft>
                <a:spcPts val="0"/>
              </a:spcAft>
              <a:buSzPts val="1400"/>
              <a:buNone/>
              <a:defRPr b="1">
                <a:latin typeface="Aldrich"/>
                <a:ea typeface="Aldrich"/>
                <a:cs typeface="Aldrich"/>
                <a:sym typeface="Aldrich"/>
              </a:defRPr>
            </a:lvl8pPr>
            <a:lvl9pPr lvl="8" algn="ctr">
              <a:lnSpc>
                <a:spcPct val="100000"/>
              </a:lnSpc>
              <a:spcBef>
                <a:spcPts val="0"/>
              </a:spcBef>
              <a:spcAft>
                <a:spcPts val="0"/>
              </a:spcAft>
              <a:buSzPts val="1400"/>
              <a:buNone/>
              <a:defRPr b="1">
                <a:latin typeface="Aldrich"/>
                <a:ea typeface="Aldrich"/>
                <a:cs typeface="Aldrich"/>
                <a:sym typeface="Aldrich"/>
              </a:defRPr>
            </a:lvl9pPr>
          </a:lstStyle>
          <a:p/>
        </p:txBody>
      </p:sp>
      <p:sp>
        <p:nvSpPr>
          <p:cNvPr id="214" name="Google Shape;214;p52"/>
          <p:cNvSpPr txBox="1"/>
          <p:nvPr>
            <p:ph idx="2" type="subTitle"/>
          </p:nvPr>
        </p:nvSpPr>
        <p:spPr>
          <a:xfrm>
            <a:off x="5997120" y="3373105"/>
            <a:ext cx="2423700" cy="54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15" name="Google Shape;215;p52"/>
          <p:cNvSpPr txBox="1"/>
          <p:nvPr>
            <p:ph idx="3" type="subTitle"/>
          </p:nvPr>
        </p:nvSpPr>
        <p:spPr>
          <a:xfrm>
            <a:off x="3813450" y="2989131"/>
            <a:ext cx="1517100" cy="3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latin typeface="Aldrich"/>
                <a:ea typeface="Aldrich"/>
                <a:cs typeface="Aldrich"/>
                <a:sym typeface="Aldrich"/>
              </a:defRPr>
            </a:lvl1pPr>
            <a:lvl2pPr lvl="1" algn="ctr">
              <a:lnSpc>
                <a:spcPct val="100000"/>
              </a:lnSpc>
              <a:spcBef>
                <a:spcPts val="0"/>
              </a:spcBef>
              <a:spcAft>
                <a:spcPts val="0"/>
              </a:spcAft>
              <a:buSzPts val="1400"/>
              <a:buNone/>
              <a:defRPr b="1">
                <a:latin typeface="Aldrich"/>
                <a:ea typeface="Aldrich"/>
                <a:cs typeface="Aldrich"/>
                <a:sym typeface="Aldrich"/>
              </a:defRPr>
            </a:lvl2pPr>
            <a:lvl3pPr lvl="2" algn="ctr">
              <a:lnSpc>
                <a:spcPct val="100000"/>
              </a:lnSpc>
              <a:spcBef>
                <a:spcPts val="0"/>
              </a:spcBef>
              <a:spcAft>
                <a:spcPts val="0"/>
              </a:spcAft>
              <a:buSzPts val="1400"/>
              <a:buNone/>
              <a:defRPr b="1">
                <a:latin typeface="Aldrich"/>
                <a:ea typeface="Aldrich"/>
                <a:cs typeface="Aldrich"/>
                <a:sym typeface="Aldrich"/>
              </a:defRPr>
            </a:lvl3pPr>
            <a:lvl4pPr lvl="3" algn="ctr">
              <a:lnSpc>
                <a:spcPct val="100000"/>
              </a:lnSpc>
              <a:spcBef>
                <a:spcPts val="0"/>
              </a:spcBef>
              <a:spcAft>
                <a:spcPts val="0"/>
              </a:spcAft>
              <a:buSzPts val="1400"/>
              <a:buNone/>
              <a:defRPr b="1">
                <a:latin typeface="Aldrich"/>
                <a:ea typeface="Aldrich"/>
                <a:cs typeface="Aldrich"/>
                <a:sym typeface="Aldrich"/>
              </a:defRPr>
            </a:lvl4pPr>
            <a:lvl5pPr lvl="4" algn="ctr">
              <a:lnSpc>
                <a:spcPct val="100000"/>
              </a:lnSpc>
              <a:spcBef>
                <a:spcPts val="0"/>
              </a:spcBef>
              <a:spcAft>
                <a:spcPts val="0"/>
              </a:spcAft>
              <a:buSzPts val="1400"/>
              <a:buNone/>
              <a:defRPr b="1">
                <a:latin typeface="Aldrich"/>
                <a:ea typeface="Aldrich"/>
                <a:cs typeface="Aldrich"/>
                <a:sym typeface="Aldrich"/>
              </a:defRPr>
            </a:lvl5pPr>
            <a:lvl6pPr lvl="5" algn="ctr">
              <a:lnSpc>
                <a:spcPct val="100000"/>
              </a:lnSpc>
              <a:spcBef>
                <a:spcPts val="0"/>
              </a:spcBef>
              <a:spcAft>
                <a:spcPts val="0"/>
              </a:spcAft>
              <a:buSzPts val="1400"/>
              <a:buNone/>
              <a:defRPr b="1">
                <a:latin typeface="Aldrich"/>
                <a:ea typeface="Aldrich"/>
                <a:cs typeface="Aldrich"/>
                <a:sym typeface="Aldrich"/>
              </a:defRPr>
            </a:lvl6pPr>
            <a:lvl7pPr lvl="6" algn="ctr">
              <a:lnSpc>
                <a:spcPct val="100000"/>
              </a:lnSpc>
              <a:spcBef>
                <a:spcPts val="0"/>
              </a:spcBef>
              <a:spcAft>
                <a:spcPts val="0"/>
              </a:spcAft>
              <a:buSzPts val="1400"/>
              <a:buNone/>
              <a:defRPr b="1">
                <a:latin typeface="Aldrich"/>
                <a:ea typeface="Aldrich"/>
                <a:cs typeface="Aldrich"/>
                <a:sym typeface="Aldrich"/>
              </a:defRPr>
            </a:lvl7pPr>
            <a:lvl8pPr lvl="7" algn="ctr">
              <a:lnSpc>
                <a:spcPct val="100000"/>
              </a:lnSpc>
              <a:spcBef>
                <a:spcPts val="0"/>
              </a:spcBef>
              <a:spcAft>
                <a:spcPts val="0"/>
              </a:spcAft>
              <a:buSzPts val="1400"/>
              <a:buNone/>
              <a:defRPr b="1">
                <a:latin typeface="Aldrich"/>
                <a:ea typeface="Aldrich"/>
                <a:cs typeface="Aldrich"/>
                <a:sym typeface="Aldrich"/>
              </a:defRPr>
            </a:lvl8pPr>
            <a:lvl9pPr lvl="8" algn="ctr">
              <a:lnSpc>
                <a:spcPct val="100000"/>
              </a:lnSpc>
              <a:spcBef>
                <a:spcPts val="0"/>
              </a:spcBef>
              <a:spcAft>
                <a:spcPts val="0"/>
              </a:spcAft>
              <a:buSzPts val="1400"/>
              <a:buNone/>
              <a:defRPr b="1">
                <a:latin typeface="Aldrich"/>
                <a:ea typeface="Aldrich"/>
                <a:cs typeface="Aldrich"/>
                <a:sym typeface="Aldrich"/>
              </a:defRPr>
            </a:lvl9pPr>
          </a:lstStyle>
          <a:p/>
        </p:txBody>
      </p:sp>
      <p:sp>
        <p:nvSpPr>
          <p:cNvPr id="216" name="Google Shape;216;p52"/>
          <p:cNvSpPr txBox="1"/>
          <p:nvPr>
            <p:ph idx="4" type="subTitle"/>
          </p:nvPr>
        </p:nvSpPr>
        <p:spPr>
          <a:xfrm>
            <a:off x="3360150" y="3373105"/>
            <a:ext cx="2423700" cy="54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17" name="Google Shape;217;p52"/>
          <p:cNvSpPr txBox="1"/>
          <p:nvPr>
            <p:ph idx="5" type="subTitle"/>
          </p:nvPr>
        </p:nvSpPr>
        <p:spPr>
          <a:xfrm>
            <a:off x="1176480" y="2989131"/>
            <a:ext cx="1517100" cy="3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b="1" sz="1800">
                <a:latin typeface="Aldrich"/>
                <a:ea typeface="Aldrich"/>
                <a:cs typeface="Aldrich"/>
                <a:sym typeface="Aldrich"/>
              </a:defRPr>
            </a:lvl1pPr>
            <a:lvl2pPr lvl="1" algn="ctr">
              <a:lnSpc>
                <a:spcPct val="100000"/>
              </a:lnSpc>
              <a:spcBef>
                <a:spcPts val="0"/>
              </a:spcBef>
              <a:spcAft>
                <a:spcPts val="0"/>
              </a:spcAft>
              <a:buSzPts val="1400"/>
              <a:buNone/>
              <a:defRPr b="1">
                <a:latin typeface="Aldrich"/>
                <a:ea typeface="Aldrich"/>
                <a:cs typeface="Aldrich"/>
                <a:sym typeface="Aldrich"/>
              </a:defRPr>
            </a:lvl2pPr>
            <a:lvl3pPr lvl="2" algn="ctr">
              <a:lnSpc>
                <a:spcPct val="100000"/>
              </a:lnSpc>
              <a:spcBef>
                <a:spcPts val="0"/>
              </a:spcBef>
              <a:spcAft>
                <a:spcPts val="0"/>
              </a:spcAft>
              <a:buSzPts val="1400"/>
              <a:buNone/>
              <a:defRPr b="1">
                <a:latin typeface="Aldrich"/>
                <a:ea typeface="Aldrich"/>
                <a:cs typeface="Aldrich"/>
                <a:sym typeface="Aldrich"/>
              </a:defRPr>
            </a:lvl3pPr>
            <a:lvl4pPr lvl="3" algn="ctr">
              <a:lnSpc>
                <a:spcPct val="100000"/>
              </a:lnSpc>
              <a:spcBef>
                <a:spcPts val="0"/>
              </a:spcBef>
              <a:spcAft>
                <a:spcPts val="0"/>
              </a:spcAft>
              <a:buSzPts val="1400"/>
              <a:buNone/>
              <a:defRPr b="1">
                <a:latin typeface="Aldrich"/>
                <a:ea typeface="Aldrich"/>
                <a:cs typeface="Aldrich"/>
                <a:sym typeface="Aldrich"/>
              </a:defRPr>
            </a:lvl4pPr>
            <a:lvl5pPr lvl="4" algn="ctr">
              <a:lnSpc>
                <a:spcPct val="100000"/>
              </a:lnSpc>
              <a:spcBef>
                <a:spcPts val="0"/>
              </a:spcBef>
              <a:spcAft>
                <a:spcPts val="0"/>
              </a:spcAft>
              <a:buSzPts val="1400"/>
              <a:buNone/>
              <a:defRPr b="1">
                <a:latin typeface="Aldrich"/>
                <a:ea typeface="Aldrich"/>
                <a:cs typeface="Aldrich"/>
                <a:sym typeface="Aldrich"/>
              </a:defRPr>
            </a:lvl5pPr>
            <a:lvl6pPr lvl="5" algn="ctr">
              <a:lnSpc>
                <a:spcPct val="100000"/>
              </a:lnSpc>
              <a:spcBef>
                <a:spcPts val="0"/>
              </a:spcBef>
              <a:spcAft>
                <a:spcPts val="0"/>
              </a:spcAft>
              <a:buSzPts val="1400"/>
              <a:buNone/>
              <a:defRPr b="1">
                <a:latin typeface="Aldrich"/>
                <a:ea typeface="Aldrich"/>
                <a:cs typeface="Aldrich"/>
                <a:sym typeface="Aldrich"/>
              </a:defRPr>
            </a:lvl6pPr>
            <a:lvl7pPr lvl="6" algn="ctr">
              <a:lnSpc>
                <a:spcPct val="100000"/>
              </a:lnSpc>
              <a:spcBef>
                <a:spcPts val="0"/>
              </a:spcBef>
              <a:spcAft>
                <a:spcPts val="0"/>
              </a:spcAft>
              <a:buSzPts val="1400"/>
              <a:buNone/>
              <a:defRPr b="1">
                <a:latin typeface="Aldrich"/>
                <a:ea typeface="Aldrich"/>
                <a:cs typeface="Aldrich"/>
                <a:sym typeface="Aldrich"/>
              </a:defRPr>
            </a:lvl7pPr>
            <a:lvl8pPr lvl="7" algn="ctr">
              <a:lnSpc>
                <a:spcPct val="100000"/>
              </a:lnSpc>
              <a:spcBef>
                <a:spcPts val="0"/>
              </a:spcBef>
              <a:spcAft>
                <a:spcPts val="0"/>
              </a:spcAft>
              <a:buSzPts val="1400"/>
              <a:buNone/>
              <a:defRPr b="1">
                <a:latin typeface="Aldrich"/>
                <a:ea typeface="Aldrich"/>
                <a:cs typeface="Aldrich"/>
                <a:sym typeface="Aldrich"/>
              </a:defRPr>
            </a:lvl8pPr>
            <a:lvl9pPr lvl="8" algn="ctr">
              <a:lnSpc>
                <a:spcPct val="100000"/>
              </a:lnSpc>
              <a:spcBef>
                <a:spcPts val="0"/>
              </a:spcBef>
              <a:spcAft>
                <a:spcPts val="0"/>
              </a:spcAft>
              <a:buSzPts val="1400"/>
              <a:buNone/>
              <a:defRPr b="1">
                <a:latin typeface="Aldrich"/>
                <a:ea typeface="Aldrich"/>
                <a:cs typeface="Aldrich"/>
                <a:sym typeface="Aldrich"/>
              </a:defRPr>
            </a:lvl9pPr>
          </a:lstStyle>
          <a:p/>
        </p:txBody>
      </p:sp>
      <p:sp>
        <p:nvSpPr>
          <p:cNvPr id="218" name="Google Shape;218;p52"/>
          <p:cNvSpPr txBox="1"/>
          <p:nvPr>
            <p:ph idx="6" type="subTitle"/>
          </p:nvPr>
        </p:nvSpPr>
        <p:spPr>
          <a:xfrm>
            <a:off x="723180" y="3373105"/>
            <a:ext cx="2423700" cy="54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400"/>
              <a:buNone/>
              <a:defRPr sz="1600"/>
            </a:lvl2pPr>
            <a:lvl3pPr lvl="2" algn="ctr">
              <a:lnSpc>
                <a:spcPct val="100000"/>
              </a:lnSpc>
              <a:spcBef>
                <a:spcPts val="0"/>
              </a:spcBef>
              <a:spcAft>
                <a:spcPts val="0"/>
              </a:spcAft>
              <a:buSzPts val="1400"/>
              <a:buNone/>
              <a:defRPr sz="1600"/>
            </a:lvl3pPr>
            <a:lvl4pPr lvl="3" algn="ctr">
              <a:lnSpc>
                <a:spcPct val="100000"/>
              </a:lnSpc>
              <a:spcBef>
                <a:spcPts val="0"/>
              </a:spcBef>
              <a:spcAft>
                <a:spcPts val="0"/>
              </a:spcAft>
              <a:buSzPts val="1400"/>
              <a:buNone/>
              <a:defRPr sz="1600"/>
            </a:lvl4pPr>
            <a:lvl5pPr lvl="4" algn="ctr">
              <a:lnSpc>
                <a:spcPct val="100000"/>
              </a:lnSpc>
              <a:spcBef>
                <a:spcPts val="0"/>
              </a:spcBef>
              <a:spcAft>
                <a:spcPts val="0"/>
              </a:spcAft>
              <a:buSzPts val="1400"/>
              <a:buNone/>
              <a:defRPr sz="1600"/>
            </a:lvl5pPr>
            <a:lvl6pPr lvl="5" algn="ctr">
              <a:lnSpc>
                <a:spcPct val="100000"/>
              </a:lnSpc>
              <a:spcBef>
                <a:spcPts val="0"/>
              </a:spcBef>
              <a:spcAft>
                <a:spcPts val="0"/>
              </a:spcAft>
              <a:buSzPts val="1400"/>
              <a:buNone/>
              <a:defRPr sz="1600"/>
            </a:lvl6pPr>
            <a:lvl7pPr lvl="6" algn="ctr">
              <a:lnSpc>
                <a:spcPct val="100000"/>
              </a:lnSpc>
              <a:spcBef>
                <a:spcPts val="0"/>
              </a:spcBef>
              <a:spcAft>
                <a:spcPts val="0"/>
              </a:spcAft>
              <a:buSzPts val="1400"/>
              <a:buNone/>
              <a:defRPr sz="1600"/>
            </a:lvl7pPr>
            <a:lvl8pPr lvl="7" algn="ctr">
              <a:lnSpc>
                <a:spcPct val="100000"/>
              </a:lnSpc>
              <a:spcBef>
                <a:spcPts val="0"/>
              </a:spcBef>
              <a:spcAft>
                <a:spcPts val="0"/>
              </a:spcAft>
              <a:buSzPts val="1400"/>
              <a:buNone/>
              <a:defRPr sz="1600"/>
            </a:lvl8pPr>
            <a:lvl9pPr lvl="8" algn="ctr">
              <a:lnSpc>
                <a:spcPct val="100000"/>
              </a:lnSpc>
              <a:spcBef>
                <a:spcPts val="0"/>
              </a:spcBef>
              <a:spcAft>
                <a:spcPts val="0"/>
              </a:spcAft>
              <a:buSzPts val="1400"/>
              <a:buNone/>
              <a:defRPr sz="1600"/>
            </a:lvl9pPr>
          </a:lstStyle>
          <a:p/>
        </p:txBody>
      </p:sp>
      <p:sp>
        <p:nvSpPr>
          <p:cNvPr id="219" name="Google Shape;219;p52"/>
          <p:cNvSpPr txBox="1"/>
          <p:nvPr>
            <p:ph type="title"/>
          </p:nvPr>
        </p:nvSpPr>
        <p:spPr>
          <a:xfrm>
            <a:off x="722375" y="530750"/>
            <a:ext cx="76992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220" name="Shape 220"/>
        <p:cNvGrpSpPr/>
        <p:nvPr/>
      </p:nvGrpSpPr>
      <p:grpSpPr>
        <a:xfrm>
          <a:off x="0" y="0"/>
          <a:ext cx="0" cy="0"/>
          <a:chOff x="0" y="0"/>
          <a:chExt cx="0" cy="0"/>
        </a:xfrm>
      </p:grpSpPr>
      <p:grpSp>
        <p:nvGrpSpPr>
          <p:cNvPr id="221" name="Google Shape;221;p53"/>
          <p:cNvGrpSpPr/>
          <p:nvPr/>
        </p:nvGrpSpPr>
        <p:grpSpPr>
          <a:xfrm>
            <a:off x="-9513" y="-6"/>
            <a:ext cx="9177947" cy="5143519"/>
            <a:chOff x="-9513" y="-6"/>
            <a:chExt cx="9177947" cy="5143519"/>
          </a:xfrm>
        </p:grpSpPr>
        <p:sp>
          <p:nvSpPr>
            <p:cNvPr id="222" name="Google Shape;222;p53"/>
            <p:cNvSpPr/>
            <p:nvPr/>
          </p:nvSpPr>
          <p:spPr>
            <a:xfrm>
              <a:off x="319050" y="283350"/>
              <a:ext cx="8505900" cy="4576800"/>
            </a:xfrm>
            <a:prstGeom prst="roundRect">
              <a:avLst>
                <a:gd fmla="val 3396" name="adj"/>
              </a:avLst>
            </a:pr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53"/>
            <p:cNvSpPr/>
            <p:nvPr/>
          </p:nvSpPr>
          <p:spPr>
            <a:xfrm>
              <a:off x="7132742" y="2"/>
              <a:ext cx="1612254" cy="120848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53"/>
            <p:cNvSpPr/>
            <p:nvPr/>
          </p:nvSpPr>
          <p:spPr>
            <a:xfrm>
              <a:off x="6426313" y="-6"/>
              <a:ext cx="1250789" cy="937634"/>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53"/>
            <p:cNvSpPr/>
            <p:nvPr/>
          </p:nvSpPr>
          <p:spPr>
            <a:xfrm>
              <a:off x="743298" y="3878776"/>
              <a:ext cx="1664900" cy="1264737"/>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3"/>
            <p:cNvSpPr/>
            <p:nvPr/>
          </p:nvSpPr>
          <p:spPr>
            <a:xfrm rot="10800000">
              <a:off x="-9513" y="3652041"/>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53"/>
            <p:cNvSpPr/>
            <p:nvPr/>
          </p:nvSpPr>
          <p:spPr>
            <a:xfrm rot="10800000">
              <a:off x="-9513" y="2774418"/>
              <a:ext cx="1143784" cy="108505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53"/>
            <p:cNvSpPr/>
            <p:nvPr/>
          </p:nvSpPr>
          <p:spPr>
            <a:xfrm>
              <a:off x="7972352" y="1381124"/>
              <a:ext cx="1196082" cy="113470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lt2">
                <a:alpha val="5019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53"/>
          <p:cNvGrpSpPr/>
          <p:nvPr/>
        </p:nvGrpSpPr>
        <p:grpSpPr>
          <a:xfrm>
            <a:off x="4281415" y="75177"/>
            <a:ext cx="581170" cy="125403"/>
            <a:chOff x="4685288" y="186288"/>
            <a:chExt cx="419375" cy="90485"/>
          </a:xfrm>
        </p:grpSpPr>
        <p:sp>
          <p:nvSpPr>
            <p:cNvPr id="230" name="Google Shape;230;p53"/>
            <p:cNvSpPr/>
            <p:nvPr/>
          </p:nvSpPr>
          <p:spPr>
            <a:xfrm>
              <a:off x="4687513" y="186288"/>
              <a:ext cx="414900" cy="822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 name="Google Shape;231;p53"/>
            <p:cNvGrpSpPr/>
            <p:nvPr/>
          </p:nvGrpSpPr>
          <p:grpSpPr>
            <a:xfrm>
              <a:off x="4685288" y="186300"/>
              <a:ext cx="419375" cy="90473"/>
              <a:chOff x="4390000" y="182175"/>
              <a:chExt cx="419375" cy="90473"/>
            </a:xfrm>
          </p:grpSpPr>
          <p:sp>
            <p:nvSpPr>
              <p:cNvPr id="232" name="Google Shape;232;p53"/>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53"/>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4" name="Google Shape;234;p53"/>
          <p:cNvSpPr txBox="1"/>
          <p:nvPr>
            <p:ph idx="1" type="subTitle"/>
          </p:nvPr>
        </p:nvSpPr>
        <p:spPr>
          <a:xfrm>
            <a:off x="1909800" y="1549776"/>
            <a:ext cx="5324400" cy="130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2400"/>
            </a:lvl1pPr>
            <a:lvl2pPr lvl="1" algn="ctr">
              <a:lnSpc>
                <a:spcPct val="100000"/>
              </a:lnSpc>
              <a:spcBef>
                <a:spcPts val="0"/>
              </a:spcBef>
              <a:spcAft>
                <a:spcPts val="0"/>
              </a:spcAft>
              <a:buSzPts val="1400"/>
              <a:buNone/>
              <a:defRPr sz="2400"/>
            </a:lvl2pPr>
            <a:lvl3pPr lvl="2" algn="ctr">
              <a:lnSpc>
                <a:spcPct val="100000"/>
              </a:lnSpc>
              <a:spcBef>
                <a:spcPts val="0"/>
              </a:spcBef>
              <a:spcAft>
                <a:spcPts val="0"/>
              </a:spcAft>
              <a:buSzPts val="1400"/>
              <a:buNone/>
              <a:defRPr sz="2400"/>
            </a:lvl3pPr>
            <a:lvl4pPr lvl="3" algn="ctr">
              <a:lnSpc>
                <a:spcPct val="100000"/>
              </a:lnSpc>
              <a:spcBef>
                <a:spcPts val="0"/>
              </a:spcBef>
              <a:spcAft>
                <a:spcPts val="0"/>
              </a:spcAft>
              <a:buSzPts val="1400"/>
              <a:buNone/>
              <a:defRPr sz="2400"/>
            </a:lvl4pPr>
            <a:lvl5pPr lvl="4" algn="ctr">
              <a:lnSpc>
                <a:spcPct val="100000"/>
              </a:lnSpc>
              <a:spcBef>
                <a:spcPts val="0"/>
              </a:spcBef>
              <a:spcAft>
                <a:spcPts val="0"/>
              </a:spcAft>
              <a:buSzPts val="1400"/>
              <a:buNone/>
              <a:defRPr sz="2400"/>
            </a:lvl5pPr>
            <a:lvl6pPr lvl="5" algn="ctr">
              <a:lnSpc>
                <a:spcPct val="100000"/>
              </a:lnSpc>
              <a:spcBef>
                <a:spcPts val="0"/>
              </a:spcBef>
              <a:spcAft>
                <a:spcPts val="0"/>
              </a:spcAft>
              <a:buSzPts val="1400"/>
              <a:buNone/>
              <a:defRPr sz="2400"/>
            </a:lvl6pPr>
            <a:lvl7pPr lvl="6" algn="ctr">
              <a:lnSpc>
                <a:spcPct val="100000"/>
              </a:lnSpc>
              <a:spcBef>
                <a:spcPts val="0"/>
              </a:spcBef>
              <a:spcAft>
                <a:spcPts val="0"/>
              </a:spcAft>
              <a:buSzPts val="1400"/>
              <a:buNone/>
              <a:defRPr sz="2400"/>
            </a:lvl7pPr>
            <a:lvl8pPr lvl="7" algn="ctr">
              <a:lnSpc>
                <a:spcPct val="100000"/>
              </a:lnSpc>
              <a:spcBef>
                <a:spcPts val="0"/>
              </a:spcBef>
              <a:spcAft>
                <a:spcPts val="0"/>
              </a:spcAft>
              <a:buSzPts val="1400"/>
              <a:buNone/>
              <a:defRPr sz="2400"/>
            </a:lvl8pPr>
            <a:lvl9pPr lvl="8" algn="ctr">
              <a:lnSpc>
                <a:spcPct val="100000"/>
              </a:lnSpc>
              <a:spcBef>
                <a:spcPts val="0"/>
              </a:spcBef>
              <a:spcAft>
                <a:spcPts val="0"/>
              </a:spcAft>
              <a:buSzPts val="1400"/>
              <a:buNone/>
              <a:defRPr sz="2400"/>
            </a:lvl9pPr>
          </a:lstStyle>
          <a:p/>
        </p:txBody>
      </p:sp>
      <p:sp>
        <p:nvSpPr>
          <p:cNvPr id="235" name="Google Shape;235;p53"/>
          <p:cNvSpPr txBox="1"/>
          <p:nvPr>
            <p:ph type="title"/>
          </p:nvPr>
        </p:nvSpPr>
        <p:spPr>
          <a:xfrm>
            <a:off x="3327000" y="3134828"/>
            <a:ext cx="2490000" cy="314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b="1" sz="1600"/>
            </a:lvl1pPr>
            <a:lvl2pPr lvl="1"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2pPr>
            <a:lvl3pPr lvl="2"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3pPr>
            <a:lvl4pPr lvl="3"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4pPr>
            <a:lvl5pPr lvl="4"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5pPr>
            <a:lvl6pPr lvl="5"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6pPr>
            <a:lvl7pPr lvl="6"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7pPr>
            <a:lvl8pPr lvl="7"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8pPr>
            <a:lvl9pPr lvl="8" algn="l">
              <a:lnSpc>
                <a:spcPct val="100000"/>
              </a:lnSpc>
              <a:spcBef>
                <a:spcPts val="0"/>
              </a:spcBef>
              <a:spcAft>
                <a:spcPts val="0"/>
              </a:spcAft>
              <a:buClr>
                <a:schemeClr val="accent5"/>
              </a:buClr>
              <a:buSzPts val="2800"/>
              <a:buNone/>
              <a:defRPr>
                <a:solidFill>
                  <a:schemeClr val="accent5"/>
                </a:solidFill>
                <a:latin typeface="PT Sans"/>
                <a:ea typeface="PT Sans"/>
                <a:cs typeface="PT Sans"/>
                <a:sym typeface="PT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4">
    <p:bg>
      <p:bgPr>
        <a:solidFill>
          <a:schemeClr val="accent2"/>
        </a:solidFill>
      </p:bgPr>
    </p:bg>
    <p:spTree>
      <p:nvGrpSpPr>
        <p:cNvPr id="236" name="Shape 236"/>
        <p:cNvGrpSpPr/>
        <p:nvPr/>
      </p:nvGrpSpPr>
      <p:grpSpPr>
        <a:xfrm>
          <a:off x="0" y="0"/>
          <a:ext cx="0" cy="0"/>
          <a:chOff x="0" y="0"/>
          <a:chExt cx="0" cy="0"/>
        </a:xfrm>
      </p:grpSpPr>
      <p:sp>
        <p:nvSpPr>
          <p:cNvPr id="237" name="Google Shape;237;p54"/>
          <p:cNvSpPr txBox="1"/>
          <p:nvPr>
            <p:ph idx="1" type="body"/>
          </p:nvPr>
        </p:nvSpPr>
        <p:spPr>
          <a:xfrm>
            <a:off x="5205225" y="1366325"/>
            <a:ext cx="2984700" cy="31203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1000"/>
              </a:spcBef>
              <a:spcAft>
                <a:spcPts val="0"/>
              </a:spcAft>
              <a:buClr>
                <a:schemeClr val="accent3"/>
              </a:buClr>
              <a:buSzPts val="1800"/>
              <a:buChar char="●"/>
              <a:defRPr sz="1600">
                <a:solidFill>
                  <a:schemeClr val="accent3"/>
                </a:solidFill>
              </a:defRPr>
            </a:lvl1pPr>
            <a:lvl2pPr indent="-342900" lvl="1" marL="914400" algn="l">
              <a:lnSpc>
                <a:spcPct val="115000"/>
              </a:lnSpc>
              <a:spcBef>
                <a:spcPts val="1600"/>
              </a:spcBef>
              <a:spcAft>
                <a:spcPts val="0"/>
              </a:spcAft>
              <a:buClr>
                <a:schemeClr val="accent3"/>
              </a:buClr>
              <a:buSzPts val="1800"/>
              <a:buChar char="○"/>
              <a:defRPr sz="1800">
                <a:solidFill>
                  <a:schemeClr val="accent3"/>
                </a:solidFill>
              </a:defRPr>
            </a:lvl2pPr>
            <a:lvl3pPr indent="-342900" lvl="2" marL="1371600" algn="l">
              <a:lnSpc>
                <a:spcPct val="115000"/>
              </a:lnSpc>
              <a:spcBef>
                <a:spcPts val="1600"/>
              </a:spcBef>
              <a:spcAft>
                <a:spcPts val="0"/>
              </a:spcAft>
              <a:buClr>
                <a:schemeClr val="accent3"/>
              </a:buClr>
              <a:buSzPts val="1800"/>
              <a:buChar char="■"/>
              <a:defRPr sz="1800">
                <a:solidFill>
                  <a:schemeClr val="accent3"/>
                </a:solidFill>
              </a:defRPr>
            </a:lvl3pPr>
            <a:lvl4pPr indent="-342900" lvl="3" marL="1828800" algn="l">
              <a:lnSpc>
                <a:spcPct val="115000"/>
              </a:lnSpc>
              <a:spcBef>
                <a:spcPts val="1600"/>
              </a:spcBef>
              <a:spcAft>
                <a:spcPts val="0"/>
              </a:spcAft>
              <a:buClr>
                <a:schemeClr val="accent3"/>
              </a:buClr>
              <a:buSzPts val="1800"/>
              <a:buChar char="●"/>
              <a:defRPr sz="1800">
                <a:solidFill>
                  <a:schemeClr val="accent3"/>
                </a:solidFill>
              </a:defRPr>
            </a:lvl4pPr>
            <a:lvl5pPr indent="-342900" lvl="4" marL="2286000" algn="l">
              <a:lnSpc>
                <a:spcPct val="115000"/>
              </a:lnSpc>
              <a:spcBef>
                <a:spcPts val="1600"/>
              </a:spcBef>
              <a:spcAft>
                <a:spcPts val="0"/>
              </a:spcAft>
              <a:buClr>
                <a:schemeClr val="accent3"/>
              </a:buClr>
              <a:buSzPts val="1800"/>
              <a:buChar char="○"/>
              <a:defRPr sz="1800">
                <a:solidFill>
                  <a:schemeClr val="accent3"/>
                </a:solidFill>
              </a:defRPr>
            </a:lvl5pPr>
            <a:lvl6pPr indent="-342900" lvl="5" marL="2743200" algn="l">
              <a:lnSpc>
                <a:spcPct val="115000"/>
              </a:lnSpc>
              <a:spcBef>
                <a:spcPts val="1600"/>
              </a:spcBef>
              <a:spcAft>
                <a:spcPts val="0"/>
              </a:spcAft>
              <a:buClr>
                <a:schemeClr val="accent3"/>
              </a:buClr>
              <a:buSzPts val="1800"/>
              <a:buChar char="■"/>
              <a:defRPr sz="1800">
                <a:solidFill>
                  <a:schemeClr val="accent3"/>
                </a:solidFill>
              </a:defRPr>
            </a:lvl6pPr>
            <a:lvl7pPr indent="-342900" lvl="6" marL="3200400" algn="l">
              <a:lnSpc>
                <a:spcPct val="115000"/>
              </a:lnSpc>
              <a:spcBef>
                <a:spcPts val="1600"/>
              </a:spcBef>
              <a:spcAft>
                <a:spcPts val="0"/>
              </a:spcAft>
              <a:buClr>
                <a:schemeClr val="accent3"/>
              </a:buClr>
              <a:buSzPts val="1800"/>
              <a:buChar char="●"/>
              <a:defRPr sz="1800">
                <a:solidFill>
                  <a:schemeClr val="accent3"/>
                </a:solidFill>
              </a:defRPr>
            </a:lvl7pPr>
            <a:lvl8pPr indent="-342900" lvl="7" marL="3657600" algn="l">
              <a:lnSpc>
                <a:spcPct val="115000"/>
              </a:lnSpc>
              <a:spcBef>
                <a:spcPts val="1600"/>
              </a:spcBef>
              <a:spcAft>
                <a:spcPts val="0"/>
              </a:spcAft>
              <a:buClr>
                <a:schemeClr val="accent3"/>
              </a:buClr>
              <a:buSzPts val="1800"/>
              <a:buChar char="○"/>
              <a:defRPr sz="1800">
                <a:solidFill>
                  <a:schemeClr val="accent3"/>
                </a:solidFill>
              </a:defRPr>
            </a:lvl8pPr>
            <a:lvl9pPr indent="-342900" lvl="8" marL="4114800" algn="l">
              <a:lnSpc>
                <a:spcPct val="115000"/>
              </a:lnSpc>
              <a:spcBef>
                <a:spcPts val="1600"/>
              </a:spcBef>
              <a:spcAft>
                <a:spcPts val="1600"/>
              </a:spcAft>
              <a:buClr>
                <a:schemeClr val="accent3"/>
              </a:buClr>
              <a:buSzPts val="1800"/>
              <a:buChar char="■"/>
              <a:defRPr sz="1800">
                <a:solidFill>
                  <a:schemeClr val="accent3"/>
                </a:solidFill>
              </a:defRPr>
            </a:lvl9pPr>
          </a:lstStyle>
          <a:p/>
        </p:txBody>
      </p:sp>
      <p:sp>
        <p:nvSpPr>
          <p:cNvPr id="238" name="Google Shape;238;p54"/>
          <p:cNvSpPr txBox="1"/>
          <p:nvPr>
            <p:ph type="title"/>
          </p:nvPr>
        </p:nvSpPr>
        <p:spPr>
          <a:xfrm>
            <a:off x="722375" y="530750"/>
            <a:ext cx="79278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grpSp>
        <p:nvGrpSpPr>
          <p:cNvPr id="239" name="Google Shape;239;p54"/>
          <p:cNvGrpSpPr/>
          <p:nvPr/>
        </p:nvGrpSpPr>
        <p:grpSpPr>
          <a:xfrm flipH="1">
            <a:off x="-447600" y="2065597"/>
            <a:ext cx="1179753" cy="2854242"/>
            <a:chOff x="7907551" y="-114309"/>
            <a:chExt cx="1908059" cy="4616273"/>
          </a:xfrm>
        </p:grpSpPr>
        <p:sp>
          <p:nvSpPr>
            <p:cNvPr id="240" name="Google Shape;240;p54"/>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54"/>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4"/>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4"/>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4"/>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4"/>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4"/>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4"/>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4"/>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4"/>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4"/>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4"/>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4"/>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4"/>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54"/>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54"/>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 name="Google Shape;256;p54"/>
          <p:cNvGrpSpPr/>
          <p:nvPr/>
        </p:nvGrpSpPr>
        <p:grpSpPr>
          <a:xfrm flipH="1">
            <a:off x="7795197" y="781050"/>
            <a:ext cx="1473983" cy="2698089"/>
            <a:chOff x="365695" y="228600"/>
            <a:chExt cx="1473983" cy="2698089"/>
          </a:xfrm>
        </p:grpSpPr>
        <p:grpSp>
          <p:nvGrpSpPr>
            <p:cNvPr id="257" name="Google Shape;257;p54"/>
            <p:cNvGrpSpPr/>
            <p:nvPr/>
          </p:nvGrpSpPr>
          <p:grpSpPr>
            <a:xfrm flipH="1" rot="-617154">
              <a:off x="575967" y="402323"/>
              <a:ext cx="1053440" cy="2450002"/>
              <a:chOff x="3817855" y="1437512"/>
              <a:chExt cx="541146" cy="1128254"/>
            </a:xfrm>
          </p:grpSpPr>
          <p:sp>
            <p:nvSpPr>
              <p:cNvPr id="258" name="Google Shape;258;p5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0" name="Google Shape;260;p54"/>
            <p:cNvSpPr/>
            <p:nvPr/>
          </p:nvSpPr>
          <p:spPr>
            <a:xfrm>
              <a:off x="1419225" y="228600"/>
              <a:ext cx="142800" cy="142800"/>
            </a:xfrm>
            <a:prstGeom prst="ellipse">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261" name="Google Shape;261;p54"/>
          <p:cNvCxnSpPr/>
          <p:nvPr/>
        </p:nvCxnSpPr>
        <p:spPr>
          <a:xfrm>
            <a:off x="481667" y="4824600"/>
            <a:ext cx="1133400" cy="0"/>
          </a:xfrm>
          <a:prstGeom prst="straightConnector1">
            <a:avLst/>
          </a:prstGeom>
          <a:noFill/>
          <a:ln cap="flat" cmpd="sng" w="19050">
            <a:solidFill>
              <a:schemeClr val="accent5"/>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5"/>
              </a:buClr>
              <a:buSzPts val="2800"/>
              <a:buFont typeface="Aldrich"/>
              <a:buNone/>
              <a:defRPr b="0" i="0" sz="2800" u="none" cap="none" strike="noStrike">
                <a:solidFill>
                  <a:schemeClr val="accent5"/>
                </a:solidFill>
                <a:latin typeface="Aldrich"/>
                <a:ea typeface="Aldrich"/>
                <a:cs typeface="Aldrich"/>
                <a:sym typeface="Aldrich"/>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5"/>
              </a:buClr>
              <a:buSzPts val="1800"/>
              <a:buFont typeface="Didact Gothic"/>
              <a:buChar char="●"/>
              <a:defRPr b="0" i="0" sz="1800" u="none" cap="none" strike="noStrike">
                <a:solidFill>
                  <a:schemeClr val="accent5"/>
                </a:solidFill>
                <a:latin typeface="Didact Gothic"/>
                <a:ea typeface="Didact Gothic"/>
                <a:cs typeface="Didact Gothic"/>
                <a:sym typeface="Didact Gothic"/>
              </a:defRPr>
            </a:lvl1pPr>
            <a:lvl2pPr indent="-317500" lvl="1" marL="914400" marR="0" rtl="0" algn="l">
              <a:lnSpc>
                <a:spcPct val="115000"/>
              </a:lnSpc>
              <a:spcBef>
                <a:spcPts val="1600"/>
              </a:spcBef>
              <a:spcAft>
                <a:spcPts val="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2pPr>
            <a:lvl3pPr indent="-317500" lvl="2" marL="1371600" marR="0" rtl="0" algn="l">
              <a:lnSpc>
                <a:spcPct val="115000"/>
              </a:lnSpc>
              <a:spcBef>
                <a:spcPts val="1600"/>
              </a:spcBef>
              <a:spcAft>
                <a:spcPts val="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3pPr>
            <a:lvl4pPr indent="-317500" lvl="3" marL="1828800" marR="0" rtl="0" algn="l">
              <a:lnSpc>
                <a:spcPct val="115000"/>
              </a:lnSpc>
              <a:spcBef>
                <a:spcPts val="1600"/>
              </a:spcBef>
              <a:spcAft>
                <a:spcPts val="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4pPr>
            <a:lvl5pPr indent="-317500" lvl="4" marL="2286000" marR="0" rtl="0" algn="l">
              <a:lnSpc>
                <a:spcPct val="115000"/>
              </a:lnSpc>
              <a:spcBef>
                <a:spcPts val="1600"/>
              </a:spcBef>
              <a:spcAft>
                <a:spcPts val="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5pPr>
            <a:lvl6pPr indent="-317500" lvl="5" marL="2743200" marR="0" rtl="0" algn="l">
              <a:lnSpc>
                <a:spcPct val="115000"/>
              </a:lnSpc>
              <a:spcBef>
                <a:spcPts val="1600"/>
              </a:spcBef>
              <a:spcAft>
                <a:spcPts val="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6pPr>
            <a:lvl7pPr indent="-317500" lvl="6" marL="3200400" marR="0" rtl="0" algn="l">
              <a:lnSpc>
                <a:spcPct val="115000"/>
              </a:lnSpc>
              <a:spcBef>
                <a:spcPts val="1600"/>
              </a:spcBef>
              <a:spcAft>
                <a:spcPts val="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7pPr>
            <a:lvl8pPr indent="-317500" lvl="7" marL="3657600" marR="0" rtl="0" algn="l">
              <a:lnSpc>
                <a:spcPct val="115000"/>
              </a:lnSpc>
              <a:spcBef>
                <a:spcPts val="1600"/>
              </a:spcBef>
              <a:spcAft>
                <a:spcPts val="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8pPr>
            <a:lvl9pPr indent="-317500" lvl="8" marL="4114800" marR="0" rtl="0" algn="l">
              <a:lnSpc>
                <a:spcPct val="115000"/>
              </a:lnSpc>
              <a:spcBef>
                <a:spcPts val="1600"/>
              </a:spcBef>
              <a:spcAft>
                <a:spcPts val="1600"/>
              </a:spcAft>
              <a:buClr>
                <a:schemeClr val="accent5"/>
              </a:buClr>
              <a:buSzPts val="1400"/>
              <a:buFont typeface="Didact Gothic"/>
              <a:buChar char="■"/>
              <a:defRPr b="0" i="0" sz="1400" u="none" cap="none" strike="noStrike">
                <a:solidFill>
                  <a:schemeClr val="accent5"/>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92" name="Shape 492"/>
        <p:cNvGrpSpPr/>
        <p:nvPr/>
      </p:nvGrpSpPr>
      <p:grpSpPr>
        <a:xfrm>
          <a:off x="0" y="0"/>
          <a:ext cx="0" cy="0"/>
          <a:chOff x="0" y="0"/>
          <a:chExt cx="0" cy="0"/>
        </a:xfrm>
      </p:grpSpPr>
      <p:sp>
        <p:nvSpPr>
          <p:cNvPr id="493" name="Google Shape;493;p1"/>
          <p:cNvSpPr txBox="1"/>
          <p:nvPr>
            <p:ph idx="1" type="subTitle"/>
          </p:nvPr>
        </p:nvSpPr>
        <p:spPr>
          <a:xfrm>
            <a:off x="2072700" y="2949850"/>
            <a:ext cx="46359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600"/>
              <a:buNone/>
            </a:pPr>
            <a:r>
              <a:rPr lang="en" sz="1600">
                <a:latin typeface="Century Gothic"/>
                <a:ea typeface="Century Gothic"/>
                <a:cs typeface="Century Gothic"/>
                <a:sym typeface="Century Gothic"/>
              </a:rPr>
              <a:t>Dimas Wisnu Saputro	- 201524005</a:t>
            </a:r>
            <a:endParaRPr sz="1600">
              <a:latin typeface="Century Gothic"/>
              <a:ea typeface="Century Gothic"/>
              <a:cs typeface="Century Gothic"/>
              <a:sym typeface="Century Gothic"/>
            </a:endParaRPr>
          </a:p>
          <a:p>
            <a:pPr indent="0" lvl="0" marL="0" rtl="0" algn="ctr">
              <a:lnSpc>
                <a:spcPct val="100000"/>
              </a:lnSpc>
              <a:spcBef>
                <a:spcPts val="0"/>
              </a:spcBef>
              <a:spcAft>
                <a:spcPts val="0"/>
              </a:spcAft>
              <a:buSzPts val="2600"/>
              <a:buNone/>
            </a:pPr>
            <a:r>
              <a:rPr lang="en" sz="1600">
                <a:latin typeface="Century Gothic"/>
                <a:ea typeface="Century Gothic"/>
                <a:cs typeface="Century Gothic"/>
                <a:sym typeface="Century Gothic"/>
              </a:rPr>
              <a:t>Hasanah				- 201524010</a:t>
            </a:r>
            <a:endParaRPr sz="1600">
              <a:latin typeface="Century Gothic"/>
              <a:ea typeface="Century Gothic"/>
              <a:cs typeface="Century Gothic"/>
              <a:sym typeface="Century Gothic"/>
            </a:endParaRPr>
          </a:p>
          <a:p>
            <a:pPr indent="0" lvl="0" marL="0" rtl="0" algn="ctr">
              <a:lnSpc>
                <a:spcPct val="100000"/>
              </a:lnSpc>
              <a:spcBef>
                <a:spcPts val="0"/>
              </a:spcBef>
              <a:spcAft>
                <a:spcPts val="0"/>
              </a:spcAft>
              <a:buSzPts val="2600"/>
              <a:buNone/>
            </a:pPr>
            <a:r>
              <a:rPr lang="en" sz="1600">
                <a:latin typeface="Century Gothic"/>
                <a:ea typeface="Century Gothic"/>
                <a:cs typeface="Century Gothic"/>
                <a:sym typeface="Century Gothic"/>
              </a:rPr>
              <a:t>Zahwa Putri Hamida	- 201524032</a:t>
            </a:r>
            <a:endParaRPr sz="1600">
              <a:latin typeface="Century Gothic"/>
              <a:ea typeface="Century Gothic"/>
              <a:cs typeface="Century Gothic"/>
              <a:sym typeface="Century Gothic"/>
            </a:endParaRPr>
          </a:p>
        </p:txBody>
      </p:sp>
      <p:sp>
        <p:nvSpPr>
          <p:cNvPr id="494" name="Google Shape;494;p1"/>
          <p:cNvSpPr txBox="1"/>
          <p:nvPr>
            <p:ph type="ctrTitle"/>
          </p:nvPr>
        </p:nvSpPr>
        <p:spPr>
          <a:xfrm>
            <a:off x="1698300" y="1379375"/>
            <a:ext cx="5712600" cy="1370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sz="3400"/>
              <a:t>Alokasi dan Representasi Binary Tree Statis</a:t>
            </a:r>
            <a:endParaRPr sz="3400"/>
          </a:p>
        </p:txBody>
      </p:sp>
      <p:grpSp>
        <p:nvGrpSpPr>
          <p:cNvPr id="495" name="Google Shape;495;p1"/>
          <p:cNvGrpSpPr/>
          <p:nvPr/>
        </p:nvGrpSpPr>
        <p:grpSpPr>
          <a:xfrm flipH="1">
            <a:off x="1783209" y="704857"/>
            <a:ext cx="864824" cy="693028"/>
            <a:chOff x="10049025" y="922900"/>
            <a:chExt cx="537625" cy="430800"/>
          </a:xfrm>
        </p:grpSpPr>
        <p:sp>
          <p:nvSpPr>
            <p:cNvPr id="496" name="Google Shape;496;p1"/>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1"/>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1"/>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8" name="Google Shape;528;p1"/>
          <p:cNvGrpSpPr/>
          <p:nvPr/>
        </p:nvGrpSpPr>
        <p:grpSpPr>
          <a:xfrm rot="1628208">
            <a:off x="6677278" y="3040846"/>
            <a:ext cx="587736" cy="781797"/>
            <a:chOff x="3600400" y="2783875"/>
            <a:chExt cx="402275" cy="535100"/>
          </a:xfrm>
        </p:grpSpPr>
        <p:sp>
          <p:nvSpPr>
            <p:cNvPr id="529" name="Google Shape;529;p1"/>
            <p:cNvSpPr/>
            <p:nvPr/>
          </p:nvSpPr>
          <p:spPr>
            <a:xfrm>
              <a:off x="3631725" y="3070825"/>
              <a:ext cx="195525" cy="237500"/>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1"/>
            <p:cNvSpPr/>
            <p:nvPr/>
          </p:nvSpPr>
          <p:spPr>
            <a:xfrm>
              <a:off x="3623575" y="3062700"/>
              <a:ext cx="211825" cy="256275"/>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1"/>
            <p:cNvSpPr/>
            <p:nvPr/>
          </p:nvSpPr>
          <p:spPr>
            <a:xfrm>
              <a:off x="3775225" y="3070825"/>
              <a:ext cx="196125" cy="237500"/>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
            <p:cNvSpPr/>
            <p:nvPr/>
          </p:nvSpPr>
          <p:spPr>
            <a:xfrm>
              <a:off x="3767700" y="3062700"/>
              <a:ext cx="211175" cy="256275"/>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
            <p:cNvSpPr/>
            <p:nvPr/>
          </p:nvSpPr>
          <p:spPr>
            <a:xfrm>
              <a:off x="3605425" y="2788875"/>
              <a:ext cx="391625" cy="396650"/>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
            <p:cNvSpPr/>
            <p:nvPr/>
          </p:nvSpPr>
          <p:spPr>
            <a:xfrm>
              <a:off x="3600400" y="2783875"/>
              <a:ext cx="402275" cy="409800"/>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
            <p:cNvSpPr/>
            <p:nvPr/>
          </p:nvSpPr>
          <p:spPr>
            <a:xfrm>
              <a:off x="3663050" y="2851525"/>
              <a:ext cx="276975" cy="273850"/>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ge076d7b4f4_1_24"/>
          <p:cNvSpPr txBox="1"/>
          <p:nvPr>
            <p:ph type="ctrTitle"/>
          </p:nvPr>
        </p:nvSpPr>
        <p:spPr>
          <a:xfrm>
            <a:off x="2553725" y="2320650"/>
            <a:ext cx="4159800" cy="1124400"/>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n" sz="2300"/>
              <a:t>Mengubah Tree Non Binary menjadi Binary Tree</a:t>
            </a:r>
            <a:endParaRPr sz="5500"/>
          </a:p>
        </p:txBody>
      </p:sp>
      <p:sp>
        <p:nvSpPr>
          <p:cNvPr id="676" name="Google Shape;676;ge076d7b4f4_1_24"/>
          <p:cNvSpPr txBox="1"/>
          <p:nvPr>
            <p:ph idx="2" type="title"/>
          </p:nvPr>
        </p:nvSpPr>
        <p:spPr>
          <a:xfrm>
            <a:off x="2491963" y="1466911"/>
            <a:ext cx="4159800" cy="704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000"/>
              <a:buNone/>
            </a:pPr>
            <a:r>
              <a:rPr lang="en"/>
              <a:t>03</a:t>
            </a:r>
            <a:endParaRPr/>
          </a:p>
        </p:txBody>
      </p:sp>
      <p:sp>
        <p:nvSpPr>
          <p:cNvPr id="677" name="Google Shape;677;ge076d7b4f4_1_24"/>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78" name="Google Shape;678;ge076d7b4f4_1_24"/>
          <p:cNvGrpSpPr/>
          <p:nvPr/>
        </p:nvGrpSpPr>
        <p:grpSpPr>
          <a:xfrm rot="10667963">
            <a:off x="7414433" y="1387685"/>
            <a:ext cx="1473990" cy="2698189"/>
            <a:chOff x="365627" y="228600"/>
            <a:chExt cx="1473934" cy="2698088"/>
          </a:xfrm>
        </p:grpSpPr>
        <p:grpSp>
          <p:nvGrpSpPr>
            <p:cNvPr id="679" name="Google Shape;679;ge076d7b4f4_1_24"/>
            <p:cNvGrpSpPr/>
            <p:nvPr/>
          </p:nvGrpSpPr>
          <p:grpSpPr>
            <a:xfrm flipH="1" rot="-617154">
              <a:off x="575874" y="402327"/>
              <a:ext cx="1053440" cy="2449993"/>
              <a:chOff x="3817855" y="1437512"/>
              <a:chExt cx="541146" cy="1128254"/>
            </a:xfrm>
          </p:grpSpPr>
          <p:sp>
            <p:nvSpPr>
              <p:cNvPr id="680" name="Google Shape;680;ge076d7b4f4_1_2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ge076d7b4f4_1_2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2" name="Google Shape;682;ge076d7b4f4_1_2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3" name="Google Shape;683;ge076d7b4f4_1_24"/>
          <p:cNvGrpSpPr/>
          <p:nvPr/>
        </p:nvGrpSpPr>
        <p:grpSpPr>
          <a:xfrm rot="-230834">
            <a:off x="217680" y="1063700"/>
            <a:ext cx="1474014" cy="2698233"/>
            <a:chOff x="365627" y="228600"/>
            <a:chExt cx="1473934" cy="2698088"/>
          </a:xfrm>
        </p:grpSpPr>
        <p:grpSp>
          <p:nvGrpSpPr>
            <p:cNvPr id="684" name="Google Shape;684;ge076d7b4f4_1_24"/>
            <p:cNvGrpSpPr/>
            <p:nvPr/>
          </p:nvGrpSpPr>
          <p:grpSpPr>
            <a:xfrm flipH="1" rot="-617154">
              <a:off x="575874" y="402327"/>
              <a:ext cx="1053440" cy="2449993"/>
              <a:chOff x="3817855" y="1437512"/>
              <a:chExt cx="541146" cy="1128254"/>
            </a:xfrm>
          </p:grpSpPr>
          <p:sp>
            <p:nvSpPr>
              <p:cNvPr id="685" name="Google Shape;685;ge076d7b4f4_1_2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ge076d7b4f4_1_2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7" name="Google Shape;687;ge076d7b4f4_1_2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e076d7b4f4_2_203"/>
          <p:cNvSpPr txBox="1"/>
          <p:nvPr>
            <p:ph idx="1" type="subTitle"/>
          </p:nvPr>
        </p:nvSpPr>
        <p:spPr>
          <a:xfrm>
            <a:off x="1284000" y="1485000"/>
            <a:ext cx="6576000" cy="1810800"/>
          </a:xfrm>
          <a:prstGeom prst="rect">
            <a:avLst/>
          </a:prstGeom>
          <a:noFill/>
          <a:ln>
            <a:noFill/>
          </a:ln>
        </p:spPr>
        <p:txBody>
          <a:bodyPr anchorCtr="0" anchor="t" bIns="91425" lIns="91425" spcFirstLastPara="1" rIns="91425" wrap="square" tIns="91425">
            <a:noAutofit/>
          </a:bodyPr>
          <a:lstStyle/>
          <a:p>
            <a:pPr indent="457200" lvl="0" marL="0" rtl="0" algn="just">
              <a:lnSpc>
                <a:spcPct val="100000"/>
              </a:lnSpc>
              <a:spcBef>
                <a:spcPts val="0"/>
              </a:spcBef>
              <a:spcAft>
                <a:spcPts val="0"/>
              </a:spcAft>
              <a:buSzPts val="1600"/>
              <a:buNone/>
            </a:pPr>
            <a:r>
              <a:rPr lang="en"/>
              <a:t>Pada umumnya binary tree jauh lebih disukai sebagai objek dari pada non binary tree. Oleh karena itu sebuah non binary tree seringkali "diubah" sehingga menjadi binary tree. Proses ini disebut sebagai "transformasi", dan dilaksanakan dengan cara sebagai berikut :</a:t>
            </a:r>
            <a:endParaRPr/>
          </a:p>
          <a:p>
            <a:pPr indent="457200" lvl="0" marL="0" rtl="0" algn="just">
              <a:lnSpc>
                <a:spcPct val="100000"/>
              </a:lnSpc>
              <a:spcBef>
                <a:spcPts val="0"/>
              </a:spcBef>
              <a:spcAft>
                <a:spcPts val="0"/>
              </a:spcAft>
              <a:buClr>
                <a:schemeClr val="dk1"/>
              </a:buClr>
              <a:buSzPts val="1600"/>
              <a:buFont typeface="Arial"/>
              <a:buNone/>
            </a:pPr>
            <a:r>
              <a:t/>
            </a:r>
            <a:endParaRPr/>
          </a:p>
          <a:p>
            <a:pPr indent="0" lvl="0" marL="0" rtl="0" algn="ctr">
              <a:spcBef>
                <a:spcPts val="0"/>
              </a:spcBef>
              <a:spcAft>
                <a:spcPts val="0"/>
              </a:spcAft>
              <a:buClr>
                <a:schemeClr val="dk1"/>
              </a:buClr>
              <a:buSzPts val="1600"/>
              <a:buFont typeface="Arial"/>
              <a:buNone/>
            </a:pPr>
            <a:r>
              <a:rPr b="1" lang="en"/>
              <a:t>FIRST-SON pada tree dianggap sebagai LEFT-SON, dan</a:t>
            </a:r>
            <a:endParaRPr b="1"/>
          </a:p>
          <a:p>
            <a:pPr indent="0" lvl="0" marL="0" rtl="0" algn="ctr">
              <a:spcBef>
                <a:spcPts val="0"/>
              </a:spcBef>
              <a:spcAft>
                <a:spcPts val="0"/>
              </a:spcAft>
              <a:buClr>
                <a:schemeClr val="dk1"/>
              </a:buClr>
              <a:buSzPts val="1600"/>
              <a:buFont typeface="Arial"/>
              <a:buNone/>
            </a:pPr>
            <a:r>
              <a:rPr b="1" lang="en"/>
              <a:t>NEXT-BROTHER pada tree dianggap sebagai RIGHT-SON</a:t>
            </a:r>
            <a:endParaRPr b="1"/>
          </a:p>
          <a:p>
            <a:pPr indent="0" lvl="0" marL="0" rtl="0" algn="ctr">
              <a:lnSpc>
                <a:spcPct val="100000"/>
              </a:lnSpc>
              <a:spcBef>
                <a:spcPts val="0"/>
              </a:spcBef>
              <a:spcAft>
                <a:spcPts val="1600"/>
              </a:spcAft>
              <a:buSzPts val="1600"/>
              <a:buNone/>
            </a:pPr>
            <a:r>
              <a:t/>
            </a:r>
            <a:endParaRPr sz="1800"/>
          </a:p>
        </p:txBody>
      </p:sp>
      <p:sp>
        <p:nvSpPr>
          <p:cNvPr id="693" name="Google Shape;693;ge076d7b4f4_2_203"/>
          <p:cNvSpPr/>
          <p:nvPr/>
        </p:nvSpPr>
        <p:spPr>
          <a:xfrm>
            <a:off x="6399000" y="3666676"/>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94" name="Google Shape;694;ge076d7b4f4_2_203"/>
          <p:cNvGrpSpPr/>
          <p:nvPr/>
        </p:nvGrpSpPr>
        <p:grpSpPr>
          <a:xfrm rot="2850260">
            <a:off x="925359" y="407570"/>
            <a:ext cx="1474078" cy="2698350"/>
            <a:chOff x="365627" y="228600"/>
            <a:chExt cx="1473934" cy="2698088"/>
          </a:xfrm>
        </p:grpSpPr>
        <p:grpSp>
          <p:nvGrpSpPr>
            <p:cNvPr id="695" name="Google Shape;695;ge076d7b4f4_2_203"/>
            <p:cNvGrpSpPr/>
            <p:nvPr/>
          </p:nvGrpSpPr>
          <p:grpSpPr>
            <a:xfrm flipH="1" rot="-617154">
              <a:off x="575874" y="402327"/>
              <a:ext cx="1053440" cy="2449993"/>
              <a:chOff x="3817855" y="1437512"/>
              <a:chExt cx="541146" cy="1128254"/>
            </a:xfrm>
          </p:grpSpPr>
          <p:sp>
            <p:nvSpPr>
              <p:cNvPr id="696" name="Google Shape;696;ge076d7b4f4_2_203"/>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ge076d7b4f4_2_203"/>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98" name="Google Shape;698;ge076d7b4f4_2_203"/>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9" name="Google Shape;699;ge076d7b4f4_2_203"/>
          <p:cNvGrpSpPr/>
          <p:nvPr/>
        </p:nvGrpSpPr>
        <p:grpSpPr>
          <a:xfrm>
            <a:off x="1236268" y="3545179"/>
            <a:ext cx="1022493" cy="1005740"/>
            <a:chOff x="1197125" y="238125"/>
            <a:chExt cx="5206175" cy="5219200"/>
          </a:xfrm>
        </p:grpSpPr>
        <p:sp>
          <p:nvSpPr>
            <p:cNvPr id="700" name="Google Shape;700;ge076d7b4f4_2_203"/>
            <p:cNvSpPr/>
            <p:nvPr/>
          </p:nvSpPr>
          <p:spPr>
            <a:xfrm>
              <a:off x="2986325" y="4238125"/>
              <a:ext cx="488525" cy="243850"/>
            </a:xfrm>
            <a:custGeom>
              <a:rect b="b" l="l" r="r" t="t"/>
              <a:pathLst>
                <a:path extrusionOk="0" h="9754" w="19541">
                  <a:moveTo>
                    <a:pt x="1" y="0"/>
                  </a:moveTo>
                  <a:lnTo>
                    <a:pt x="1" y="9754"/>
                  </a:lnTo>
                  <a:lnTo>
                    <a:pt x="19540" y="9754"/>
                  </a:lnTo>
                  <a:lnTo>
                    <a:pt x="19540" y="0"/>
                  </a:lnTo>
                  <a:close/>
                </a:path>
              </a:pathLst>
            </a:custGeom>
            <a:solidFill>
              <a:srgbClr val="FFB0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ge076d7b4f4_2_203"/>
            <p:cNvSpPr/>
            <p:nvPr/>
          </p:nvSpPr>
          <p:spPr>
            <a:xfrm>
              <a:off x="1277875" y="983475"/>
              <a:ext cx="5044675" cy="2522350"/>
            </a:xfrm>
            <a:custGeom>
              <a:rect b="b" l="l" r="r" t="t"/>
              <a:pathLst>
                <a:path extrusionOk="0" h="100894" w="201787">
                  <a:moveTo>
                    <a:pt x="0" y="1"/>
                  </a:moveTo>
                  <a:lnTo>
                    <a:pt x="0" y="100894"/>
                  </a:lnTo>
                  <a:lnTo>
                    <a:pt x="201787" y="100894"/>
                  </a:lnTo>
                  <a:lnTo>
                    <a:pt x="201787"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ge076d7b4f4_2_203"/>
            <p:cNvSpPr/>
            <p:nvPr/>
          </p:nvSpPr>
          <p:spPr>
            <a:xfrm>
              <a:off x="2498675" y="3342700"/>
              <a:ext cx="2603900" cy="325425"/>
            </a:xfrm>
            <a:custGeom>
              <a:rect b="b" l="l" r="r" t="t"/>
              <a:pathLst>
                <a:path extrusionOk="0" h="13017" w="104156">
                  <a:moveTo>
                    <a:pt x="0" y="1"/>
                  </a:moveTo>
                  <a:lnTo>
                    <a:pt x="0" y="13016"/>
                  </a:lnTo>
                  <a:lnTo>
                    <a:pt x="104155" y="13016"/>
                  </a:lnTo>
                  <a:lnTo>
                    <a:pt x="10415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ge076d7b4f4_2_203"/>
            <p:cNvSpPr/>
            <p:nvPr/>
          </p:nvSpPr>
          <p:spPr>
            <a:xfrm>
              <a:off x="2824050" y="1716600"/>
              <a:ext cx="1952325" cy="1172725"/>
            </a:xfrm>
            <a:custGeom>
              <a:rect b="b" l="l" r="r" t="t"/>
              <a:pathLst>
                <a:path extrusionOk="0" h="46909" w="78093">
                  <a:moveTo>
                    <a:pt x="1" y="1"/>
                  </a:moveTo>
                  <a:lnTo>
                    <a:pt x="1" y="6427"/>
                  </a:lnTo>
                  <a:lnTo>
                    <a:pt x="7373" y="6427"/>
                  </a:lnTo>
                  <a:lnTo>
                    <a:pt x="19507" y="46908"/>
                  </a:lnTo>
                  <a:lnTo>
                    <a:pt x="31674" y="6427"/>
                  </a:lnTo>
                  <a:lnTo>
                    <a:pt x="78093" y="6427"/>
                  </a:lnTo>
                  <a:lnTo>
                    <a:pt x="78093" y="1"/>
                  </a:lnTo>
                  <a:lnTo>
                    <a:pt x="26912" y="1"/>
                  </a:lnTo>
                  <a:lnTo>
                    <a:pt x="19507" y="24596"/>
                  </a:lnTo>
                  <a:lnTo>
                    <a:pt x="1213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ge076d7b4f4_2_203"/>
            <p:cNvSpPr/>
            <p:nvPr/>
          </p:nvSpPr>
          <p:spPr>
            <a:xfrm>
              <a:off x="3795300" y="2091725"/>
              <a:ext cx="631225" cy="631225"/>
            </a:xfrm>
            <a:custGeom>
              <a:rect b="b" l="l" r="r" t="t"/>
              <a:pathLst>
                <a:path extrusionOk="0" h="25249" w="25249">
                  <a:moveTo>
                    <a:pt x="4535" y="1"/>
                  </a:moveTo>
                  <a:lnTo>
                    <a:pt x="1" y="4535"/>
                  </a:lnTo>
                  <a:lnTo>
                    <a:pt x="8091" y="12625"/>
                  </a:lnTo>
                  <a:lnTo>
                    <a:pt x="1" y="20715"/>
                  </a:lnTo>
                  <a:lnTo>
                    <a:pt x="4535" y="25249"/>
                  </a:lnTo>
                  <a:lnTo>
                    <a:pt x="12625" y="17159"/>
                  </a:lnTo>
                  <a:lnTo>
                    <a:pt x="20714" y="25249"/>
                  </a:lnTo>
                  <a:lnTo>
                    <a:pt x="25249" y="20715"/>
                  </a:lnTo>
                  <a:lnTo>
                    <a:pt x="17159" y="12625"/>
                  </a:lnTo>
                  <a:lnTo>
                    <a:pt x="25249" y="4535"/>
                  </a:lnTo>
                  <a:lnTo>
                    <a:pt x="20714" y="1"/>
                  </a:lnTo>
                  <a:lnTo>
                    <a:pt x="12625" y="8091"/>
                  </a:lnTo>
                  <a:lnTo>
                    <a:pt x="4535"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ge076d7b4f4_2_203"/>
            <p:cNvSpPr/>
            <p:nvPr/>
          </p:nvSpPr>
          <p:spPr>
            <a:xfrm>
              <a:off x="2294800" y="3262800"/>
              <a:ext cx="3010825" cy="2194525"/>
            </a:xfrm>
            <a:custGeom>
              <a:rect b="b" l="l" r="r" t="t"/>
              <a:pathLst>
                <a:path extrusionOk="0" h="87781" w="120433">
                  <a:moveTo>
                    <a:pt x="109081" y="6394"/>
                  </a:moveTo>
                  <a:lnTo>
                    <a:pt x="109081" y="13015"/>
                  </a:lnTo>
                  <a:lnTo>
                    <a:pt x="11352" y="13015"/>
                  </a:lnTo>
                  <a:lnTo>
                    <a:pt x="11352" y="6394"/>
                  </a:lnTo>
                  <a:close/>
                  <a:moveTo>
                    <a:pt x="97077" y="19442"/>
                  </a:moveTo>
                  <a:lnTo>
                    <a:pt x="101220" y="45570"/>
                  </a:lnTo>
                  <a:lnTo>
                    <a:pt x="19213" y="45570"/>
                  </a:lnTo>
                  <a:lnTo>
                    <a:pt x="23356" y="19442"/>
                  </a:lnTo>
                  <a:close/>
                  <a:moveTo>
                    <a:pt x="4926" y="0"/>
                  </a:moveTo>
                  <a:lnTo>
                    <a:pt x="4926" y="19442"/>
                  </a:lnTo>
                  <a:lnTo>
                    <a:pt x="16865" y="19442"/>
                  </a:lnTo>
                  <a:lnTo>
                    <a:pt x="7014" y="81354"/>
                  </a:lnTo>
                  <a:lnTo>
                    <a:pt x="0" y="81354"/>
                  </a:lnTo>
                  <a:lnTo>
                    <a:pt x="0" y="87780"/>
                  </a:lnTo>
                  <a:lnTo>
                    <a:pt x="19540" y="87780"/>
                  </a:lnTo>
                  <a:lnTo>
                    <a:pt x="19540" y="81354"/>
                  </a:lnTo>
                  <a:lnTo>
                    <a:pt x="13538" y="81354"/>
                  </a:lnTo>
                  <a:lnTo>
                    <a:pt x="18202" y="51964"/>
                  </a:lnTo>
                  <a:lnTo>
                    <a:pt x="102231" y="51964"/>
                  </a:lnTo>
                  <a:lnTo>
                    <a:pt x="106896" y="81354"/>
                  </a:lnTo>
                  <a:lnTo>
                    <a:pt x="100894" y="81354"/>
                  </a:lnTo>
                  <a:lnTo>
                    <a:pt x="100894" y="87780"/>
                  </a:lnTo>
                  <a:lnTo>
                    <a:pt x="120433" y="87780"/>
                  </a:lnTo>
                  <a:lnTo>
                    <a:pt x="120433" y="81354"/>
                  </a:lnTo>
                  <a:lnTo>
                    <a:pt x="113420" y="81354"/>
                  </a:lnTo>
                  <a:lnTo>
                    <a:pt x="103568" y="19442"/>
                  </a:lnTo>
                  <a:lnTo>
                    <a:pt x="115507" y="19442"/>
                  </a:lnTo>
                  <a:lnTo>
                    <a:pt x="11550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ge076d7b4f4_2_203"/>
            <p:cNvSpPr/>
            <p:nvPr/>
          </p:nvSpPr>
          <p:spPr>
            <a:xfrm>
              <a:off x="2986325" y="4157400"/>
              <a:ext cx="488525" cy="160675"/>
            </a:xfrm>
            <a:custGeom>
              <a:rect b="b" l="l" r="r" t="t"/>
              <a:pathLst>
                <a:path extrusionOk="0" h="6427" w="19541">
                  <a:moveTo>
                    <a:pt x="1" y="0"/>
                  </a:moveTo>
                  <a:lnTo>
                    <a:pt x="1" y="6426"/>
                  </a:lnTo>
                  <a:lnTo>
                    <a:pt x="19540" y="6426"/>
                  </a:lnTo>
                  <a:lnTo>
                    <a:pt x="19540"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ge076d7b4f4_2_203"/>
            <p:cNvSpPr/>
            <p:nvPr/>
          </p:nvSpPr>
          <p:spPr>
            <a:xfrm>
              <a:off x="3150250" y="3993475"/>
              <a:ext cx="160675" cy="244675"/>
            </a:xfrm>
            <a:custGeom>
              <a:rect b="b" l="l" r="r" t="t"/>
              <a:pathLst>
                <a:path extrusionOk="0" h="9787" w="6427">
                  <a:moveTo>
                    <a:pt x="1" y="0"/>
                  </a:moveTo>
                  <a:lnTo>
                    <a:pt x="1" y="9786"/>
                  </a:lnTo>
                  <a:lnTo>
                    <a:pt x="6427" y="9786"/>
                  </a:lnTo>
                  <a:lnTo>
                    <a:pt x="642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ge076d7b4f4_2_203"/>
            <p:cNvSpPr/>
            <p:nvPr/>
          </p:nvSpPr>
          <p:spPr>
            <a:xfrm>
              <a:off x="3881750" y="4157400"/>
              <a:ext cx="406950" cy="160675"/>
            </a:xfrm>
            <a:custGeom>
              <a:rect b="b" l="l" r="r" t="t"/>
              <a:pathLst>
                <a:path extrusionOk="0" h="6427" w="16278">
                  <a:moveTo>
                    <a:pt x="1" y="0"/>
                  </a:moveTo>
                  <a:lnTo>
                    <a:pt x="1" y="6426"/>
                  </a:lnTo>
                  <a:lnTo>
                    <a:pt x="16278" y="6426"/>
                  </a:lnTo>
                  <a:lnTo>
                    <a:pt x="16278"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ge076d7b4f4_2_203"/>
            <p:cNvSpPr/>
            <p:nvPr/>
          </p:nvSpPr>
          <p:spPr>
            <a:xfrm>
              <a:off x="1197125" y="238125"/>
              <a:ext cx="5206175" cy="3347625"/>
            </a:xfrm>
            <a:custGeom>
              <a:rect b="b" l="l" r="r" t="t"/>
              <a:pathLst>
                <a:path extrusionOk="0" h="133905" w="208247">
                  <a:moveTo>
                    <a:pt x="121347" y="16734"/>
                  </a:moveTo>
                  <a:lnTo>
                    <a:pt x="122913" y="26585"/>
                  </a:lnTo>
                  <a:lnTo>
                    <a:pt x="85335" y="26585"/>
                  </a:lnTo>
                  <a:lnTo>
                    <a:pt x="86900" y="16734"/>
                  </a:lnTo>
                  <a:close/>
                  <a:moveTo>
                    <a:pt x="83051" y="0"/>
                  </a:moveTo>
                  <a:lnTo>
                    <a:pt x="78843" y="26585"/>
                  </a:lnTo>
                  <a:lnTo>
                    <a:pt x="1" y="26585"/>
                  </a:lnTo>
                  <a:lnTo>
                    <a:pt x="1" y="133905"/>
                  </a:lnTo>
                  <a:lnTo>
                    <a:pt x="45538" y="133905"/>
                  </a:lnTo>
                  <a:lnTo>
                    <a:pt x="45538" y="127478"/>
                  </a:lnTo>
                  <a:lnTo>
                    <a:pt x="6427" y="127478"/>
                  </a:lnTo>
                  <a:lnTo>
                    <a:pt x="6427" y="33011"/>
                  </a:lnTo>
                  <a:lnTo>
                    <a:pt x="201820" y="33011"/>
                  </a:lnTo>
                  <a:lnTo>
                    <a:pt x="201820" y="127478"/>
                  </a:lnTo>
                  <a:lnTo>
                    <a:pt x="162709" y="127478"/>
                  </a:lnTo>
                  <a:lnTo>
                    <a:pt x="162709" y="133905"/>
                  </a:lnTo>
                  <a:lnTo>
                    <a:pt x="208246" y="133905"/>
                  </a:lnTo>
                  <a:lnTo>
                    <a:pt x="208246" y="26585"/>
                  </a:lnTo>
                  <a:lnTo>
                    <a:pt x="129404" y="26585"/>
                  </a:lnTo>
                  <a:lnTo>
                    <a:pt x="125196" y="0"/>
                  </a:lnTo>
                  <a:lnTo>
                    <a:pt x="118868" y="1011"/>
                  </a:lnTo>
                  <a:lnTo>
                    <a:pt x="120336" y="10308"/>
                  </a:lnTo>
                  <a:lnTo>
                    <a:pt x="87911" y="10308"/>
                  </a:lnTo>
                  <a:lnTo>
                    <a:pt x="89379" y="1011"/>
                  </a:lnTo>
                  <a:lnTo>
                    <a:pt x="83051"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713" name="Shape 713"/>
        <p:cNvGrpSpPr/>
        <p:nvPr/>
      </p:nvGrpSpPr>
      <p:grpSpPr>
        <a:xfrm>
          <a:off x="0" y="0"/>
          <a:ext cx="0" cy="0"/>
          <a:chOff x="0" y="0"/>
          <a:chExt cx="0" cy="0"/>
        </a:xfrm>
      </p:grpSpPr>
      <p:sp>
        <p:nvSpPr>
          <p:cNvPr id="714" name="Google Shape;714;ge076d7b4f4_2_154"/>
          <p:cNvSpPr txBox="1"/>
          <p:nvPr>
            <p:ph idx="1" type="subTitle"/>
          </p:nvPr>
        </p:nvSpPr>
        <p:spPr>
          <a:xfrm>
            <a:off x="4748175" y="738150"/>
            <a:ext cx="3643200" cy="3667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600"/>
              <a:buNone/>
            </a:pPr>
            <a:r>
              <a:rPr lang="en"/>
              <a:t>   </a:t>
            </a:r>
            <a:r>
              <a:rPr lang="en"/>
              <a:t>Mekanisme untuk melakukan transformasi tree dari bentuk non binary tree menjadi binary tree, adalah:</a:t>
            </a:r>
            <a:endParaRPr/>
          </a:p>
          <a:p>
            <a:pPr indent="0" lvl="0" marL="0" rtl="0" algn="just">
              <a:lnSpc>
                <a:spcPct val="100000"/>
              </a:lnSpc>
              <a:spcBef>
                <a:spcPts val="0"/>
              </a:spcBef>
              <a:spcAft>
                <a:spcPts val="0"/>
              </a:spcAft>
              <a:buSzPts val="1600"/>
              <a:buNone/>
            </a:pPr>
            <a:r>
              <a:rPr lang="en"/>
              <a:t>• Cabang paling kiri (anak pertama) dari tree non binary merupakan anak sebelah kiri dari binary tree</a:t>
            </a:r>
            <a:endParaRPr/>
          </a:p>
          <a:p>
            <a:pPr indent="0" lvl="0" marL="0" rtl="0" algn="l">
              <a:lnSpc>
                <a:spcPct val="100000"/>
              </a:lnSpc>
              <a:spcBef>
                <a:spcPts val="0"/>
              </a:spcBef>
              <a:spcAft>
                <a:spcPts val="0"/>
              </a:spcAft>
              <a:buSzPts val="1600"/>
              <a:buNone/>
            </a:pPr>
            <a:r>
              <a:rPr lang="en"/>
              <a:t>• Saudara (siblings) dari cabang yang sudah menjadi anak sebelah kiri dari binary tree, menjadi cabang kanan dari cabang yang baru dibuat dalam binary tree</a:t>
            </a:r>
            <a:endParaRPr/>
          </a:p>
          <a:p>
            <a:pPr indent="0" lvl="0" marL="0" rtl="0" algn="l">
              <a:lnSpc>
                <a:spcPct val="100000"/>
              </a:lnSpc>
              <a:spcBef>
                <a:spcPts val="0"/>
              </a:spcBef>
              <a:spcAft>
                <a:spcPts val="0"/>
              </a:spcAft>
              <a:buSzPts val="1600"/>
              <a:buNone/>
            </a:pPr>
            <a:r>
              <a:rPr lang="en"/>
              <a:t>• Anak (son) pertama dari cabang yang sudah menjadi anak sebelah kiri dari binary tree, menjadi anak sebelah kiri dari binary tree,  dan seterusnya.</a:t>
            </a:r>
            <a:endParaRPr/>
          </a:p>
        </p:txBody>
      </p:sp>
      <p:pic>
        <p:nvPicPr>
          <p:cNvPr id="715" name="Google Shape;715;ge076d7b4f4_2_154"/>
          <p:cNvPicPr preferRelativeResize="0"/>
          <p:nvPr/>
        </p:nvPicPr>
        <p:blipFill>
          <a:blip r:embed="rId3">
            <a:alphaModFix/>
          </a:blip>
          <a:stretch>
            <a:fillRect/>
          </a:stretch>
        </p:blipFill>
        <p:spPr>
          <a:xfrm>
            <a:off x="742125" y="585875"/>
            <a:ext cx="3643325" cy="3947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ge076d7b4f4_0_6"/>
          <p:cNvSpPr txBox="1"/>
          <p:nvPr>
            <p:ph type="ctrTitle"/>
          </p:nvPr>
        </p:nvSpPr>
        <p:spPr>
          <a:xfrm>
            <a:off x="2492088" y="2683950"/>
            <a:ext cx="4159800" cy="11244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0"/>
              <a:buNone/>
            </a:pPr>
            <a:r>
              <a:rPr lang="en"/>
              <a:t>Traversal Binary Tree</a:t>
            </a:r>
            <a:endParaRPr/>
          </a:p>
        </p:txBody>
      </p:sp>
      <p:sp>
        <p:nvSpPr>
          <p:cNvPr id="721" name="Google Shape;721;ge076d7b4f4_0_6"/>
          <p:cNvSpPr txBox="1"/>
          <p:nvPr>
            <p:ph idx="2" type="title"/>
          </p:nvPr>
        </p:nvSpPr>
        <p:spPr>
          <a:xfrm>
            <a:off x="2492100" y="1483386"/>
            <a:ext cx="4159800" cy="704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000"/>
              <a:buNone/>
            </a:pPr>
            <a:r>
              <a:rPr lang="en"/>
              <a:t>04</a:t>
            </a:r>
            <a:endParaRPr/>
          </a:p>
        </p:txBody>
      </p:sp>
      <p:sp>
        <p:nvSpPr>
          <p:cNvPr id="722" name="Google Shape;722;ge076d7b4f4_0_6"/>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3" name="Google Shape;723;ge076d7b4f4_0_6"/>
          <p:cNvGrpSpPr/>
          <p:nvPr/>
        </p:nvGrpSpPr>
        <p:grpSpPr>
          <a:xfrm rot="10667963">
            <a:off x="7414433" y="1387685"/>
            <a:ext cx="1473990" cy="2698189"/>
            <a:chOff x="365627" y="228600"/>
            <a:chExt cx="1473934" cy="2698088"/>
          </a:xfrm>
        </p:grpSpPr>
        <p:grpSp>
          <p:nvGrpSpPr>
            <p:cNvPr id="724" name="Google Shape;724;ge076d7b4f4_0_6"/>
            <p:cNvGrpSpPr/>
            <p:nvPr/>
          </p:nvGrpSpPr>
          <p:grpSpPr>
            <a:xfrm flipH="1" rot="-617154">
              <a:off x="575874" y="402327"/>
              <a:ext cx="1053440" cy="2449993"/>
              <a:chOff x="3817855" y="1437512"/>
              <a:chExt cx="541146" cy="1128254"/>
            </a:xfrm>
          </p:grpSpPr>
          <p:sp>
            <p:nvSpPr>
              <p:cNvPr id="725" name="Google Shape;725;ge076d7b4f4_0_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ge076d7b4f4_0_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27" name="Google Shape;727;ge076d7b4f4_0_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8" name="Google Shape;728;ge076d7b4f4_0_6"/>
          <p:cNvGrpSpPr/>
          <p:nvPr/>
        </p:nvGrpSpPr>
        <p:grpSpPr>
          <a:xfrm rot="-230834">
            <a:off x="217680" y="1063700"/>
            <a:ext cx="1474014" cy="2698233"/>
            <a:chOff x="365627" y="228600"/>
            <a:chExt cx="1473934" cy="2698088"/>
          </a:xfrm>
        </p:grpSpPr>
        <p:grpSp>
          <p:nvGrpSpPr>
            <p:cNvPr id="729" name="Google Shape;729;ge076d7b4f4_0_6"/>
            <p:cNvGrpSpPr/>
            <p:nvPr/>
          </p:nvGrpSpPr>
          <p:grpSpPr>
            <a:xfrm flipH="1" rot="-617154">
              <a:off x="575874" y="402327"/>
              <a:ext cx="1053440" cy="2449993"/>
              <a:chOff x="3817855" y="1437512"/>
              <a:chExt cx="541146" cy="1128254"/>
            </a:xfrm>
          </p:grpSpPr>
          <p:sp>
            <p:nvSpPr>
              <p:cNvPr id="730" name="Google Shape;730;ge076d7b4f4_0_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ge076d7b4f4_0_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2" name="Google Shape;732;ge076d7b4f4_0_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36" name="Shape 736"/>
        <p:cNvGrpSpPr/>
        <p:nvPr/>
      </p:nvGrpSpPr>
      <p:grpSpPr>
        <a:xfrm>
          <a:off x="0" y="0"/>
          <a:ext cx="0" cy="0"/>
          <a:chOff x="0" y="0"/>
          <a:chExt cx="0" cy="0"/>
        </a:xfrm>
      </p:grpSpPr>
      <p:sp>
        <p:nvSpPr>
          <p:cNvPr id="737" name="Google Shape;737;p8"/>
          <p:cNvSpPr/>
          <p:nvPr/>
        </p:nvSpPr>
        <p:spPr>
          <a:xfrm>
            <a:off x="-583155" y="6088800"/>
            <a:ext cx="10653209" cy="159065"/>
          </a:xfrm>
          <a:custGeom>
            <a:rect b="b" l="l" r="r" t="t"/>
            <a:pathLst>
              <a:path extrusionOk="0" h="4089" w="273857">
                <a:moveTo>
                  <a:pt x="0" y="164"/>
                </a:moveTo>
                <a:lnTo>
                  <a:pt x="0" y="164"/>
                </a:lnTo>
                <a:lnTo>
                  <a:pt x="0" y="164"/>
                </a:lnTo>
                <a:lnTo>
                  <a:pt x="0" y="164"/>
                </a:lnTo>
                <a:close/>
                <a:moveTo>
                  <a:pt x="273856" y="164"/>
                </a:moveTo>
                <a:lnTo>
                  <a:pt x="273856" y="164"/>
                </a:lnTo>
                <a:lnTo>
                  <a:pt x="273856" y="4088"/>
                </a:lnTo>
                <a:lnTo>
                  <a:pt x="273856" y="4088"/>
                </a:lnTo>
                <a:lnTo>
                  <a:pt x="273856" y="164"/>
                </a:lnTo>
                <a:lnTo>
                  <a:pt x="273856" y="164"/>
                </a:lnTo>
                <a:close/>
                <a:moveTo>
                  <a:pt x="273856" y="164"/>
                </a:moveTo>
                <a:lnTo>
                  <a:pt x="273856" y="164"/>
                </a:lnTo>
                <a:lnTo>
                  <a:pt x="273856" y="164"/>
                </a:lnTo>
                <a:close/>
                <a:moveTo>
                  <a:pt x="0" y="164"/>
                </a:moveTo>
                <a:lnTo>
                  <a:pt x="0" y="164"/>
                </a:lnTo>
                <a:lnTo>
                  <a:pt x="0"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273856" y="1"/>
                </a:moveTo>
                <a:lnTo>
                  <a:pt x="27385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8"/>
          <p:cNvSpPr txBox="1"/>
          <p:nvPr>
            <p:ph idx="1" type="subTitle"/>
          </p:nvPr>
        </p:nvSpPr>
        <p:spPr>
          <a:xfrm>
            <a:off x="1791301" y="1710900"/>
            <a:ext cx="5561400" cy="1721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sz="2600"/>
              <a:t>Traversal adalah proses mendatangi setiap simpul dari Binary Tree secara sistematik masing-masing satu kali. </a:t>
            </a:r>
            <a:endParaRPr sz="2600"/>
          </a:p>
        </p:txBody>
      </p:sp>
      <p:grpSp>
        <p:nvGrpSpPr>
          <p:cNvPr id="739" name="Google Shape;739;p8"/>
          <p:cNvGrpSpPr/>
          <p:nvPr/>
        </p:nvGrpSpPr>
        <p:grpSpPr>
          <a:xfrm flipH="1">
            <a:off x="4355906" y="3680366"/>
            <a:ext cx="432486" cy="575340"/>
            <a:chOff x="3600400" y="2783875"/>
            <a:chExt cx="402275" cy="535100"/>
          </a:xfrm>
        </p:grpSpPr>
        <p:sp>
          <p:nvSpPr>
            <p:cNvPr id="740" name="Google Shape;740;p8"/>
            <p:cNvSpPr/>
            <p:nvPr/>
          </p:nvSpPr>
          <p:spPr>
            <a:xfrm>
              <a:off x="3631725" y="3070825"/>
              <a:ext cx="195525" cy="237500"/>
            </a:xfrm>
            <a:custGeom>
              <a:rect b="b" l="l" r="r" t="t"/>
              <a:pathLst>
                <a:path extrusionOk="0" h="9500" w="7821">
                  <a:moveTo>
                    <a:pt x="3033" y="1"/>
                  </a:moveTo>
                  <a:lnTo>
                    <a:pt x="1" y="7620"/>
                  </a:lnTo>
                  <a:lnTo>
                    <a:pt x="2808" y="7520"/>
                  </a:lnTo>
                  <a:lnTo>
                    <a:pt x="4687" y="9500"/>
                  </a:lnTo>
                  <a:lnTo>
                    <a:pt x="7820" y="1881"/>
                  </a:lnTo>
                  <a:lnTo>
                    <a:pt x="303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8"/>
            <p:cNvSpPr/>
            <p:nvPr/>
          </p:nvSpPr>
          <p:spPr>
            <a:xfrm>
              <a:off x="3623575" y="3062700"/>
              <a:ext cx="211825" cy="256275"/>
            </a:xfrm>
            <a:custGeom>
              <a:rect b="b" l="l" r="r" t="t"/>
              <a:pathLst>
                <a:path extrusionOk="0" h="10251" w="8473">
                  <a:moveTo>
                    <a:pt x="3459" y="627"/>
                  </a:moveTo>
                  <a:lnTo>
                    <a:pt x="7845" y="2306"/>
                  </a:lnTo>
                  <a:lnTo>
                    <a:pt x="5009" y="9483"/>
                  </a:lnTo>
                  <a:lnTo>
                    <a:pt x="3259" y="7644"/>
                  </a:lnTo>
                  <a:lnTo>
                    <a:pt x="627" y="7744"/>
                  </a:lnTo>
                  <a:lnTo>
                    <a:pt x="3459" y="627"/>
                  </a:lnTo>
                  <a:close/>
                  <a:moveTo>
                    <a:pt x="3259" y="0"/>
                  </a:moveTo>
                  <a:lnTo>
                    <a:pt x="1" y="8145"/>
                  </a:lnTo>
                  <a:lnTo>
                    <a:pt x="1" y="8145"/>
                  </a:lnTo>
                  <a:lnTo>
                    <a:pt x="3033" y="8045"/>
                  </a:lnTo>
                  <a:lnTo>
                    <a:pt x="5139" y="10251"/>
                  </a:lnTo>
                  <a:lnTo>
                    <a:pt x="5239" y="9925"/>
                  </a:lnTo>
                  <a:lnTo>
                    <a:pt x="8472" y="2105"/>
                  </a:lnTo>
                  <a:lnTo>
                    <a:pt x="3259"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8"/>
            <p:cNvSpPr/>
            <p:nvPr/>
          </p:nvSpPr>
          <p:spPr>
            <a:xfrm>
              <a:off x="3775225" y="3070825"/>
              <a:ext cx="196125" cy="237500"/>
            </a:xfrm>
            <a:custGeom>
              <a:rect b="b" l="l" r="r" t="t"/>
              <a:pathLst>
                <a:path extrusionOk="0" h="9500" w="7845">
                  <a:moveTo>
                    <a:pt x="4812" y="1"/>
                  </a:moveTo>
                  <a:lnTo>
                    <a:pt x="0" y="1881"/>
                  </a:lnTo>
                  <a:lnTo>
                    <a:pt x="3033" y="9500"/>
                  </a:lnTo>
                  <a:lnTo>
                    <a:pt x="5013" y="7520"/>
                  </a:lnTo>
                  <a:lnTo>
                    <a:pt x="7845" y="7620"/>
                  </a:lnTo>
                  <a:lnTo>
                    <a:pt x="7845" y="7620"/>
                  </a:lnTo>
                  <a:lnTo>
                    <a:pt x="481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8"/>
            <p:cNvSpPr/>
            <p:nvPr/>
          </p:nvSpPr>
          <p:spPr>
            <a:xfrm>
              <a:off x="3767700" y="3062700"/>
              <a:ext cx="211175" cy="256275"/>
            </a:xfrm>
            <a:custGeom>
              <a:rect b="b" l="l" r="r" t="t"/>
              <a:pathLst>
                <a:path extrusionOk="0" h="10251" w="8447">
                  <a:moveTo>
                    <a:pt x="5013" y="627"/>
                  </a:moveTo>
                  <a:lnTo>
                    <a:pt x="7820" y="7744"/>
                  </a:lnTo>
                  <a:lnTo>
                    <a:pt x="5213" y="7644"/>
                  </a:lnTo>
                  <a:lnTo>
                    <a:pt x="3421" y="9436"/>
                  </a:lnTo>
                  <a:lnTo>
                    <a:pt x="3421" y="9436"/>
                  </a:lnTo>
                  <a:lnTo>
                    <a:pt x="627" y="2306"/>
                  </a:lnTo>
                  <a:lnTo>
                    <a:pt x="5013" y="627"/>
                  </a:lnTo>
                  <a:close/>
                  <a:moveTo>
                    <a:pt x="5213" y="0"/>
                  </a:moveTo>
                  <a:lnTo>
                    <a:pt x="0" y="2105"/>
                  </a:lnTo>
                  <a:lnTo>
                    <a:pt x="3233" y="10251"/>
                  </a:lnTo>
                  <a:lnTo>
                    <a:pt x="3434" y="10025"/>
                  </a:lnTo>
                  <a:lnTo>
                    <a:pt x="5314" y="8045"/>
                  </a:lnTo>
                  <a:lnTo>
                    <a:pt x="8446" y="8145"/>
                  </a:lnTo>
                  <a:lnTo>
                    <a:pt x="5213"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
            <p:cNvSpPr/>
            <p:nvPr/>
          </p:nvSpPr>
          <p:spPr>
            <a:xfrm>
              <a:off x="3605425" y="2788875"/>
              <a:ext cx="391625" cy="396650"/>
            </a:xfrm>
            <a:custGeom>
              <a:rect b="b" l="l" r="r" t="t"/>
              <a:pathLst>
                <a:path extrusionOk="0" h="15866" w="15665">
                  <a:moveTo>
                    <a:pt x="7845" y="1"/>
                  </a:moveTo>
                  <a:lnTo>
                    <a:pt x="6491" y="527"/>
                  </a:lnTo>
                  <a:lnTo>
                    <a:pt x="5113" y="527"/>
                  </a:lnTo>
                  <a:lnTo>
                    <a:pt x="4085" y="1454"/>
                  </a:lnTo>
                  <a:lnTo>
                    <a:pt x="2732" y="1880"/>
                  </a:lnTo>
                  <a:lnTo>
                    <a:pt x="2105" y="3133"/>
                  </a:lnTo>
                  <a:lnTo>
                    <a:pt x="952" y="3961"/>
                  </a:lnTo>
                  <a:lnTo>
                    <a:pt x="727" y="5314"/>
                  </a:lnTo>
                  <a:lnTo>
                    <a:pt x="0" y="6567"/>
                  </a:lnTo>
                  <a:lnTo>
                    <a:pt x="326" y="7946"/>
                  </a:lnTo>
                  <a:lnTo>
                    <a:pt x="0" y="9299"/>
                  </a:lnTo>
                  <a:lnTo>
                    <a:pt x="727" y="10552"/>
                  </a:lnTo>
                  <a:lnTo>
                    <a:pt x="952" y="11905"/>
                  </a:lnTo>
                  <a:lnTo>
                    <a:pt x="2105" y="12833"/>
                  </a:lnTo>
                  <a:lnTo>
                    <a:pt x="2732" y="14086"/>
                  </a:lnTo>
                  <a:lnTo>
                    <a:pt x="4085" y="14512"/>
                  </a:lnTo>
                  <a:lnTo>
                    <a:pt x="5113" y="15464"/>
                  </a:lnTo>
                  <a:lnTo>
                    <a:pt x="6491" y="15339"/>
                  </a:lnTo>
                  <a:lnTo>
                    <a:pt x="7845" y="15865"/>
                  </a:lnTo>
                  <a:lnTo>
                    <a:pt x="9198" y="15339"/>
                  </a:lnTo>
                  <a:lnTo>
                    <a:pt x="10551" y="15464"/>
                  </a:lnTo>
                  <a:lnTo>
                    <a:pt x="11604" y="14512"/>
                  </a:lnTo>
                  <a:lnTo>
                    <a:pt x="12957" y="14086"/>
                  </a:lnTo>
                  <a:lnTo>
                    <a:pt x="13584" y="12833"/>
                  </a:lnTo>
                  <a:lnTo>
                    <a:pt x="14737" y="11905"/>
                  </a:lnTo>
                  <a:lnTo>
                    <a:pt x="14937" y="10552"/>
                  </a:lnTo>
                  <a:lnTo>
                    <a:pt x="15664" y="9299"/>
                  </a:lnTo>
                  <a:lnTo>
                    <a:pt x="15363" y="7946"/>
                  </a:lnTo>
                  <a:lnTo>
                    <a:pt x="15664" y="6567"/>
                  </a:lnTo>
                  <a:lnTo>
                    <a:pt x="14937" y="5314"/>
                  </a:lnTo>
                  <a:lnTo>
                    <a:pt x="14737" y="3961"/>
                  </a:lnTo>
                  <a:lnTo>
                    <a:pt x="13584" y="3133"/>
                  </a:lnTo>
                  <a:lnTo>
                    <a:pt x="12957" y="1880"/>
                  </a:lnTo>
                  <a:lnTo>
                    <a:pt x="11604" y="1454"/>
                  </a:lnTo>
                  <a:lnTo>
                    <a:pt x="10551" y="527"/>
                  </a:lnTo>
                  <a:lnTo>
                    <a:pt x="9198" y="527"/>
                  </a:lnTo>
                  <a:lnTo>
                    <a:pt x="7845"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
            <p:cNvSpPr/>
            <p:nvPr/>
          </p:nvSpPr>
          <p:spPr>
            <a:xfrm>
              <a:off x="3600400" y="2783875"/>
              <a:ext cx="402275" cy="409800"/>
            </a:xfrm>
            <a:custGeom>
              <a:rect b="b" l="l" r="r" t="t"/>
              <a:pathLst>
                <a:path extrusionOk="0" h="16392" w="16091">
                  <a:moveTo>
                    <a:pt x="8046" y="401"/>
                  </a:moveTo>
                  <a:lnTo>
                    <a:pt x="9299" y="927"/>
                  </a:lnTo>
                  <a:lnTo>
                    <a:pt x="10652" y="927"/>
                  </a:lnTo>
                  <a:lnTo>
                    <a:pt x="11705" y="1755"/>
                  </a:lnTo>
                  <a:lnTo>
                    <a:pt x="13058" y="2181"/>
                  </a:lnTo>
                  <a:lnTo>
                    <a:pt x="13685" y="3434"/>
                  </a:lnTo>
                  <a:lnTo>
                    <a:pt x="14712" y="4261"/>
                  </a:lnTo>
                  <a:lnTo>
                    <a:pt x="14938" y="5639"/>
                  </a:lnTo>
                  <a:lnTo>
                    <a:pt x="15665" y="6767"/>
                  </a:lnTo>
                  <a:lnTo>
                    <a:pt x="15339" y="8146"/>
                  </a:lnTo>
                  <a:lnTo>
                    <a:pt x="15339" y="8246"/>
                  </a:lnTo>
                  <a:lnTo>
                    <a:pt x="15665" y="9499"/>
                  </a:lnTo>
                  <a:lnTo>
                    <a:pt x="14938" y="10652"/>
                  </a:lnTo>
                  <a:lnTo>
                    <a:pt x="14712" y="12005"/>
                  </a:lnTo>
                  <a:lnTo>
                    <a:pt x="13685" y="12832"/>
                  </a:lnTo>
                  <a:lnTo>
                    <a:pt x="13058" y="14085"/>
                  </a:lnTo>
                  <a:lnTo>
                    <a:pt x="11705" y="14511"/>
                  </a:lnTo>
                  <a:lnTo>
                    <a:pt x="10652" y="15439"/>
                  </a:lnTo>
                  <a:lnTo>
                    <a:pt x="9299" y="15339"/>
                  </a:lnTo>
                  <a:lnTo>
                    <a:pt x="8046" y="15865"/>
                  </a:lnTo>
                  <a:lnTo>
                    <a:pt x="6793" y="15339"/>
                  </a:lnTo>
                  <a:lnTo>
                    <a:pt x="5439" y="15439"/>
                  </a:lnTo>
                  <a:lnTo>
                    <a:pt x="4386" y="14511"/>
                  </a:lnTo>
                  <a:lnTo>
                    <a:pt x="3033" y="14085"/>
                  </a:lnTo>
                  <a:lnTo>
                    <a:pt x="2407" y="12832"/>
                  </a:lnTo>
                  <a:lnTo>
                    <a:pt x="1354" y="12005"/>
                  </a:lnTo>
                  <a:lnTo>
                    <a:pt x="1153" y="10652"/>
                  </a:lnTo>
                  <a:lnTo>
                    <a:pt x="427" y="9499"/>
                  </a:lnTo>
                  <a:lnTo>
                    <a:pt x="727" y="8146"/>
                  </a:lnTo>
                  <a:lnTo>
                    <a:pt x="427" y="6767"/>
                  </a:lnTo>
                  <a:lnTo>
                    <a:pt x="1153" y="5639"/>
                  </a:lnTo>
                  <a:lnTo>
                    <a:pt x="1354" y="4261"/>
                  </a:lnTo>
                  <a:lnTo>
                    <a:pt x="2407" y="3434"/>
                  </a:lnTo>
                  <a:lnTo>
                    <a:pt x="3033" y="2181"/>
                  </a:lnTo>
                  <a:lnTo>
                    <a:pt x="4386" y="1755"/>
                  </a:lnTo>
                  <a:lnTo>
                    <a:pt x="5439" y="927"/>
                  </a:lnTo>
                  <a:lnTo>
                    <a:pt x="6793" y="927"/>
                  </a:lnTo>
                  <a:lnTo>
                    <a:pt x="8046" y="401"/>
                  </a:lnTo>
                  <a:close/>
                  <a:moveTo>
                    <a:pt x="8046" y="0"/>
                  </a:moveTo>
                  <a:lnTo>
                    <a:pt x="6692" y="501"/>
                  </a:lnTo>
                  <a:lnTo>
                    <a:pt x="5214" y="501"/>
                  </a:lnTo>
                  <a:lnTo>
                    <a:pt x="4186" y="1454"/>
                  </a:lnTo>
                  <a:lnTo>
                    <a:pt x="2808" y="1880"/>
                  </a:lnTo>
                  <a:lnTo>
                    <a:pt x="2081" y="3133"/>
                  </a:lnTo>
                  <a:lnTo>
                    <a:pt x="928" y="4060"/>
                  </a:lnTo>
                  <a:lnTo>
                    <a:pt x="727" y="5514"/>
                  </a:lnTo>
                  <a:lnTo>
                    <a:pt x="1" y="6767"/>
                  </a:lnTo>
                  <a:lnTo>
                    <a:pt x="301" y="8146"/>
                  </a:lnTo>
                  <a:lnTo>
                    <a:pt x="1" y="9599"/>
                  </a:lnTo>
                  <a:lnTo>
                    <a:pt x="727" y="10852"/>
                  </a:lnTo>
                  <a:lnTo>
                    <a:pt x="928" y="12206"/>
                  </a:lnTo>
                  <a:lnTo>
                    <a:pt x="2081" y="13158"/>
                  </a:lnTo>
                  <a:lnTo>
                    <a:pt x="2808" y="14411"/>
                  </a:lnTo>
                  <a:lnTo>
                    <a:pt x="4186" y="14912"/>
                  </a:lnTo>
                  <a:lnTo>
                    <a:pt x="5214" y="15865"/>
                  </a:lnTo>
                  <a:lnTo>
                    <a:pt x="6692" y="15765"/>
                  </a:lnTo>
                  <a:lnTo>
                    <a:pt x="8046" y="16391"/>
                  </a:lnTo>
                  <a:lnTo>
                    <a:pt x="9399" y="15765"/>
                  </a:lnTo>
                  <a:lnTo>
                    <a:pt x="10853" y="15865"/>
                  </a:lnTo>
                  <a:lnTo>
                    <a:pt x="11905" y="14912"/>
                  </a:lnTo>
                  <a:lnTo>
                    <a:pt x="13259" y="14411"/>
                  </a:lnTo>
                  <a:lnTo>
                    <a:pt x="13986" y="13158"/>
                  </a:lnTo>
                  <a:lnTo>
                    <a:pt x="15138" y="12206"/>
                  </a:lnTo>
                  <a:lnTo>
                    <a:pt x="15339" y="10852"/>
                  </a:lnTo>
                  <a:lnTo>
                    <a:pt x="16091" y="9599"/>
                  </a:lnTo>
                  <a:lnTo>
                    <a:pt x="15776" y="8195"/>
                  </a:lnTo>
                  <a:lnTo>
                    <a:pt x="16091" y="6767"/>
                  </a:lnTo>
                  <a:lnTo>
                    <a:pt x="15339" y="5514"/>
                  </a:lnTo>
                  <a:lnTo>
                    <a:pt x="15138" y="4060"/>
                  </a:lnTo>
                  <a:lnTo>
                    <a:pt x="13986" y="3133"/>
                  </a:lnTo>
                  <a:lnTo>
                    <a:pt x="13259" y="1880"/>
                  </a:lnTo>
                  <a:lnTo>
                    <a:pt x="11905" y="1454"/>
                  </a:lnTo>
                  <a:lnTo>
                    <a:pt x="10853" y="501"/>
                  </a:lnTo>
                  <a:lnTo>
                    <a:pt x="9399" y="501"/>
                  </a:lnTo>
                  <a:lnTo>
                    <a:pt x="8046"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
            <p:cNvSpPr/>
            <p:nvPr/>
          </p:nvSpPr>
          <p:spPr>
            <a:xfrm>
              <a:off x="3663050" y="2851525"/>
              <a:ext cx="276975" cy="273850"/>
            </a:xfrm>
            <a:custGeom>
              <a:rect b="b" l="l" r="r" t="t"/>
              <a:pathLst>
                <a:path extrusionOk="0" h="10954" w="11079">
                  <a:moveTo>
                    <a:pt x="5540" y="302"/>
                  </a:moveTo>
                  <a:cubicBezTo>
                    <a:pt x="6993" y="302"/>
                    <a:pt x="8246" y="828"/>
                    <a:pt x="9199" y="1780"/>
                  </a:cubicBezTo>
                  <a:cubicBezTo>
                    <a:pt x="10126" y="2708"/>
                    <a:pt x="10753" y="4061"/>
                    <a:pt x="10753" y="5440"/>
                  </a:cubicBezTo>
                  <a:cubicBezTo>
                    <a:pt x="10753" y="6893"/>
                    <a:pt x="10126" y="8146"/>
                    <a:pt x="9199" y="9074"/>
                  </a:cubicBezTo>
                  <a:cubicBezTo>
                    <a:pt x="8246" y="10026"/>
                    <a:pt x="6993" y="10653"/>
                    <a:pt x="5540" y="10653"/>
                  </a:cubicBezTo>
                  <a:cubicBezTo>
                    <a:pt x="4061" y="10653"/>
                    <a:pt x="2808" y="10026"/>
                    <a:pt x="1880" y="9074"/>
                  </a:cubicBezTo>
                  <a:cubicBezTo>
                    <a:pt x="928" y="8146"/>
                    <a:pt x="302" y="6893"/>
                    <a:pt x="302" y="5440"/>
                  </a:cubicBezTo>
                  <a:cubicBezTo>
                    <a:pt x="302" y="4061"/>
                    <a:pt x="928" y="2708"/>
                    <a:pt x="1880" y="1780"/>
                  </a:cubicBezTo>
                  <a:cubicBezTo>
                    <a:pt x="2808" y="828"/>
                    <a:pt x="4061" y="302"/>
                    <a:pt x="5540" y="302"/>
                  </a:cubicBezTo>
                  <a:close/>
                  <a:moveTo>
                    <a:pt x="5540" y="1"/>
                  </a:moveTo>
                  <a:cubicBezTo>
                    <a:pt x="2507" y="1"/>
                    <a:pt x="1" y="2407"/>
                    <a:pt x="1" y="5440"/>
                  </a:cubicBezTo>
                  <a:cubicBezTo>
                    <a:pt x="1" y="8447"/>
                    <a:pt x="2507" y="10953"/>
                    <a:pt x="5540" y="10953"/>
                  </a:cubicBezTo>
                  <a:cubicBezTo>
                    <a:pt x="8572" y="10953"/>
                    <a:pt x="11079" y="8447"/>
                    <a:pt x="11079" y="5440"/>
                  </a:cubicBezTo>
                  <a:cubicBezTo>
                    <a:pt x="11079" y="2407"/>
                    <a:pt x="8572" y="1"/>
                    <a:pt x="5540"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7" name="Google Shape;747;p8"/>
          <p:cNvGrpSpPr/>
          <p:nvPr/>
        </p:nvGrpSpPr>
        <p:grpSpPr>
          <a:xfrm flipH="1" rot="132037">
            <a:off x="7452092" y="1045851"/>
            <a:ext cx="1474038" cy="2698191"/>
            <a:chOff x="365695" y="228600"/>
            <a:chExt cx="1473983" cy="2698089"/>
          </a:xfrm>
        </p:grpSpPr>
        <p:grpSp>
          <p:nvGrpSpPr>
            <p:cNvPr id="748" name="Google Shape;748;p8"/>
            <p:cNvGrpSpPr/>
            <p:nvPr/>
          </p:nvGrpSpPr>
          <p:grpSpPr>
            <a:xfrm flipH="1" rot="-617154">
              <a:off x="575967" y="402323"/>
              <a:ext cx="1053440" cy="2450002"/>
              <a:chOff x="3817855" y="1437512"/>
              <a:chExt cx="541146" cy="1128254"/>
            </a:xfrm>
          </p:grpSpPr>
          <p:sp>
            <p:nvSpPr>
              <p:cNvPr id="749" name="Google Shape;749;p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1" name="Google Shape;751;p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2" name="Google Shape;752;p8"/>
          <p:cNvGrpSpPr/>
          <p:nvPr/>
        </p:nvGrpSpPr>
        <p:grpSpPr>
          <a:xfrm flipH="1" rot="-10569166">
            <a:off x="255524" y="1369801"/>
            <a:ext cx="1474061" cy="2698235"/>
            <a:chOff x="365695" y="228600"/>
            <a:chExt cx="1473983" cy="2698089"/>
          </a:xfrm>
        </p:grpSpPr>
        <p:grpSp>
          <p:nvGrpSpPr>
            <p:cNvPr id="753" name="Google Shape;753;p8"/>
            <p:cNvGrpSpPr/>
            <p:nvPr/>
          </p:nvGrpSpPr>
          <p:grpSpPr>
            <a:xfrm flipH="1" rot="-617154">
              <a:off x="575967" y="402323"/>
              <a:ext cx="1053440" cy="2450002"/>
              <a:chOff x="3817855" y="1437512"/>
              <a:chExt cx="541146" cy="1128254"/>
            </a:xfrm>
          </p:grpSpPr>
          <p:sp>
            <p:nvSpPr>
              <p:cNvPr id="754" name="Google Shape;754;p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6" name="Google Shape;756;p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760" name="Shape 760"/>
        <p:cNvGrpSpPr/>
        <p:nvPr/>
      </p:nvGrpSpPr>
      <p:grpSpPr>
        <a:xfrm>
          <a:off x="0" y="0"/>
          <a:ext cx="0" cy="0"/>
          <a:chOff x="0" y="0"/>
          <a:chExt cx="0" cy="0"/>
        </a:xfrm>
      </p:grpSpPr>
      <p:sp>
        <p:nvSpPr>
          <p:cNvPr id="761" name="Google Shape;761;ge10805fb36_0_72"/>
          <p:cNvSpPr/>
          <p:nvPr/>
        </p:nvSpPr>
        <p:spPr>
          <a:xfrm>
            <a:off x="-583155" y="6088800"/>
            <a:ext cx="10653037" cy="159062"/>
          </a:xfrm>
          <a:custGeom>
            <a:rect b="b" l="l" r="r" t="t"/>
            <a:pathLst>
              <a:path extrusionOk="0" h="4089" w="273857">
                <a:moveTo>
                  <a:pt x="0" y="164"/>
                </a:moveTo>
                <a:lnTo>
                  <a:pt x="0" y="164"/>
                </a:lnTo>
                <a:lnTo>
                  <a:pt x="0" y="164"/>
                </a:lnTo>
                <a:lnTo>
                  <a:pt x="0" y="164"/>
                </a:lnTo>
                <a:close/>
                <a:moveTo>
                  <a:pt x="273856" y="164"/>
                </a:moveTo>
                <a:lnTo>
                  <a:pt x="273856" y="164"/>
                </a:lnTo>
                <a:lnTo>
                  <a:pt x="273856" y="4088"/>
                </a:lnTo>
                <a:lnTo>
                  <a:pt x="273856" y="4088"/>
                </a:lnTo>
                <a:lnTo>
                  <a:pt x="273856" y="164"/>
                </a:lnTo>
                <a:lnTo>
                  <a:pt x="273856" y="164"/>
                </a:lnTo>
                <a:close/>
                <a:moveTo>
                  <a:pt x="273856" y="164"/>
                </a:moveTo>
                <a:lnTo>
                  <a:pt x="273856" y="164"/>
                </a:lnTo>
                <a:lnTo>
                  <a:pt x="273856" y="164"/>
                </a:lnTo>
                <a:close/>
                <a:moveTo>
                  <a:pt x="0" y="164"/>
                </a:moveTo>
                <a:lnTo>
                  <a:pt x="0" y="164"/>
                </a:lnTo>
                <a:lnTo>
                  <a:pt x="0"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273856" y="1"/>
                </a:moveTo>
                <a:lnTo>
                  <a:pt x="27385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62" name="Google Shape;762;ge10805fb36_0_72"/>
          <p:cNvGrpSpPr/>
          <p:nvPr/>
        </p:nvGrpSpPr>
        <p:grpSpPr>
          <a:xfrm flipH="1" rot="132037">
            <a:off x="7452208" y="1045854"/>
            <a:ext cx="1473990" cy="2698189"/>
            <a:chOff x="365627" y="228600"/>
            <a:chExt cx="1473934" cy="2698088"/>
          </a:xfrm>
        </p:grpSpPr>
        <p:grpSp>
          <p:nvGrpSpPr>
            <p:cNvPr id="763" name="Google Shape;763;ge10805fb36_0_72"/>
            <p:cNvGrpSpPr/>
            <p:nvPr/>
          </p:nvGrpSpPr>
          <p:grpSpPr>
            <a:xfrm flipH="1" rot="-617154">
              <a:off x="575874" y="402327"/>
              <a:ext cx="1053440" cy="2449993"/>
              <a:chOff x="3817855" y="1437512"/>
              <a:chExt cx="541146" cy="1128254"/>
            </a:xfrm>
          </p:grpSpPr>
          <p:sp>
            <p:nvSpPr>
              <p:cNvPr id="764" name="Google Shape;764;ge10805fb36_0_7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ge10805fb36_0_7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6" name="Google Shape;766;ge10805fb36_0_7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7" name="Google Shape;767;ge10805fb36_0_72"/>
          <p:cNvGrpSpPr/>
          <p:nvPr/>
        </p:nvGrpSpPr>
        <p:grpSpPr>
          <a:xfrm flipH="1" rot="-10569166">
            <a:off x="255455" y="1369797"/>
            <a:ext cx="1474014" cy="2698233"/>
            <a:chOff x="365627" y="228600"/>
            <a:chExt cx="1473934" cy="2698088"/>
          </a:xfrm>
        </p:grpSpPr>
        <p:grpSp>
          <p:nvGrpSpPr>
            <p:cNvPr id="768" name="Google Shape;768;ge10805fb36_0_72"/>
            <p:cNvGrpSpPr/>
            <p:nvPr/>
          </p:nvGrpSpPr>
          <p:grpSpPr>
            <a:xfrm flipH="1" rot="-617154">
              <a:off x="575874" y="402327"/>
              <a:ext cx="1053440" cy="2449993"/>
              <a:chOff x="3817855" y="1437512"/>
              <a:chExt cx="541146" cy="1128254"/>
            </a:xfrm>
          </p:grpSpPr>
          <p:sp>
            <p:nvSpPr>
              <p:cNvPr id="769" name="Google Shape;769;ge10805fb36_0_7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ge10805fb36_0_7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1" name="Google Shape;771;ge10805fb36_0_7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2" name="Google Shape;772;ge10805fb36_0_72"/>
          <p:cNvSpPr txBox="1"/>
          <p:nvPr/>
        </p:nvSpPr>
        <p:spPr>
          <a:xfrm>
            <a:off x="1597500" y="1500075"/>
            <a:ext cx="6068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accent5"/>
                </a:solidFill>
                <a:latin typeface="Aldrich"/>
                <a:ea typeface="Aldrich"/>
                <a:cs typeface="Aldrich"/>
                <a:sym typeface="Aldrich"/>
              </a:rPr>
              <a:t>1. PREORDER, yaitu dengan memproses simpul tersebut, kemudian proses anak sebelah kiri dan dilanjutkan ke simpul anak sebelah kanan. ( Urutannya : S L R )</a:t>
            </a:r>
            <a:endParaRPr>
              <a:solidFill>
                <a:schemeClr val="accent5"/>
              </a:solidFill>
              <a:latin typeface="Aldrich"/>
              <a:ea typeface="Aldrich"/>
              <a:cs typeface="Aldrich"/>
              <a:sym typeface="Aldrich"/>
            </a:endParaRPr>
          </a:p>
        </p:txBody>
      </p:sp>
      <p:sp>
        <p:nvSpPr>
          <p:cNvPr id="773" name="Google Shape;773;ge10805fb36_0_72"/>
          <p:cNvSpPr txBox="1"/>
          <p:nvPr/>
        </p:nvSpPr>
        <p:spPr>
          <a:xfrm>
            <a:off x="1597500" y="673250"/>
            <a:ext cx="473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Cara pemrosesan ini terbagi menjadi :</a:t>
            </a:r>
            <a:r>
              <a:rPr b="1" lang="en" sz="1800">
                <a:solidFill>
                  <a:schemeClr val="accent5"/>
                </a:solidFill>
              </a:rPr>
              <a:t> </a:t>
            </a:r>
            <a:endParaRPr b="1" sz="1800">
              <a:solidFill>
                <a:schemeClr val="accent5"/>
              </a:solidFill>
            </a:endParaRPr>
          </a:p>
        </p:txBody>
      </p:sp>
      <p:pic>
        <p:nvPicPr>
          <p:cNvPr id="774" name="Google Shape;774;ge10805fb36_0_72"/>
          <p:cNvPicPr preferRelativeResize="0"/>
          <p:nvPr/>
        </p:nvPicPr>
        <p:blipFill>
          <a:blip r:embed="rId3">
            <a:alphaModFix/>
          </a:blip>
          <a:stretch>
            <a:fillRect/>
          </a:stretch>
        </p:blipFill>
        <p:spPr>
          <a:xfrm>
            <a:off x="1714500" y="2647600"/>
            <a:ext cx="5715000" cy="1466850"/>
          </a:xfrm>
          <a:prstGeom prst="rect">
            <a:avLst/>
          </a:prstGeom>
          <a:noFill/>
          <a:ln>
            <a:noFill/>
          </a:ln>
        </p:spPr>
      </p:pic>
      <p:grpSp>
        <p:nvGrpSpPr>
          <p:cNvPr id="775" name="Google Shape;775;ge10805fb36_0_72"/>
          <p:cNvGrpSpPr/>
          <p:nvPr/>
        </p:nvGrpSpPr>
        <p:grpSpPr>
          <a:xfrm rot="-1282709">
            <a:off x="819802" y="552948"/>
            <a:ext cx="488446" cy="694948"/>
            <a:chOff x="3303863" y="1883950"/>
            <a:chExt cx="324675" cy="492025"/>
          </a:xfrm>
        </p:grpSpPr>
        <p:sp>
          <p:nvSpPr>
            <p:cNvPr id="776" name="Google Shape;776;ge10805fb36_0_72"/>
            <p:cNvSpPr/>
            <p:nvPr/>
          </p:nvSpPr>
          <p:spPr>
            <a:xfrm>
              <a:off x="3312588" y="1914475"/>
              <a:ext cx="307250" cy="454100"/>
            </a:xfrm>
            <a:custGeom>
              <a:rect b="b" l="l" r="r" t="t"/>
              <a:pathLst>
                <a:path extrusionOk="0" h="18164" w="12290">
                  <a:moveTo>
                    <a:pt x="0" y="0"/>
                  </a:moveTo>
                  <a:lnTo>
                    <a:pt x="0" y="18163"/>
                  </a:lnTo>
                  <a:lnTo>
                    <a:pt x="12289" y="18163"/>
                  </a:lnTo>
                  <a:lnTo>
                    <a:pt x="122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ge10805fb36_0_72"/>
            <p:cNvSpPr/>
            <p:nvPr/>
          </p:nvSpPr>
          <p:spPr>
            <a:xfrm>
              <a:off x="3374463" y="1890925"/>
              <a:ext cx="185225" cy="61925"/>
            </a:xfrm>
            <a:custGeom>
              <a:rect b="b" l="l" r="r" t="t"/>
              <a:pathLst>
                <a:path extrusionOk="0" h="2477" w="7409">
                  <a:moveTo>
                    <a:pt x="0" y="1"/>
                  </a:moveTo>
                  <a:lnTo>
                    <a:pt x="0" y="2476"/>
                  </a:lnTo>
                  <a:lnTo>
                    <a:pt x="7409" y="2476"/>
                  </a:lnTo>
                  <a:lnTo>
                    <a:pt x="74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ge10805fb36_0_72"/>
            <p:cNvSpPr/>
            <p:nvPr/>
          </p:nvSpPr>
          <p:spPr>
            <a:xfrm>
              <a:off x="3343513" y="1945400"/>
              <a:ext cx="245375" cy="392225"/>
            </a:xfrm>
            <a:custGeom>
              <a:rect b="b" l="l" r="r" t="t"/>
              <a:pathLst>
                <a:path extrusionOk="0" h="15689" w="9815">
                  <a:moveTo>
                    <a:pt x="1" y="1"/>
                  </a:moveTo>
                  <a:lnTo>
                    <a:pt x="1" y="15689"/>
                  </a:lnTo>
                  <a:lnTo>
                    <a:pt x="9815" y="15689"/>
                  </a:lnTo>
                  <a:lnTo>
                    <a:pt x="981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ge10805fb36_0_72"/>
            <p:cNvSpPr/>
            <p:nvPr/>
          </p:nvSpPr>
          <p:spPr>
            <a:xfrm>
              <a:off x="3381863" y="2114475"/>
              <a:ext cx="45350" cy="45350"/>
            </a:xfrm>
            <a:custGeom>
              <a:rect b="b" l="l" r="r" t="t"/>
              <a:pathLst>
                <a:path extrusionOk="0" h="1814" w="1814">
                  <a:moveTo>
                    <a:pt x="1" y="1"/>
                  </a:moveTo>
                  <a:lnTo>
                    <a:pt x="1" y="1814"/>
                  </a:lnTo>
                  <a:lnTo>
                    <a:pt x="1814" y="1814"/>
                  </a:lnTo>
                  <a:lnTo>
                    <a:pt x="18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ge10805fb36_0_72"/>
            <p:cNvSpPr/>
            <p:nvPr/>
          </p:nvSpPr>
          <p:spPr>
            <a:xfrm>
              <a:off x="3381863" y="2221700"/>
              <a:ext cx="45350" cy="47075"/>
            </a:xfrm>
            <a:custGeom>
              <a:rect b="b" l="l" r="r" t="t"/>
              <a:pathLst>
                <a:path extrusionOk="0" h="1883" w="1814">
                  <a:moveTo>
                    <a:pt x="1" y="0"/>
                  </a:moveTo>
                  <a:lnTo>
                    <a:pt x="1" y="1883"/>
                  </a:lnTo>
                  <a:lnTo>
                    <a:pt x="1814" y="1883"/>
                  </a:lnTo>
                  <a:lnTo>
                    <a:pt x="18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ge10805fb36_0_72"/>
            <p:cNvSpPr/>
            <p:nvPr/>
          </p:nvSpPr>
          <p:spPr>
            <a:xfrm>
              <a:off x="3365313" y="1883950"/>
              <a:ext cx="201775" cy="76300"/>
            </a:xfrm>
            <a:custGeom>
              <a:rect b="b" l="l" r="r" t="t"/>
              <a:pathLst>
                <a:path extrusionOk="0" h="3052" w="8071">
                  <a:moveTo>
                    <a:pt x="7409" y="576"/>
                  </a:moveTo>
                  <a:lnTo>
                    <a:pt x="7409" y="2459"/>
                  </a:lnTo>
                  <a:lnTo>
                    <a:pt x="663" y="2459"/>
                  </a:lnTo>
                  <a:lnTo>
                    <a:pt x="663" y="576"/>
                  </a:lnTo>
                  <a:close/>
                  <a:moveTo>
                    <a:pt x="0" y="1"/>
                  </a:moveTo>
                  <a:lnTo>
                    <a:pt x="0" y="3051"/>
                  </a:lnTo>
                  <a:lnTo>
                    <a:pt x="8071" y="3051"/>
                  </a:lnTo>
                  <a:lnTo>
                    <a:pt x="80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ge10805fb36_0_72"/>
            <p:cNvSpPr/>
            <p:nvPr/>
          </p:nvSpPr>
          <p:spPr>
            <a:xfrm>
              <a:off x="3303863" y="1905750"/>
              <a:ext cx="324675" cy="470225"/>
            </a:xfrm>
            <a:custGeom>
              <a:rect b="b" l="l" r="r" t="t"/>
              <a:pathLst>
                <a:path extrusionOk="0" h="18809" w="12987">
                  <a:moveTo>
                    <a:pt x="1" y="0"/>
                  </a:moveTo>
                  <a:lnTo>
                    <a:pt x="1" y="18809"/>
                  </a:lnTo>
                  <a:lnTo>
                    <a:pt x="12987" y="18809"/>
                  </a:lnTo>
                  <a:lnTo>
                    <a:pt x="12987" y="0"/>
                  </a:lnTo>
                  <a:lnTo>
                    <a:pt x="10808" y="0"/>
                  </a:lnTo>
                  <a:lnTo>
                    <a:pt x="10808" y="645"/>
                  </a:lnTo>
                  <a:lnTo>
                    <a:pt x="12342" y="645"/>
                  </a:lnTo>
                  <a:lnTo>
                    <a:pt x="12342" y="18216"/>
                  </a:lnTo>
                  <a:lnTo>
                    <a:pt x="645" y="18216"/>
                  </a:lnTo>
                  <a:lnTo>
                    <a:pt x="645" y="645"/>
                  </a:lnTo>
                  <a:lnTo>
                    <a:pt x="2179" y="64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ge10805fb36_0_72"/>
            <p:cNvSpPr/>
            <p:nvPr/>
          </p:nvSpPr>
          <p:spPr>
            <a:xfrm>
              <a:off x="3396238"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ge10805fb36_0_72"/>
            <p:cNvSpPr/>
            <p:nvPr/>
          </p:nvSpPr>
          <p:spPr>
            <a:xfrm>
              <a:off x="3519563"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ge10805fb36_0_72"/>
            <p:cNvSpPr/>
            <p:nvPr/>
          </p:nvSpPr>
          <p:spPr>
            <a:xfrm>
              <a:off x="3334363" y="1936250"/>
              <a:ext cx="263675" cy="408800"/>
            </a:xfrm>
            <a:custGeom>
              <a:rect b="b" l="l" r="r" t="t"/>
              <a:pathLst>
                <a:path extrusionOk="0" h="16352" w="10547">
                  <a:moveTo>
                    <a:pt x="1" y="1"/>
                  </a:moveTo>
                  <a:lnTo>
                    <a:pt x="1" y="16351"/>
                  </a:lnTo>
                  <a:lnTo>
                    <a:pt x="10547" y="16351"/>
                  </a:lnTo>
                  <a:lnTo>
                    <a:pt x="10547" y="1"/>
                  </a:lnTo>
                  <a:lnTo>
                    <a:pt x="9588" y="1"/>
                  </a:lnTo>
                  <a:lnTo>
                    <a:pt x="9588" y="663"/>
                  </a:lnTo>
                  <a:lnTo>
                    <a:pt x="9884" y="663"/>
                  </a:lnTo>
                  <a:lnTo>
                    <a:pt x="9884" y="15776"/>
                  </a:lnTo>
                  <a:lnTo>
                    <a:pt x="663" y="15776"/>
                  </a:lnTo>
                  <a:lnTo>
                    <a:pt x="663" y="663"/>
                  </a:lnTo>
                  <a:lnTo>
                    <a:pt x="959" y="663"/>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ge10805fb36_0_72"/>
            <p:cNvSpPr/>
            <p:nvPr/>
          </p:nvSpPr>
          <p:spPr>
            <a:xfrm>
              <a:off x="3376213" y="2009025"/>
              <a:ext cx="56225" cy="47100"/>
            </a:xfrm>
            <a:custGeom>
              <a:rect b="b" l="l" r="r" t="t"/>
              <a:pathLst>
                <a:path extrusionOk="0" h="1884" w="2249">
                  <a:moveTo>
                    <a:pt x="1813" y="1"/>
                  </a:moveTo>
                  <a:lnTo>
                    <a:pt x="802" y="1012"/>
                  </a:lnTo>
                  <a:lnTo>
                    <a:pt x="436" y="576"/>
                  </a:lnTo>
                  <a:lnTo>
                    <a:pt x="0" y="1012"/>
                  </a:lnTo>
                  <a:lnTo>
                    <a:pt x="802" y="1883"/>
                  </a:lnTo>
                  <a:lnTo>
                    <a:pt x="2249" y="436"/>
                  </a:lnTo>
                  <a:lnTo>
                    <a:pt x="18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ge10805fb36_0_72"/>
            <p:cNvSpPr/>
            <p:nvPr/>
          </p:nvSpPr>
          <p:spPr>
            <a:xfrm>
              <a:off x="3458138" y="2014700"/>
              <a:ext cx="54500" cy="14400"/>
            </a:xfrm>
            <a:custGeom>
              <a:rect b="b" l="l" r="r" t="t"/>
              <a:pathLst>
                <a:path extrusionOk="0" h="576" w="2180">
                  <a:moveTo>
                    <a:pt x="0" y="0"/>
                  </a:moveTo>
                  <a:lnTo>
                    <a:pt x="0" y="575"/>
                  </a:lnTo>
                  <a:lnTo>
                    <a:pt x="2179" y="57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ge10805fb36_0_72"/>
            <p:cNvSpPr/>
            <p:nvPr/>
          </p:nvSpPr>
          <p:spPr>
            <a:xfrm>
              <a:off x="3458138" y="2045200"/>
              <a:ext cx="101550" cy="14850"/>
            </a:xfrm>
            <a:custGeom>
              <a:rect b="b" l="l" r="r" t="t"/>
              <a:pathLst>
                <a:path extrusionOk="0" h="594"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ge10805fb36_0_72"/>
            <p:cNvSpPr/>
            <p:nvPr/>
          </p:nvSpPr>
          <p:spPr>
            <a:xfrm>
              <a:off x="3458138" y="2121450"/>
              <a:ext cx="54500" cy="16600"/>
            </a:xfrm>
            <a:custGeom>
              <a:rect b="b" l="l" r="r" t="t"/>
              <a:pathLst>
                <a:path extrusionOk="0" h="664" w="2180">
                  <a:moveTo>
                    <a:pt x="0" y="1"/>
                  </a:moveTo>
                  <a:lnTo>
                    <a:pt x="0" y="663"/>
                  </a:lnTo>
                  <a:lnTo>
                    <a:pt x="2179" y="66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ge10805fb36_0_72"/>
            <p:cNvSpPr/>
            <p:nvPr/>
          </p:nvSpPr>
          <p:spPr>
            <a:xfrm>
              <a:off x="3458138" y="2152400"/>
              <a:ext cx="101550" cy="16575"/>
            </a:xfrm>
            <a:custGeom>
              <a:rect b="b" l="l" r="r" t="t"/>
              <a:pathLst>
                <a:path extrusionOk="0" h="663" w="4062">
                  <a:moveTo>
                    <a:pt x="0" y="0"/>
                  </a:moveTo>
                  <a:lnTo>
                    <a:pt x="0" y="663"/>
                  </a:lnTo>
                  <a:lnTo>
                    <a:pt x="4062" y="66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ge10805fb36_0_72"/>
            <p:cNvSpPr/>
            <p:nvPr/>
          </p:nvSpPr>
          <p:spPr>
            <a:xfrm>
              <a:off x="3458138" y="2230400"/>
              <a:ext cx="54500" cy="14850"/>
            </a:xfrm>
            <a:custGeom>
              <a:rect b="b" l="l" r="r" t="t"/>
              <a:pathLst>
                <a:path extrusionOk="0" h="594" w="2180">
                  <a:moveTo>
                    <a:pt x="0" y="1"/>
                  </a:moveTo>
                  <a:lnTo>
                    <a:pt x="0" y="593"/>
                  </a:lnTo>
                  <a:lnTo>
                    <a:pt x="2179" y="59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ge10805fb36_0_72"/>
            <p:cNvSpPr/>
            <p:nvPr/>
          </p:nvSpPr>
          <p:spPr>
            <a:xfrm>
              <a:off x="3458138" y="2261350"/>
              <a:ext cx="101550" cy="14825"/>
            </a:xfrm>
            <a:custGeom>
              <a:rect b="b" l="l" r="r" t="t"/>
              <a:pathLst>
                <a:path extrusionOk="0" h="593"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ge10805fb36_0_72"/>
            <p:cNvSpPr/>
            <p:nvPr/>
          </p:nvSpPr>
          <p:spPr>
            <a:xfrm>
              <a:off x="3374463" y="2107075"/>
              <a:ext cx="61900" cy="61900"/>
            </a:xfrm>
            <a:custGeom>
              <a:rect b="b" l="l" r="r" t="t"/>
              <a:pathLst>
                <a:path extrusionOk="0" h="2476" w="2476">
                  <a:moveTo>
                    <a:pt x="1813" y="576"/>
                  </a:moveTo>
                  <a:lnTo>
                    <a:pt x="1813" y="1813"/>
                  </a:lnTo>
                  <a:lnTo>
                    <a:pt x="576" y="1813"/>
                  </a:lnTo>
                  <a:lnTo>
                    <a:pt x="576" y="57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ge10805fb36_0_72"/>
            <p:cNvSpPr/>
            <p:nvPr/>
          </p:nvSpPr>
          <p:spPr>
            <a:xfrm>
              <a:off x="3374463" y="2214275"/>
              <a:ext cx="61900" cy="61900"/>
            </a:xfrm>
            <a:custGeom>
              <a:rect b="b" l="l" r="r" t="t"/>
              <a:pathLst>
                <a:path extrusionOk="0" h="2476" w="2476">
                  <a:moveTo>
                    <a:pt x="1813" y="646"/>
                  </a:moveTo>
                  <a:lnTo>
                    <a:pt x="1813" y="1883"/>
                  </a:lnTo>
                  <a:lnTo>
                    <a:pt x="576" y="1883"/>
                  </a:lnTo>
                  <a:lnTo>
                    <a:pt x="576" y="64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5" name="Google Shape;795;ge10805fb36_0_72"/>
          <p:cNvGrpSpPr/>
          <p:nvPr/>
        </p:nvGrpSpPr>
        <p:grpSpPr>
          <a:xfrm rot="828707">
            <a:off x="1117079" y="351126"/>
            <a:ext cx="132766" cy="499549"/>
            <a:chOff x="1202963" y="4060675"/>
            <a:chExt cx="107225" cy="494200"/>
          </a:xfrm>
        </p:grpSpPr>
        <p:grpSp>
          <p:nvGrpSpPr>
            <p:cNvPr id="796" name="Google Shape;796;ge10805fb36_0_72"/>
            <p:cNvGrpSpPr/>
            <p:nvPr/>
          </p:nvGrpSpPr>
          <p:grpSpPr>
            <a:xfrm>
              <a:off x="1202963" y="4060675"/>
              <a:ext cx="107225" cy="475900"/>
              <a:chOff x="1202963" y="4060675"/>
              <a:chExt cx="107225" cy="475900"/>
            </a:xfrm>
          </p:grpSpPr>
          <p:sp>
            <p:nvSpPr>
              <p:cNvPr id="797" name="Google Shape;797;ge10805fb36_0_72"/>
              <p:cNvSpPr/>
              <p:nvPr/>
            </p:nvSpPr>
            <p:spPr>
              <a:xfrm>
                <a:off x="1240888" y="4491225"/>
                <a:ext cx="30950" cy="45350"/>
              </a:xfrm>
              <a:custGeom>
                <a:rect b="b" l="l" r="r" t="t"/>
                <a:pathLst>
                  <a:path extrusionOk="0" h="1814" w="1238">
                    <a:moveTo>
                      <a:pt x="296" y="0"/>
                    </a:moveTo>
                    <a:lnTo>
                      <a:pt x="0" y="297"/>
                    </a:lnTo>
                    <a:lnTo>
                      <a:pt x="593" y="1813"/>
                    </a:lnTo>
                    <a:lnTo>
                      <a:pt x="1238" y="297"/>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ge10805fb36_0_72"/>
              <p:cNvSpPr/>
              <p:nvPr/>
            </p:nvSpPr>
            <p:spPr>
              <a:xfrm>
                <a:off x="1209938" y="4429325"/>
                <a:ext cx="92850" cy="61925"/>
              </a:xfrm>
              <a:custGeom>
                <a:rect b="b" l="l" r="r" t="t"/>
                <a:pathLst>
                  <a:path extrusionOk="0" h="2477" w="3714">
                    <a:moveTo>
                      <a:pt x="297" y="1"/>
                    </a:moveTo>
                    <a:lnTo>
                      <a:pt x="1" y="594"/>
                    </a:lnTo>
                    <a:lnTo>
                      <a:pt x="1238" y="2476"/>
                    </a:lnTo>
                    <a:lnTo>
                      <a:pt x="2476" y="2476"/>
                    </a:lnTo>
                    <a:lnTo>
                      <a:pt x="2772" y="2110"/>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ge10805fb36_0_72"/>
              <p:cNvSpPr/>
              <p:nvPr/>
            </p:nvSpPr>
            <p:spPr>
              <a:xfrm>
                <a:off x="1209938" y="4068075"/>
                <a:ext cx="92850" cy="47100"/>
              </a:xfrm>
              <a:custGeom>
                <a:rect b="b" l="l" r="r" t="t"/>
                <a:pathLst>
                  <a:path extrusionOk="0" h="1884" w="3714">
                    <a:moveTo>
                      <a:pt x="1" y="1"/>
                    </a:moveTo>
                    <a:lnTo>
                      <a:pt x="1" y="1883"/>
                    </a:lnTo>
                    <a:lnTo>
                      <a:pt x="3713" y="1883"/>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ge10805fb36_0_72"/>
              <p:cNvSpPr/>
              <p:nvPr/>
            </p:nvSpPr>
            <p:spPr>
              <a:xfrm>
                <a:off x="1279238" y="4115150"/>
                <a:ext cx="23550" cy="307250"/>
              </a:xfrm>
              <a:custGeom>
                <a:rect b="b" l="l" r="r" t="t"/>
                <a:pathLst>
                  <a:path extrusionOk="0" h="12290" w="942">
                    <a:moveTo>
                      <a:pt x="0" y="0"/>
                    </a:moveTo>
                    <a:lnTo>
                      <a:pt x="0" y="12289"/>
                    </a:lnTo>
                    <a:lnTo>
                      <a:pt x="941" y="12289"/>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ge10805fb36_0_72"/>
              <p:cNvSpPr/>
              <p:nvPr/>
            </p:nvSpPr>
            <p:spPr>
              <a:xfrm>
                <a:off x="1209938" y="4115150"/>
                <a:ext cx="24000" cy="307250"/>
              </a:xfrm>
              <a:custGeom>
                <a:rect b="b" l="l" r="r" t="t"/>
                <a:pathLst>
                  <a:path extrusionOk="0" h="12290" w="960">
                    <a:moveTo>
                      <a:pt x="1" y="0"/>
                    </a:moveTo>
                    <a:lnTo>
                      <a:pt x="1" y="12289"/>
                    </a:lnTo>
                    <a:lnTo>
                      <a:pt x="959" y="12289"/>
                    </a:lnTo>
                    <a:lnTo>
                      <a:pt x="9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ge10805fb36_0_72"/>
              <p:cNvSpPr/>
              <p:nvPr/>
            </p:nvSpPr>
            <p:spPr>
              <a:xfrm>
                <a:off x="1233913" y="4115150"/>
                <a:ext cx="45350" cy="314200"/>
              </a:xfrm>
              <a:custGeom>
                <a:rect b="b" l="l" r="r" t="t"/>
                <a:pathLst>
                  <a:path extrusionOk="0" h="12568" w="1814">
                    <a:moveTo>
                      <a:pt x="0" y="0"/>
                    </a:moveTo>
                    <a:lnTo>
                      <a:pt x="0" y="12568"/>
                    </a:lnTo>
                    <a:lnTo>
                      <a:pt x="1813" y="12568"/>
                    </a:lnTo>
                    <a:lnTo>
                      <a:pt x="1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ge10805fb36_0_72"/>
              <p:cNvSpPr/>
              <p:nvPr/>
            </p:nvSpPr>
            <p:spPr>
              <a:xfrm>
                <a:off x="1202963" y="4106425"/>
                <a:ext cx="107225" cy="16150"/>
              </a:xfrm>
              <a:custGeom>
                <a:rect b="b" l="l" r="r" t="t"/>
                <a:pathLst>
                  <a:path extrusionOk="0" h="646" w="4289">
                    <a:moveTo>
                      <a:pt x="1" y="1"/>
                    </a:moveTo>
                    <a:lnTo>
                      <a:pt x="1" y="645"/>
                    </a:lnTo>
                    <a:lnTo>
                      <a:pt x="4289" y="645"/>
                    </a:lnTo>
                    <a:lnTo>
                      <a:pt x="428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ge10805fb36_0_72"/>
              <p:cNvSpPr/>
              <p:nvPr/>
            </p:nvSpPr>
            <p:spPr>
              <a:xfrm>
                <a:off x="1202963" y="4060675"/>
                <a:ext cx="107225" cy="38375"/>
              </a:xfrm>
              <a:custGeom>
                <a:rect b="b" l="l" r="r" t="t"/>
                <a:pathLst>
                  <a:path extrusionOk="0" h="1535" w="4289">
                    <a:moveTo>
                      <a:pt x="1" y="0"/>
                    </a:moveTo>
                    <a:lnTo>
                      <a:pt x="1" y="1534"/>
                    </a:lnTo>
                    <a:lnTo>
                      <a:pt x="576" y="1534"/>
                    </a:lnTo>
                    <a:lnTo>
                      <a:pt x="576" y="593"/>
                    </a:lnTo>
                    <a:lnTo>
                      <a:pt x="3696" y="593"/>
                    </a:lnTo>
                    <a:lnTo>
                      <a:pt x="3696" y="1534"/>
                    </a:lnTo>
                    <a:lnTo>
                      <a:pt x="4289" y="1534"/>
                    </a:lnTo>
                    <a:lnTo>
                      <a:pt x="42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5" name="Google Shape;805;ge10805fb36_0_72"/>
            <p:cNvSpPr/>
            <p:nvPr/>
          </p:nvSpPr>
          <p:spPr>
            <a:xfrm>
              <a:off x="1202963" y="4129950"/>
              <a:ext cx="107225" cy="424925"/>
            </a:xfrm>
            <a:custGeom>
              <a:rect b="b" l="l" r="r" t="t"/>
              <a:pathLst>
                <a:path extrusionOk="0" h="16997" w="4289">
                  <a:moveTo>
                    <a:pt x="3051" y="12046"/>
                  </a:moveTo>
                  <a:lnTo>
                    <a:pt x="3626" y="12412"/>
                  </a:lnTo>
                  <a:lnTo>
                    <a:pt x="2755" y="14085"/>
                  </a:lnTo>
                  <a:lnTo>
                    <a:pt x="1447" y="14085"/>
                  </a:lnTo>
                  <a:lnTo>
                    <a:pt x="646" y="12412"/>
                  </a:lnTo>
                  <a:lnTo>
                    <a:pt x="1238" y="12046"/>
                  </a:lnTo>
                  <a:lnTo>
                    <a:pt x="2110" y="12638"/>
                  </a:lnTo>
                  <a:lnTo>
                    <a:pt x="3051" y="12046"/>
                  </a:lnTo>
                  <a:close/>
                  <a:moveTo>
                    <a:pt x="2546" y="14748"/>
                  </a:moveTo>
                  <a:lnTo>
                    <a:pt x="2110" y="15532"/>
                  </a:lnTo>
                  <a:lnTo>
                    <a:pt x="1744" y="14748"/>
                  </a:lnTo>
                  <a:close/>
                  <a:moveTo>
                    <a:pt x="1" y="1"/>
                  </a:moveTo>
                  <a:lnTo>
                    <a:pt x="1" y="12342"/>
                  </a:lnTo>
                  <a:lnTo>
                    <a:pt x="2110" y="16996"/>
                  </a:lnTo>
                  <a:lnTo>
                    <a:pt x="4289" y="12342"/>
                  </a:lnTo>
                  <a:lnTo>
                    <a:pt x="4289" y="1"/>
                  </a:lnTo>
                  <a:lnTo>
                    <a:pt x="3696" y="1"/>
                  </a:lnTo>
                  <a:lnTo>
                    <a:pt x="3696" y="11697"/>
                  </a:lnTo>
                  <a:lnTo>
                    <a:pt x="3330" y="11470"/>
                  </a:lnTo>
                  <a:lnTo>
                    <a:pt x="3330" y="1"/>
                  </a:lnTo>
                  <a:lnTo>
                    <a:pt x="2755" y="1"/>
                  </a:lnTo>
                  <a:lnTo>
                    <a:pt x="2755" y="11470"/>
                  </a:lnTo>
                  <a:lnTo>
                    <a:pt x="2110" y="11906"/>
                  </a:lnTo>
                  <a:lnTo>
                    <a:pt x="1517" y="11470"/>
                  </a:lnTo>
                  <a:lnTo>
                    <a:pt x="1517" y="1"/>
                  </a:lnTo>
                  <a:lnTo>
                    <a:pt x="942" y="1"/>
                  </a:lnTo>
                  <a:lnTo>
                    <a:pt x="942" y="11470"/>
                  </a:lnTo>
                  <a:lnTo>
                    <a:pt x="576" y="11697"/>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09" name="Shape 809"/>
        <p:cNvGrpSpPr/>
        <p:nvPr/>
      </p:nvGrpSpPr>
      <p:grpSpPr>
        <a:xfrm>
          <a:off x="0" y="0"/>
          <a:ext cx="0" cy="0"/>
          <a:chOff x="0" y="0"/>
          <a:chExt cx="0" cy="0"/>
        </a:xfrm>
      </p:grpSpPr>
      <p:sp>
        <p:nvSpPr>
          <p:cNvPr id="810" name="Google Shape;810;ge10805fb36_1_60"/>
          <p:cNvSpPr/>
          <p:nvPr/>
        </p:nvSpPr>
        <p:spPr>
          <a:xfrm>
            <a:off x="-583155" y="6088800"/>
            <a:ext cx="10653037" cy="159062"/>
          </a:xfrm>
          <a:custGeom>
            <a:rect b="b" l="l" r="r" t="t"/>
            <a:pathLst>
              <a:path extrusionOk="0" h="4089" w="273857">
                <a:moveTo>
                  <a:pt x="0" y="164"/>
                </a:moveTo>
                <a:lnTo>
                  <a:pt x="0" y="164"/>
                </a:lnTo>
                <a:lnTo>
                  <a:pt x="0" y="164"/>
                </a:lnTo>
                <a:lnTo>
                  <a:pt x="0" y="164"/>
                </a:lnTo>
                <a:close/>
                <a:moveTo>
                  <a:pt x="273856" y="164"/>
                </a:moveTo>
                <a:lnTo>
                  <a:pt x="273856" y="164"/>
                </a:lnTo>
                <a:lnTo>
                  <a:pt x="273856" y="4088"/>
                </a:lnTo>
                <a:lnTo>
                  <a:pt x="273856" y="4088"/>
                </a:lnTo>
                <a:lnTo>
                  <a:pt x="273856" y="164"/>
                </a:lnTo>
                <a:lnTo>
                  <a:pt x="273856" y="164"/>
                </a:lnTo>
                <a:close/>
                <a:moveTo>
                  <a:pt x="273856" y="164"/>
                </a:moveTo>
                <a:lnTo>
                  <a:pt x="273856" y="164"/>
                </a:lnTo>
                <a:lnTo>
                  <a:pt x="273856" y="164"/>
                </a:lnTo>
                <a:close/>
                <a:moveTo>
                  <a:pt x="0" y="164"/>
                </a:moveTo>
                <a:lnTo>
                  <a:pt x="0" y="164"/>
                </a:lnTo>
                <a:lnTo>
                  <a:pt x="0"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273856" y="1"/>
                </a:moveTo>
                <a:lnTo>
                  <a:pt x="27385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1" name="Google Shape;811;ge10805fb36_1_60"/>
          <p:cNvGrpSpPr/>
          <p:nvPr/>
        </p:nvGrpSpPr>
        <p:grpSpPr>
          <a:xfrm flipH="1" rot="132037">
            <a:off x="7452208" y="1045854"/>
            <a:ext cx="1473990" cy="2698189"/>
            <a:chOff x="365627" y="228600"/>
            <a:chExt cx="1473934" cy="2698088"/>
          </a:xfrm>
        </p:grpSpPr>
        <p:grpSp>
          <p:nvGrpSpPr>
            <p:cNvPr id="812" name="Google Shape;812;ge10805fb36_1_60"/>
            <p:cNvGrpSpPr/>
            <p:nvPr/>
          </p:nvGrpSpPr>
          <p:grpSpPr>
            <a:xfrm flipH="1" rot="-617154">
              <a:off x="575874" y="402327"/>
              <a:ext cx="1053440" cy="2449993"/>
              <a:chOff x="3817855" y="1437512"/>
              <a:chExt cx="541146" cy="1128254"/>
            </a:xfrm>
          </p:grpSpPr>
          <p:sp>
            <p:nvSpPr>
              <p:cNvPr id="813" name="Google Shape;813;ge10805fb36_1_6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ge10805fb36_1_6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15" name="Google Shape;815;ge10805fb36_1_6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6" name="Google Shape;816;ge10805fb36_1_60"/>
          <p:cNvGrpSpPr/>
          <p:nvPr/>
        </p:nvGrpSpPr>
        <p:grpSpPr>
          <a:xfrm flipH="1" rot="-10569166">
            <a:off x="255455" y="1369797"/>
            <a:ext cx="1474014" cy="2698233"/>
            <a:chOff x="365627" y="228600"/>
            <a:chExt cx="1473934" cy="2698088"/>
          </a:xfrm>
        </p:grpSpPr>
        <p:grpSp>
          <p:nvGrpSpPr>
            <p:cNvPr id="817" name="Google Shape;817;ge10805fb36_1_60"/>
            <p:cNvGrpSpPr/>
            <p:nvPr/>
          </p:nvGrpSpPr>
          <p:grpSpPr>
            <a:xfrm flipH="1" rot="-617154">
              <a:off x="575874" y="402327"/>
              <a:ext cx="1053440" cy="2449993"/>
              <a:chOff x="3817855" y="1437512"/>
              <a:chExt cx="541146" cy="1128254"/>
            </a:xfrm>
          </p:grpSpPr>
          <p:sp>
            <p:nvSpPr>
              <p:cNvPr id="818" name="Google Shape;818;ge10805fb36_1_6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ge10805fb36_1_6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0" name="Google Shape;820;ge10805fb36_1_6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1" name="Google Shape;821;ge10805fb36_1_60"/>
          <p:cNvSpPr txBox="1"/>
          <p:nvPr/>
        </p:nvSpPr>
        <p:spPr>
          <a:xfrm>
            <a:off x="1597500" y="1500075"/>
            <a:ext cx="6068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accent5"/>
                </a:solidFill>
                <a:latin typeface="Aldrich"/>
                <a:ea typeface="Aldrich"/>
                <a:cs typeface="Aldrich"/>
                <a:sym typeface="Aldrich"/>
              </a:rPr>
              <a:t>2. INORDER, yaitu dengan memproses simpul anak kiri, kemudian proses simpul tersebut dan terakhir proses simpul anak sebelah kanan ( Urutannya : L S R )</a:t>
            </a:r>
            <a:endParaRPr>
              <a:solidFill>
                <a:schemeClr val="accent5"/>
              </a:solidFill>
              <a:latin typeface="Aldrich"/>
              <a:ea typeface="Aldrich"/>
              <a:cs typeface="Aldrich"/>
              <a:sym typeface="Aldrich"/>
            </a:endParaRPr>
          </a:p>
        </p:txBody>
      </p:sp>
      <p:sp>
        <p:nvSpPr>
          <p:cNvPr id="822" name="Google Shape;822;ge10805fb36_1_60"/>
          <p:cNvSpPr txBox="1"/>
          <p:nvPr/>
        </p:nvSpPr>
        <p:spPr>
          <a:xfrm>
            <a:off x="1808038" y="727275"/>
            <a:ext cx="5024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Cara pemrosesan ini terbagi menjadi :</a:t>
            </a:r>
            <a:r>
              <a:rPr b="1" lang="en" sz="1800">
                <a:solidFill>
                  <a:schemeClr val="accent5"/>
                </a:solidFill>
              </a:rPr>
              <a:t> </a:t>
            </a:r>
            <a:endParaRPr b="1" sz="1800">
              <a:solidFill>
                <a:schemeClr val="accent5"/>
              </a:solidFill>
            </a:endParaRPr>
          </a:p>
        </p:txBody>
      </p:sp>
      <p:pic>
        <p:nvPicPr>
          <p:cNvPr id="823" name="Google Shape;823;ge10805fb36_1_60"/>
          <p:cNvPicPr preferRelativeResize="0"/>
          <p:nvPr/>
        </p:nvPicPr>
        <p:blipFill>
          <a:blip r:embed="rId3">
            <a:alphaModFix/>
          </a:blip>
          <a:stretch>
            <a:fillRect/>
          </a:stretch>
        </p:blipFill>
        <p:spPr>
          <a:xfrm>
            <a:off x="1597500" y="2499188"/>
            <a:ext cx="5600700" cy="1476375"/>
          </a:xfrm>
          <a:prstGeom prst="rect">
            <a:avLst/>
          </a:prstGeom>
          <a:noFill/>
          <a:ln>
            <a:noFill/>
          </a:ln>
        </p:spPr>
      </p:pic>
      <p:grpSp>
        <p:nvGrpSpPr>
          <p:cNvPr id="824" name="Google Shape;824;ge10805fb36_1_60"/>
          <p:cNvGrpSpPr/>
          <p:nvPr/>
        </p:nvGrpSpPr>
        <p:grpSpPr>
          <a:xfrm rot="-1282709">
            <a:off x="1006989" y="610648"/>
            <a:ext cx="488446" cy="694948"/>
            <a:chOff x="3303863" y="1883950"/>
            <a:chExt cx="324675" cy="492025"/>
          </a:xfrm>
        </p:grpSpPr>
        <p:sp>
          <p:nvSpPr>
            <p:cNvPr id="825" name="Google Shape;825;ge10805fb36_1_60"/>
            <p:cNvSpPr/>
            <p:nvPr/>
          </p:nvSpPr>
          <p:spPr>
            <a:xfrm>
              <a:off x="3312588" y="1914475"/>
              <a:ext cx="307250" cy="454100"/>
            </a:xfrm>
            <a:custGeom>
              <a:rect b="b" l="l" r="r" t="t"/>
              <a:pathLst>
                <a:path extrusionOk="0" h="18164" w="12290">
                  <a:moveTo>
                    <a:pt x="0" y="0"/>
                  </a:moveTo>
                  <a:lnTo>
                    <a:pt x="0" y="18163"/>
                  </a:lnTo>
                  <a:lnTo>
                    <a:pt x="12289" y="18163"/>
                  </a:lnTo>
                  <a:lnTo>
                    <a:pt x="122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ge10805fb36_1_60"/>
            <p:cNvSpPr/>
            <p:nvPr/>
          </p:nvSpPr>
          <p:spPr>
            <a:xfrm>
              <a:off x="3374463" y="1890925"/>
              <a:ext cx="185225" cy="61925"/>
            </a:xfrm>
            <a:custGeom>
              <a:rect b="b" l="l" r="r" t="t"/>
              <a:pathLst>
                <a:path extrusionOk="0" h="2477" w="7409">
                  <a:moveTo>
                    <a:pt x="0" y="1"/>
                  </a:moveTo>
                  <a:lnTo>
                    <a:pt x="0" y="2476"/>
                  </a:lnTo>
                  <a:lnTo>
                    <a:pt x="7409" y="2476"/>
                  </a:lnTo>
                  <a:lnTo>
                    <a:pt x="74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e10805fb36_1_60"/>
            <p:cNvSpPr/>
            <p:nvPr/>
          </p:nvSpPr>
          <p:spPr>
            <a:xfrm>
              <a:off x="3343513" y="1945400"/>
              <a:ext cx="245375" cy="392225"/>
            </a:xfrm>
            <a:custGeom>
              <a:rect b="b" l="l" r="r" t="t"/>
              <a:pathLst>
                <a:path extrusionOk="0" h="15689" w="9815">
                  <a:moveTo>
                    <a:pt x="1" y="1"/>
                  </a:moveTo>
                  <a:lnTo>
                    <a:pt x="1" y="15689"/>
                  </a:lnTo>
                  <a:lnTo>
                    <a:pt x="9815" y="15689"/>
                  </a:lnTo>
                  <a:lnTo>
                    <a:pt x="981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e10805fb36_1_60"/>
            <p:cNvSpPr/>
            <p:nvPr/>
          </p:nvSpPr>
          <p:spPr>
            <a:xfrm>
              <a:off x="3381863" y="2114475"/>
              <a:ext cx="45350" cy="45350"/>
            </a:xfrm>
            <a:custGeom>
              <a:rect b="b" l="l" r="r" t="t"/>
              <a:pathLst>
                <a:path extrusionOk="0" h="1814" w="1814">
                  <a:moveTo>
                    <a:pt x="1" y="1"/>
                  </a:moveTo>
                  <a:lnTo>
                    <a:pt x="1" y="1814"/>
                  </a:lnTo>
                  <a:lnTo>
                    <a:pt x="1814" y="1814"/>
                  </a:lnTo>
                  <a:lnTo>
                    <a:pt x="18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e10805fb36_1_60"/>
            <p:cNvSpPr/>
            <p:nvPr/>
          </p:nvSpPr>
          <p:spPr>
            <a:xfrm>
              <a:off x="3381863" y="2221700"/>
              <a:ext cx="45350" cy="47075"/>
            </a:xfrm>
            <a:custGeom>
              <a:rect b="b" l="l" r="r" t="t"/>
              <a:pathLst>
                <a:path extrusionOk="0" h="1883" w="1814">
                  <a:moveTo>
                    <a:pt x="1" y="0"/>
                  </a:moveTo>
                  <a:lnTo>
                    <a:pt x="1" y="1883"/>
                  </a:lnTo>
                  <a:lnTo>
                    <a:pt x="1814" y="1883"/>
                  </a:lnTo>
                  <a:lnTo>
                    <a:pt x="18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e10805fb36_1_60"/>
            <p:cNvSpPr/>
            <p:nvPr/>
          </p:nvSpPr>
          <p:spPr>
            <a:xfrm>
              <a:off x="3365313" y="1883950"/>
              <a:ext cx="201775" cy="76300"/>
            </a:xfrm>
            <a:custGeom>
              <a:rect b="b" l="l" r="r" t="t"/>
              <a:pathLst>
                <a:path extrusionOk="0" h="3052" w="8071">
                  <a:moveTo>
                    <a:pt x="7409" y="576"/>
                  </a:moveTo>
                  <a:lnTo>
                    <a:pt x="7409" y="2459"/>
                  </a:lnTo>
                  <a:lnTo>
                    <a:pt x="663" y="2459"/>
                  </a:lnTo>
                  <a:lnTo>
                    <a:pt x="663" y="576"/>
                  </a:lnTo>
                  <a:close/>
                  <a:moveTo>
                    <a:pt x="0" y="1"/>
                  </a:moveTo>
                  <a:lnTo>
                    <a:pt x="0" y="3051"/>
                  </a:lnTo>
                  <a:lnTo>
                    <a:pt x="8071" y="3051"/>
                  </a:lnTo>
                  <a:lnTo>
                    <a:pt x="80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e10805fb36_1_60"/>
            <p:cNvSpPr/>
            <p:nvPr/>
          </p:nvSpPr>
          <p:spPr>
            <a:xfrm>
              <a:off x="3303863" y="1905750"/>
              <a:ext cx="324675" cy="470225"/>
            </a:xfrm>
            <a:custGeom>
              <a:rect b="b" l="l" r="r" t="t"/>
              <a:pathLst>
                <a:path extrusionOk="0" h="18809" w="12987">
                  <a:moveTo>
                    <a:pt x="1" y="0"/>
                  </a:moveTo>
                  <a:lnTo>
                    <a:pt x="1" y="18809"/>
                  </a:lnTo>
                  <a:lnTo>
                    <a:pt x="12987" y="18809"/>
                  </a:lnTo>
                  <a:lnTo>
                    <a:pt x="12987" y="0"/>
                  </a:lnTo>
                  <a:lnTo>
                    <a:pt x="10808" y="0"/>
                  </a:lnTo>
                  <a:lnTo>
                    <a:pt x="10808" y="645"/>
                  </a:lnTo>
                  <a:lnTo>
                    <a:pt x="12342" y="645"/>
                  </a:lnTo>
                  <a:lnTo>
                    <a:pt x="12342" y="18216"/>
                  </a:lnTo>
                  <a:lnTo>
                    <a:pt x="645" y="18216"/>
                  </a:lnTo>
                  <a:lnTo>
                    <a:pt x="645" y="645"/>
                  </a:lnTo>
                  <a:lnTo>
                    <a:pt x="2179" y="64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e10805fb36_1_60"/>
            <p:cNvSpPr/>
            <p:nvPr/>
          </p:nvSpPr>
          <p:spPr>
            <a:xfrm>
              <a:off x="3396238"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e10805fb36_1_60"/>
            <p:cNvSpPr/>
            <p:nvPr/>
          </p:nvSpPr>
          <p:spPr>
            <a:xfrm>
              <a:off x="3519563"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e10805fb36_1_60"/>
            <p:cNvSpPr/>
            <p:nvPr/>
          </p:nvSpPr>
          <p:spPr>
            <a:xfrm>
              <a:off x="3334363" y="1936250"/>
              <a:ext cx="263675" cy="408800"/>
            </a:xfrm>
            <a:custGeom>
              <a:rect b="b" l="l" r="r" t="t"/>
              <a:pathLst>
                <a:path extrusionOk="0" h="16352" w="10547">
                  <a:moveTo>
                    <a:pt x="1" y="1"/>
                  </a:moveTo>
                  <a:lnTo>
                    <a:pt x="1" y="16351"/>
                  </a:lnTo>
                  <a:lnTo>
                    <a:pt x="10547" y="16351"/>
                  </a:lnTo>
                  <a:lnTo>
                    <a:pt x="10547" y="1"/>
                  </a:lnTo>
                  <a:lnTo>
                    <a:pt x="9588" y="1"/>
                  </a:lnTo>
                  <a:lnTo>
                    <a:pt x="9588" y="663"/>
                  </a:lnTo>
                  <a:lnTo>
                    <a:pt x="9884" y="663"/>
                  </a:lnTo>
                  <a:lnTo>
                    <a:pt x="9884" y="15776"/>
                  </a:lnTo>
                  <a:lnTo>
                    <a:pt x="663" y="15776"/>
                  </a:lnTo>
                  <a:lnTo>
                    <a:pt x="663" y="663"/>
                  </a:lnTo>
                  <a:lnTo>
                    <a:pt x="959" y="663"/>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e10805fb36_1_60"/>
            <p:cNvSpPr/>
            <p:nvPr/>
          </p:nvSpPr>
          <p:spPr>
            <a:xfrm>
              <a:off x="3376213" y="2009025"/>
              <a:ext cx="56225" cy="47100"/>
            </a:xfrm>
            <a:custGeom>
              <a:rect b="b" l="l" r="r" t="t"/>
              <a:pathLst>
                <a:path extrusionOk="0" h="1884" w="2249">
                  <a:moveTo>
                    <a:pt x="1813" y="1"/>
                  </a:moveTo>
                  <a:lnTo>
                    <a:pt x="802" y="1012"/>
                  </a:lnTo>
                  <a:lnTo>
                    <a:pt x="436" y="576"/>
                  </a:lnTo>
                  <a:lnTo>
                    <a:pt x="0" y="1012"/>
                  </a:lnTo>
                  <a:lnTo>
                    <a:pt x="802" y="1883"/>
                  </a:lnTo>
                  <a:lnTo>
                    <a:pt x="2249" y="436"/>
                  </a:lnTo>
                  <a:lnTo>
                    <a:pt x="18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e10805fb36_1_60"/>
            <p:cNvSpPr/>
            <p:nvPr/>
          </p:nvSpPr>
          <p:spPr>
            <a:xfrm>
              <a:off x="3458138" y="2014700"/>
              <a:ext cx="54500" cy="14400"/>
            </a:xfrm>
            <a:custGeom>
              <a:rect b="b" l="l" r="r" t="t"/>
              <a:pathLst>
                <a:path extrusionOk="0" h="576" w="2180">
                  <a:moveTo>
                    <a:pt x="0" y="0"/>
                  </a:moveTo>
                  <a:lnTo>
                    <a:pt x="0" y="575"/>
                  </a:lnTo>
                  <a:lnTo>
                    <a:pt x="2179" y="57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e10805fb36_1_60"/>
            <p:cNvSpPr/>
            <p:nvPr/>
          </p:nvSpPr>
          <p:spPr>
            <a:xfrm>
              <a:off x="3458138" y="2045200"/>
              <a:ext cx="101550" cy="14850"/>
            </a:xfrm>
            <a:custGeom>
              <a:rect b="b" l="l" r="r" t="t"/>
              <a:pathLst>
                <a:path extrusionOk="0" h="594"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e10805fb36_1_60"/>
            <p:cNvSpPr/>
            <p:nvPr/>
          </p:nvSpPr>
          <p:spPr>
            <a:xfrm>
              <a:off x="3458138" y="2121450"/>
              <a:ext cx="54500" cy="16600"/>
            </a:xfrm>
            <a:custGeom>
              <a:rect b="b" l="l" r="r" t="t"/>
              <a:pathLst>
                <a:path extrusionOk="0" h="664" w="2180">
                  <a:moveTo>
                    <a:pt x="0" y="1"/>
                  </a:moveTo>
                  <a:lnTo>
                    <a:pt x="0" y="663"/>
                  </a:lnTo>
                  <a:lnTo>
                    <a:pt x="2179" y="66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e10805fb36_1_60"/>
            <p:cNvSpPr/>
            <p:nvPr/>
          </p:nvSpPr>
          <p:spPr>
            <a:xfrm>
              <a:off x="3458138" y="2152400"/>
              <a:ext cx="101550" cy="16575"/>
            </a:xfrm>
            <a:custGeom>
              <a:rect b="b" l="l" r="r" t="t"/>
              <a:pathLst>
                <a:path extrusionOk="0" h="663" w="4062">
                  <a:moveTo>
                    <a:pt x="0" y="0"/>
                  </a:moveTo>
                  <a:lnTo>
                    <a:pt x="0" y="663"/>
                  </a:lnTo>
                  <a:lnTo>
                    <a:pt x="4062" y="66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e10805fb36_1_60"/>
            <p:cNvSpPr/>
            <p:nvPr/>
          </p:nvSpPr>
          <p:spPr>
            <a:xfrm>
              <a:off x="3458138" y="2230400"/>
              <a:ext cx="54500" cy="14850"/>
            </a:xfrm>
            <a:custGeom>
              <a:rect b="b" l="l" r="r" t="t"/>
              <a:pathLst>
                <a:path extrusionOk="0" h="594" w="2180">
                  <a:moveTo>
                    <a:pt x="0" y="1"/>
                  </a:moveTo>
                  <a:lnTo>
                    <a:pt x="0" y="593"/>
                  </a:lnTo>
                  <a:lnTo>
                    <a:pt x="2179" y="59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ge10805fb36_1_60"/>
            <p:cNvSpPr/>
            <p:nvPr/>
          </p:nvSpPr>
          <p:spPr>
            <a:xfrm>
              <a:off x="3458138" y="2261350"/>
              <a:ext cx="101550" cy="14825"/>
            </a:xfrm>
            <a:custGeom>
              <a:rect b="b" l="l" r="r" t="t"/>
              <a:pathLst>
                <a:path extrusionOk="0" h="593"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ge10805fb36_1_60"/>
            <p:cNvSpPr/>
            <p:nvPr/>
          </p:nvSpPr>
          <p:spPr>
            <a:xfrm>
              <a:off x="3374463" y="2107075"/>
              <a:ext cx="61900" cy="61900"/>
            </a:xfrm>
            <a:custGeom>
              <a:rect b="b" l="l" r="r" t="t"/>
              <a:pathLst>
                <a:path extrusionOk="0" h="2476" w="2476">
                  <a:moveTo>
                    <a:pt x="1813" y="576"/>
                  </a:moveTo>
                  <a:lnTo>
                    <a:pt x="1813" y="1813"/>
                  </a:lnTo>
                  <a:lnTo>
                    <a:pt x="576" y="1813"/>
                  </a:lnTo>
                  <a:lnTo>
                    <a:pt x="576" y="57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e10805fb36_1_60"/>
            <p:cNvSpPr/>
            <p:nvPr/>
          </p:nvSpPr>
          <p:spPr>
            <a:xfrm>
              <a:off x="3374463" y="2214275"/>
              <a:ext cx="61900" cy="61900"/>
            </a:xfrm>
            <a:custGeom>
              <a:rect b="b" l="l" r="r" t="t"/>
              <a:pathLst>
                <a:path extrusionOk="0" h="2476" w="2476">
                  <a:moveTo>
                    <a:pt x="1813" y="646"/>
                  </a:moveTo>
                  <a:lnTo>
                    <a:pt x="1813" y="1883"/>
                  </a:lnTo>
                  <a:lnTo>
                    <a:pt x="576" y="1883"/>
                  </a:lnTo>
                  <a:lnTo>
                    <a:pt x="576" y="64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4" name="Google Shape;844;ge10805fb36_1_60"/>
          <p:cNvGrpSpPr/>
          <p:nvPr/>
        </p:nvGrpSpPr>
        <p:grpSpPr>
          <a:xfrm rot="828707">
            <a:off x="1390354" y="515101"/>
            <a:ext cx="132766" cy="499549"/>
            <a:chOff x="1202963" y="4060675"/>
            <a:chExt cx="107225" cy="494200"/>
          </a:xfrm>
        </p:grpSpPr>
        <p:grpSp>
          <p:nvGrpSpPr>
            <p:cNvPr id="845" name="Google Shape;845;ge10805fb36_1_60"/>
            <p:cNvGrpSpPr/>
            <p:nvPr/>
          </p:nvGrpSpPr>
          <p:grpSpPr>
            <a:xfrm>
              <a:off x="1202963" y="4060675"/>
              <a:ext cx="107225" cy="475900"/>
              <a:chOff x="1202963" y="4060675"/>
              <a:chExt cx="107225" cy="475900"/>
            </a:xfrm>
          </p:grpSpPr>
          <p:sp>
            <p:nvSpPr>
              <p:cNvPr id="846" name="Google Shape;846;ge10805fb36_1_60"/>
              <p:cNvSpPr/>
              <p:nvPr/>
            </p:nvSpPr>
            <p:spPr>
              <a:xfrm>
                <a:off x="1240888" y="4491225"/>
                <a:ext cx="30950" cy="45350"/>
              </a:xfrm>
              <a:custGeom>
                <a:rect b="b" l="l" r="r" t="t"/>
                <a:pathLst>
                  <a:path extrusionOk="0" h="1814" w="1238">
                    <a:moveTo>
                      <a:pt x="296" y="0"/>
                    </a:moveTo>
                    <a:lnTo>
                      <a:pt x="0" y="297"/>
                    </a:lnTo>
                    <a:lnTo>
                      <a:pt x="593" y="1813"/>
                    </a:lnTo>
                    <a:lnTo>
                      <a:pt x="1238" y="297"/>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ge10805fb36_1_60"/>
              <p:cNvSpPr/>
              <p:nvPr/>
            </p:nvSpPr>
            <p:spPr>
              <a:xfrm>
                <a:off x="1209938" y="4429325"/>
                <a:ext cx="92850" cy="61925"/>
              </a:xfrm>
              <a:custGeom>
                <a:rect b="b" l="l" r="r" t="t"/>
                <a:pathLst>
                  <a:path extrusionOk="0" h="2477" w="3714">
                    <a:moveTo>
                      <a:pt x="297" y="1"/>
                    </a:moveTo>
                    <a:lnTo>
                      <a:pt x="1" y="594"/>
                    </a:lnTo>
                    <a:lnTo>
                      <a:pt x="1238" y="2476"/>
                    </a:lnTo>
                    <a:lnTo>
                      <a:pt x="2476" y="2476"/>
                    </a:lnTo>
                    <a:lnTo>
                      <a:pt x="2772" y="2110"/>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ge10805fb36_1_60"/>
              <p:cNvSpPr/>
              <p:nvPr/>
            </p:nvSpPr>
            <p:spPr>
              <a:xfrm>
                <a:off x="1209938" y="4068075"/>
                <a:ext cx="92850" cy="47100"/>
              </a:xfrm>
              <a:custGeom>
                <a:rect b="b" l="l" r="r" t="t"/>
                <a:pathLst>
                  <a:path extrusionOk="0" h="1884" w="3714">
                    <a:moveTo>
                      <a:pt x="1" y="1"/>
                    </a:moveTo>
                    <a:lnTo>
                      <a:pt x="1" y="1883"/>
                    </a:lnTo>
                    <a:lnTo>
                      <a:pt x="3713" y="1883"/>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ge10805fb36_1_60"/>
              <p:cNvSpPr/>
              <p:nvPr/>
            </p:nvSpPr>
            <p:spPr>
              <a:xfrm>
                <a:off x="1279238" y="4115150"/>
                <a:ext cx="23550" cy="307250"/>
              </a:xfrm>
              <a:custGeom>
                <a:rect b="b" l="l" r="r" t="t"/>
                <a:pathLst>
                  <a:path extrusionOk="0" h="12290" w="942">
                    <a:moveTo>
                      <a:pt x="0" y="0"/>
                    </a:moveTo>
                    <a:lnTo>
                      <a:pt x="0" y="12289"/>
                    </a:lnTo>
                    <a:lnTo>
                      <a:pt x="941" y="12289"/>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ge10805fb36_1_60"/>
              <p:cNvSpPr/>
              <p:nvPr/>
            </p:nvSpPr>
            <p:spPr>
              <a:xfrm>
                <a:off x="1209938" y="4115150"/>
                <a:ext cx="24000" cy="307250"/>
              </a:xfrm>
              <a:custGeom>
                <a:rect b="b" l="l" r="r" t="t"/>
                <a:pathLst>
                  <a:path extrusionOk="0" h="12290" w="960">
                    <a:moveTo>
                      <a:pt x="1" y="0"/>
                    </a:moveTo>
                    <a:lnTo>
                      <a:pt x="1" y="12289"/>
                    </a:lnTo>
                    <a:lnTo>
                      <a:pt x="959" y="12289"/>
                    </a:lnTo>
                    <a:lnTo>
                      <a:pt x="9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ge10805fb36_1_60"/>
              <p:cNvSpPr/>
              <p:nvPr/>
            </p:nvSpPr>
            <p:spPr>
              <a:xfrm>
                <a:off x="1233913" y="4115150"/>
                <a:ext cx="45350" cy="314200"/>
              </a:xfrm>
              <a:custGeom>
                <a:rect b="b" l="l" r="r" t="t"/>
                <a:pathLst>
                  <a:path extrusionOk="0" h="12568" w="1814">
                    <a:moveTo>
                      <a:pt x="0" y="0"/>
                    </a:moveTo>
                    <a:lnTo>
                      <a:pt x="0" y="12568"/>
                    </a:lnTo>
                    <a:lnTo>
                      <a:pt x="1813" y="12568"/>
                    </a:lnTo>
                    <a:lnTo>
                      <a:pt x="1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ge10805fb36_1_60"/>
              <p:cNvSpPr/>
              <p:nvPr/>
            </p:nvSpPr>
            <p:spPr>
              <a:xfrm>
                <a:off x="1202963" y="4106425"/>
                <a:ext cx="107225" cy="16150"/>
              </a:xfrm>
              <a:custGeom>
                <a:rect b="b" l="l" r="r" t="t"/>
                <a:pathLst>
                  <a:path extrusionOk="0" h="646" w="4289">
                    <a:moveTo>
                      <a:pt x="1" y="1"/>
                    </a:moveTo>
                    <a:lnTo>
                      <a:pt x="1" y="645"/>
                    </a:lnTo>
                    <a:lnTo>
                      <a:pt x="4289" y="645"/>
                    </a:lnTo>
                    <a:lnTo>
                      <a:pt x="428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ge10805fb36_1_60"/>
              <p:cNvSpPr/>
              <p:nvPr/>
            </p:nvSpPr>
            <p:spPr>
              <a:xfrm>
                <a:off x="1202963" y="4060675"/>
                <a:ext cx="107225" cy="38375"/>
              </a:xfrm>
              <a:custGeom>
                <a:rect b="b" l="l" r="r" t="t"/>
                <a:pathLst>
                  <a:path extrusionOk="0" h="1535" w="4289">
                    <a:moveTo>
                      <a:pt x="1" y="0"/>
                    </a:moveTo>
                    <a:lnTo>
                      <a:pt x="1" y="1534"/>
                    </a:lnTo>
                    <a:lnTo>
                      <a:pt x="576" y="1534"/>
                    </a:lnTo>
                    <a:lnTo>
                      <a:pt x="576" y="593"/>
                    </a:lnTo>
                    <a:lnTo>
                      <a:pt x="3696" y="593"/>
                    </a:lnTo>
                    <a:lnTo>
                      <a:pt x="3696" y="1534"/>
                    </a:lnTo>
                    <a:lnTo>
                      <a:pt x="4289" y="1534"/>
                    </a:lnTo>
                    <a:lnTo>
                      <a:pt x="42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4" name="Google Shape;854;ge10805fb36_1_60"/>
            <p:cNvSpPr/>
            <p:nvPr/>
          </p:nvSpPr>
          <p:spPr>
            <a:xfrm>
              <a:off x="1202963" y="4129950"/>
              <a:ext cx="107225" cy="424925"/>
            </a:xfrm>
            <a:custGeom>
              <a:rect b="b" l="l" r="r" t="t"/>
              <a:pathLst>
                <a:path extrusionOk="0" h="16997" w="4289">
                  <a:moveTo>
                    <a:pt x="3051" y="12046"/>
                  </a:moveTo>
                  <a:lnTo>
                    <a:pt x="3626" y="12412"/>
                  </a:lnTo>
                  <a:lnTo>
                    <a:pt x="2755" y="14085"/>
                  </a:lnTo>
                  <a:lnTo>
                    <a:pt x="1447" y="14085"/>
                  </a:lnTo>
                  <a:lnTo>
                    <a:pt x="646" y="12412"/>
                  </a:lnTo>
                  <a:lnTo>
                    <a:pt x="1238" y="12046"/>
                  </a:lnTo>
                  <a:lnTo>
                    <a:pt x="2110" y="12638"/>
                  </a:lnTo>
                  <a:lnTo>
                    <a:pt x="3051" y="12046"/>
                  </a:lnTo>
                  <a:close/>
                  <a:moveTo>
                    <a:pt x="2546" y="14748"/>
                  </a:moveTo>
                  <a:lnTo>
                    <a:pt x="2110" y="15532"/>
                  </a:lnTo>
                  <a:lnTo>
                    <a:pt x="1744" y="14748"/>
                  </a:lnTo>
                  <a:close/>
                  <a:moveTo>
                    <a:pt x="1" y="1"/>
                  </a:moveTo>
                  <a:lnTo>
                    <a:pt x="1" y="12342"/>
                  </a:lnTo>
                  <a:lnTo>
                    <a:pt x="2110" y="16996"/>
                  </a:lnTo>
                  <a:lnTo>
                    <a:pt x="4289" y="12342"/>
                  </a:lnTo>
                  <a:lnTo>
                    <a:pt x="4289" y="1"/>
                  </a:lnTo>
                  <a:lnTo>
                    <a:pt x="3696" y="1"/>
                  </a:lnTo>
                  <a:lnTo>
                    <a:pt x="3696" y="11697"/>
                  </a:lnTo>
                  <a:lnTo>
                    <a:pt x="3330" y="11470"/>
                  </a:lnTo>
                  <a:lnTo>
                    <a:pt x="3330" y="1"/>
                  </a:lnTo>
                  <a:lnTo>
                    <a:pt x="2755" y="1"/>
                  </a:lnTo>
                  <a:lnTo>
                    <a:pt x="2755" y="11470"/>
                  </a:lnTo>
                  <a:lnTo>
                    <a:pt x="2110" y="11906"/>
                  </a:lnTo>
                  <a:lnTo>
                    <a:pt x="1517" y="11470"/>
                  </a:lnTo>
                  <a:lnTo>
                    <a:pt x="1517" y="1"/>
                  </a:lnTo>
                  <a:lnTo>
                    <a:pt x="942" y="1"/>
                  </a:lnTo>
                  <a:lnTo>
                    <a:pt x="942" y="11470"/>
                  </a:lnTo>
                  <a:lnTo>
                    <a:pt x="576" y="11697"/>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858" name="Shape 858"/>
        <p:cNvGrpSpPr/>
        <p:nvPr/>
      </p:nvGrpSpPr>
      <p:grpSpPr>
        <a:xfrm>
          <a:off x="0" y="0"/>
          <a:ext cx="0" cy="0"/>
          <a:chOff x="0" y="0"/>
          <a:chExt cx="0" cy="0"/>
        </a:xfrm>
      </p:grpSpPr>
      <p:sp>
        <p:nvSpPr>
          <p:cNvPr id="859" name="Google Shape;859;ge10805fb36_1_42"/>
          <p:cNvSpPr/>
          <p:nvPr/>
        </p:nvSpPr>
        <p:spPr>
          <a:xfrm>
            <a:off x="-583155" y="6088800"/>
            <a:ext cx="10653037" cy="159062"/>
          </a:xfrm>
          <a:custGeom>
            <a:rect b="b" l="l" r="r" t="t"/>
            <a:pathLst>
              <a:path extrusionOk="0" h="4089" w="273857">
                <a:moveTo>
                  <a:pt x="0" y="164"/>
                </a:moveTo>
                <a:lnTo>
                  <a:pt x="0" y="164"/>
                </a:lnTo>
                <a:lnTo>
                  <a:pt x="0" y="164"/>
                </a:lnTo>
                <a:lnTo>
                  <a:pt x="0" y="164"/>
                </a:lnTo>
                <a:close/>
                <a:moveTo>
                  <a:pt x="273856" y="164"/>
                </a:moveTo>
                <a:lnTo>
                  <a:pt x="273856" y="164"/>
                </a:lnTo>
                <a:lnTo>
                  <a:pt x="273856" y="4088"/>
                </a:lnTo>
                <a:lnTo>
                  <a:pt x="273856" y="4088"/>
                </a:lnTo>
                <a:lnTo>
                  <a:pt x="273856" y="164"/>
                </a:lnTo>
                <a:lnTo>
                  <a:pt x="273856" y="164"/>
                </a:lnTo>
                <a:close/>
                <a:moveTo>
                  <a:pt x="273856" y="164"/>
                </a:moveTo>
                <a:lnTo>
                  <a:pt x="273856" y="164"/>
                </a:lnTo>
                <a:lnTo>
                  <a:pt x="273856" y="164"/>
                </a:lnTo>
                <a:close/>
                <a:moveTo>
                  <a:pt x="0" y="164"/>
                </a:moveTo>
                <a:lnTo>
                  <a:pt x="0" y="164"/>
                </a:lnTo>
                <a:lnTo>
                  <a:pt x="0"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273856" y="1"/>
                </a:moveTo>
                <a:lnTo>
                  <a:pt x="27385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60" name="Google Shape;860;ge10805fb36_1_42"/>
          <p:cNvGrpSpPr/>
          <p:nvPr/>
        </p:nvGrpSpPr>
        <p:grpSpPr>
          <a:xfrm flipH="1" rot="132037">
            <a:off x="7452208" y="1045854"/>
            <a:ext cx="1473990" cy="2698189"/>
            <a:chOff x="365627" y="228600"/>
            <a:chExt cx="1473934" cy="2698088"/>
          </a:xfrm>
        </p:grpSpPr>
        <p:grpSp>
          <p:nvGrpSpPr>
            <p:cNvPr id="861" name="Google Shape;861;ge10805fb36_1_42"/>
            <p:cNvGrpSpPr/>
            <p:nvPr/>
          </p:nvGrpSpPr>
          <p:grpSpPr>
            <a:xfrm flipH="1" rot="-617154">
              <a:off x="575874" y="402327"/>
              <a:ext cx="1053440" cy="2449993"/>
              <a:chOff x="3817855" y="1437512"/>
              <a:chExt cx="541146" cy="1128254"/>
            </a:xfrm>
          </p:grpSpPr>
          <p:sp>
            <p:nvSpPr>
              <p:cNvPr id="862" name="Google Shape;862;ge10805fb36_1_4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ge10805fb36_1_4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4" name="Google Shape;864;ge10805fb36_1_4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5" name="Google Shape;865;ge10805fb36_1_42"/>
          <p:cNvGrpSpPr/>
          <p:nvPr/>
        </p:nvGrpSpPr>
        <p:grpSpPr>
          <a:xfrm flipH="1" rot="-10569166">
            <a:off x="255455" y="1369797"/>
            <a:ext cx="1474014" cy="2698233"/>
            <a:chOff x="365627" y="228600"/>
            <a:chExt cx="1473934" cy="2698088"/>
          </a:xfrm>
        </p:grpSpPr>
        <p:grpSp>
          <p:nvGrpSpPr>
            <p:cNvPr id="866" name="Google Shape;866;ge10805fb36_1_42"/>
            <p:cNvGrpSpPr/>
            <p:nvPr/>
          </p:nvGrpSpPr>
          <p:grpSpPr>
            <a:xfrm flipH="1" rot="-617154">
              <a:off x="575874" y="402327"/>
              <a:ext cx="1053440" cy="2449993"/>
              <a:chOff x="3817855" y="1437512"/>
              <a:chExt cx="541146" cy="1128254"/>
            </a:xfrm>
          </p:grpSpPr>
          <p:sp>
            <p:nvSpPr>
              <p:cNvPr id="867" name="Google Shape;867;ge10805fb36_1_42"/>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ge10805fb36_1_42"/>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9" name="Google Shape;869;ge10805fb36_1_42"/>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70" name="Google Shape;870;ge10805fb36_1_42"/>
          <p:cNvSpPr txBox="1"/>
          <p:nvPr/>
        </p:nvSpPr>
        <p:spPr>
          <a:xfrm>
            <a:off x="1597500" y="1500075"/>
            <a:ext cx="5903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accent5"/>
                </a:solidFill>
                <a:latin typeface="Aldrich"/>
                <a:ea typeface="Aldrich"/>
                <a:cs typeface="Aldrich"/>
                <a:sym typeface="Aldrich"/>
              </a:rPr>
              <a:t>3. POSTORDER, yaitu dengan memproses simpul anak sebelah kiri, kemudian proses anak sebelah kanan dan terakhir proses simpul tersebut. ( Urutannya : L R S )</a:t>
            </a:r>
            <a:endParaRPr>
              <a:solidFill>
                <a:schemeClr val="accent5"/>
              </a:solidFill>
              <a:latin typeface="Aldrich"/>
              <a:ea typeface="Aldrich"/>
              <a:cs typeface="Aldrich"/>
              <a:sym typeface="Aldrich"/>
            </a:endParaRPr>
          </a:p>
        </p:txBody>
      </p:sp>
      <p:sp>
        <p:nvSpPr>
          <p:cNvPr id="871" name="Google Shape;871;ge10805fb36_1_42"/>
          <p:cNvSpPr txBox="1"/>
          <p:nvPr/>
        </p:nvSpPr>
        <p:spPr>
          <a:xfrm>
            <a:off x="1668650" y="644850"/>
            <a:ext cx="4728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Cara pemrosesan ini terbagi menjadi :</a:t>
            </a:r>
            <a:r>
              <a:rPr b="1" lang="en" sz="1800">
                <a:solidFill>
                  <a:schemeClr val="accent5"/>
                </a:solidFill>
              </a:rPr>
              <a:t> </a:t>
            </a:r>
            <a:endParaRPr b="1" sz="1800">
              <a:solidFill>
                <a:schemeClr val="accent5"/>
              </a:solidFill>
            </a:endParaRPr>
          </a:p>
        </p:txBody>
      </p:sp>
      <p:grpSp>
        <p:nvGrpSpPr>
          <p:cNvPr id="872" name="Google Shape;872;ge10805fb36_1_42"/>
          <p:cNvGrpSpPr/>
          <p:nvPr/>
        </p:nvGrpSpPr>
        <p:grpSpPr>
          <a:xfrm rot="-1282709">
            <a:off x="929564" y="627148"/>
            <a:ext cx="488446" cy="694948"/>
            <a:chOff x="3303863" y="1883950"/>
            <a:chExt cx="324675" cy="492025"/>
          </a:xfrm>
        </p:grpSpPr>
        <p:sp>
          <p:nvSpPr>
            <p:cNvPr id="873" name="Google Shape;873;ge10805fb36_1_42"/>
            <p:cNvSpPr/>
            <p:nvPr/>
          </p:nvSpPr>
          <p:spPr>
            <a:xfrm>
              <a:off x="3312588" y="1914475"/>
              <a:ext cx="307250" cy="454100"/>
            </a:xfrm>
            <a:custGeom>
              <a:rect b="b" l="l" r="r" t="t"/>
              <a:pathLst>
                <a:path extrusionOk="0" h="18164" w="12290">
                  <a:moveTo>
                    <a:pt x="0" y="0"/>
                  </a:moveTo>
                  <a:lnTo>
                    <a:pt x="0" y="18163"/>
                  </a:lnTo>
                  <a:lnTo>
                    <a:pt x="12289" y="18163"/>
                  </a:lnTo>
                  <a:lnTo>
                    <a:pt x="122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ge10805fb36_1_42"/>
            <p:cNvSpPr/>
            <p:nvPr/>
          </p:nvSpPr>
          <p:spPr>
            <a:xfrm>
              <a:off x="3374463" y="1890925"/>
              <a:ext cx="185225" cy="61925"/>
            </a:xfrm>
            <a:custGeom>
              <a:rect b="b" l="l" r="r" t="t"/>
              <a:pathLst>
                <a:path extrusionOk="0" h="2477" w="7409">
                  <a:moveTo>
                    <a:pt x="0" y="1"/>
                  </a:moveTo>
                  <a:lnTo>
                    <a:pt x="0" y="2476"/>
                  </a:lnTo>
                  <a:lnTo>
                    <a:pt x="7409" y="2476"/>
                  </a:lnTo>
                  <a:lnTo>
                    <a:pt x="74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ge10805fb36_1_42"/>
            <p:cNvSpPr/>
            <p:nvPr/>
          </p:nvSpPr>
          <p:spPr>
            <a:xfrm>
              <a:off x="3343513" y="1945400"/>
              <a:ext cx="245375" cy="392225"/>
            </a:xfrm>
            <a:custGeom>
              <a:rect b="b" l="l" r="r" t="t"/>
              <a:pathLst>
                <a:path extrusionOk="0" h="15689" w="9815">
                  <a:moveTo>
                    <a:pt x="1" y="1"/>
                  </a:moveTo>
                  <a:lnTo>
                    <a:pt x="1" y="15689"/>
                  </a:lnTo>
                  <a:lnTo>
                    <a:pt x="9815" y="15689"/>
                  </a:lnTo>
                  <a:lnTo>
                    <a:pt x="981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ge10805fb36_1_42"/>
            <p:cNvSpPr/>
            <p:nvPr/>
          </p:nvSpPr>
          <p:spPr>
            <a:xfrm>
              <a:off x="3381863" y="2114475"/>
              <a:ext cx="45350" cy="45350"/>
            </a:xfrm>
            <a:custGeom>
              <a:rect b="b" l="l" r="r" t="t"/>
              <a:pathLst>
                <a:path extrusionOk="0" h="1814" w="1814">
                  <a:moveTo>
                    <a:pt x="1" y="1"/>
                  </a:moveTo>
                  <a:lnTo>
                    <a:pt x="1" y="1814"/>
                  </a:lnTo>
                  <a:lnTo>
                    <a:pt x="1814" y="1814"/>
                  </a:lnTo>
                  <a:lnTo>
                    <a:pt x="18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ge10805fb36_1_42"/>
            <p:cNvSpPr/>
            <p:nvPr/>
          </p:nvSpPr>
          <p:spPr>
            <a:xfrm>
              <a:off x="3381863" y="2221700"/>
              <a:ext cx="45350" cy="47075"/>
            </a:xfrm>
            <a:custGeom>
              <a:rect b="b" l="l" r="r" t="t"/>
              <a:pathLst>
                <a:path extrusionOk="0" h="1883" w="1814">
                  <a:moveTo>
                    <a:pt x="1" y="0"/>
                  </a:moveTo>
                  <a:lnTo>
                    <a:pt x="1" y="1883"/>
                  </a:lnTo>
                  <a:lnTo>
                    <a:pt x="1814" y="1883"/>
                  </a:lnTo>
                  <a:lnTo>
                    <a:pt x="18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ge10805fb36_1_42"/>
            <p:cNvSpPr/>
            <p:nvPr/>
          </p:nvSpPr>
          <p:spPr>
            <a:xfrm>
              <a:off x="3365313" y="1883950"/>
              <a:ext cx="201775" cy="76300"/>
            </a:xfrm>
            <a:custGeom>
              <a:rect b="b" l="l" r="r" t="t"/>
              <a:pathLst>
                <a:path extrusionOk="0" h="3052" w="8071">
                  <a:moveTo>
                    <a:pt x="7409" y="576"/>
                  </a:moveTo>
                  <a:lnTo>
                    <a:pt x="7409" y="2459"/>
                  </a:lnTo>
                  <a:lnTo>
                    <a:pt x="663" y="2459"/>
                  </a:lnTo>
                  <a:lnTo>
                    <a:pt x="663" y="576"/>
                  </a:lnTo>
                  <a:close/>
                  <a:moveTo>
                    <a:pt x="0" y="1"/>
                  </a:moveTo>
                  <a:lnTo>
                    <a:pt x="0" y="3051"/>
                  </a:lnTo>
                  <a:lnTo>
                    <a:pt x="8071" y="3051"/>
                  </a:lnTo>
                  <a:lnTo>
                    <a:pt x="80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ge10805fb36_1_42"/>
            <p:cNvSpPr/>
            <p:nvPr/>
          </p:nvSpPr>
          <p:spPr>
            <a:xfrm>
              <a:off x="3303863" y="1905750"/>
              <a:ext cx="324675" cy="470225"/>
            </a:xfrm>
            <a:custGeom>
              <a:rect b="b" l="l" r="r" t="t"/>
              <a:pathLst>
                <a:path extrusionOk="0" h="18809" w="12987">
                  <a:moveTo>
                    <a:pt x="1" y="0"/>
                  </a:moveTo>
                  <a:lnTo>
                    <a:pt x="1" y="18809"/>
                  </a:lnTo>
                  <a:lnTo>
                    <a:pt x="12987" y="18809"/>
                  </a:lnTo>
                  <a:lnTo>
                    <a:pt x="12987" y="0"/>
                  </a:lnTo>
                  <a:lnTo>
                    <a:pt x="10808" y="0"/>
                  </a:lnTo>
                  <a:lnTo>
                    <a:pt x="10808" y="645"/>
                  </a:lnTo>
                  <a:lnTo>
                    <a:pt x="12342" y="645"/>
                  </a:lnTo>
                  <a:lnTo>
                    <a:pt x="12342" y="18216"/>
                  </a:lnTo>
                  <a:lnTo>
                    <a:pt x="645" y="18216"/>
                  </a:lnTo>
                  <a:lnTo>
                    <a:pt x="645" y="645"/>
                  </a:lnTo>
                  <a:lnTo>
                    <a:pt x="2179" y="64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ge10805fb36_1_42"/>
            <p:cNvSpPr/>
            <p:nvPr/>
          </p:nvSpPr>
          <p:spPr>
            <a:xfrm>
              <a:off x="3396238"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ge10805fb36_1_42"/>
            <p:cNvSpPr/>
            <p:nvPr/>
          </p:nvSpPr>
          <p:spPr>
            <a:xfrm>
              <a:off x="3519563"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ge10805fb36_1_42"/>
            <p:cNvSpPr/>
            <p:nvPr/>
          </p:nvSpPr>
          <p:spPr>
            <a:xfrm>
              <a:off x="3334363" y="1936250"/>
              <a:ext cx="263675" cy="408800"/>
            </a:xfrm>
            <a:custGeom>
              <a:rect b="b" l="l" r="r" t="t"/>
              <a:pathLst>
                <a:path extrusionOk="0" h="16352" w="10547">
                  <a:moveTo>
                    <a:pt x="1" y="1"/>
                  </a:moveTo>
                  <a:lnTo>
                    <a:pt x="1" y="16351"/>
                  </a:lnTo>
                  <a:lnTo>
                    <a:pt x="10547" y="16351"/>
                  </a:lnTo>
                  <a:lnTo>
                    <a:pt x="10547" y="1"/>
                  </a:lnTo>
                  <a:lnTo>
                    <a:pt x="9588" y="1"/>
                  </a:lnTo>
                  <a:lnTo>
                    <a:pt x="9588" y="663"/>
                  </a:lnTo>
                  <a:lnTo>
                    <a:pt x="9884" y="663"/>
                  </a:lnTo>
                  <a:lnTo>
                    <a:pt x="9884" y="15776"/>
                  </a:lnTo>
                  <a:lnTo>
                    <a:pt x="663" y="15776"/>
                  </a:lnTo>
                  <a:lnTo>
                    <a:pt x="663" y="663"/>
                  </a:lnTo>
                  <a:lnTo>
                    <a:pt x="959" y="663"/>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ge10805fb36_1_42"/>
            <p:cNvSpPr/>
            <p:nvPr/>
          </p:nvSpPr>
          <p:spPr>
            <a:xfrm>
              <a:off x="3376213" y="2009025"/>
              <a:ext cx="56225" cy="47100"/>
            </a:xfrm>
            <a:custGeom>
              <a:rect b="b" l="l" r="r" t="t"/>
              <a:pathLst>
                <a:path extrusionOk="0" h="1884" w="2249">
                  <a:moveTo>
                    <a:pt x="1813" y="1"/>
                  </a:moveTo>
                  <a:lnTo>
                    <a:pt x="802" y="1012"/>
                  </a:lnTo>
                  <a:lnTo>
                    <a:pt x="436" y="576"/>
                  </a:lnTo>
                  <a:lnTo>
                    <a:pt x="0" y="1012"/>
                  </a:lnTo>
                  <a:lnTo>
                    <a:pt x="802" y="1883"/>
                  </a:lnTo>
                  <a:lnTo>
                    <a:pt x="2249" y="436"/>
                  </a:lnTo>
                  <a:lnTo>
                    <a:pt x="18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ge10805fb36_1_42"/>
            <p:cNvSpPr/>
            <p:nvPr/>
          </p:nvSpPr>
          <p:spPr>
            <a:xfrm>
              <a:off x="3458138" y="2014700"/>
              <a:ext cx="54500" cy="14400"/>
            </a:xfrm>
            <a:custGeom>
              <a:rect b="b" l="l" r="r" t="t"/>
              <a:pathLst>
                <a:path extrusionOk="0" h="576" w="2180">
                  <a:moveTo>
                    <a:pt x="0" y="0"/>
                  </a:moveTo>
                  <a:lnTo>
                    <a:pt x="0" y="575"/>
                  </a:lnTo>
                  <a:lnTo>
                    <a:pt x="2179" y="57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ge10805fb36_1_42"/>
            <p:cNvSpPr/>
            <p:nvPr/>
          </p:nvSpPr>
          <p:spPr>
            <a:xfrm>
              <a:off x="3458138" y="2045200"/>
              <a:ext cx="101550" cy="14850"/>
            </a:xfrm>
            <a:custGeom>
              <a:rect b="b" l="l" r="r" t="t"/>
              <a:pathLst>
                <a:path extrusionOk="0" h="594"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ge10805fb36_1_42"/>
            <p:cNvSpPr/>
            <p:nvPr/>
          </p:nvSpPr>
          <p:spPr>
            <a:xfrm>
              <a:off x="3458138" y="2121450"/>
              <a:ext cx="54500" cy="16600"/>
            </a:xfrm>
            <a:custGeom>
              <a:rect b="b" l="l" r="r" t="t"/>
              <a:pathLst>
                <a:path extrusionOk="0" h="664" w="2180">
                  <a:moveTo>
                    <a:pt x="0" y="1"/>
                  </a:moveTo>
                  <a:lnTo>
                    <a:pt x="0" y="663"/>
                  </a:lnTo>
                  <a:lnTo>
                    <a:pt x="2179" y="66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ge10805fb36_1_42"/>
            <p:cNvSpPr/>
            <p:nvPr/>
          </p:nvSpPr>
          <p:spPr>
            <a:xfrm>
              <a:off x="3458138" y="2152400"/>
              <a:ext cx="101550" cy="16575"/>
            </a:xfrm>
            <a:custGeom>
              <a:rect b="b" l="l" r="r" t="t"/>
              <a:pathLst>
                <a:path extrusionOk="0" h="663" w="4062">
                  <a:moveTo>
                    <a:pt x="0" y="0"/>
                  </a:moveTo>
                  <a:lnTo>
                    <a:pt x="0" y="663"/>
                  </a:lnTo>
                  <a:lnTo>
                    <a:pt x="4062" y="66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ge10805fb36_1_42"/>
            <p:cNvSpPr/>
            <p:nvPr/>
          </p:nvSpPr>
          <p:spPr>
            <a:xfrm>
              <a:off x="3458138" y="2230400"/>
              <a:ext cx="54500" cy="14850"/>
            </a:xfrm>
            <a:custGeom>
              <a:rect b="b" l="l" r="r" t="t"/>
              <a:pathLst>
                <a:path extrusionOk="0" h="594" w="2180">
                  <a:moveTo>
                    <a:pt x="0" y="1"/>
                  </a:moveTo>
                  <a:lnTo>
                    <a:pt x="0" y="593"/>
                  </a:lnTo>
                  <a:lnTo>
                    <a:pt x="2179" y="59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ge10805fb36_1_42"/>
            <p:cNvSpPr/>
            <p:nvPr/>
          </p:nvSpPr>
          <p:spPr>
            <a:xfrm>
              <a:off x="3458138" y="2261350"/>
              <a:ext cx="101550" cy="14825"/>
            </a:xfrm>
            <a:custGeom>
              <a:rect b="b" l="l" r="r" t="t"/>
              <a:pathLst>
                <a:path extrusionOk="0" h="593"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ge10805fb36_1_42"/>
            <p:cNvSpPr/>
            <p:nvPr/>
          </p:nvSpPr>
          <p:spPr>
            <a:xfrm>
              <a:off x="3374463" y="2107075"/>
              <a:ext cx="61900" cy="61900"/>
            </a:xfrm>
            <a:custGeom>
              <a:rect b="b" l="l" r="r" t="t"/>
              <a:pathLst>
                <a:path extrusionOk="0" h="2476" w="2476">
                  <a:moveTo>
                    <a:pt x="1813" y="576"/>
                  </a:moveTo>
                  <a:lnTo>
                    <a:pt x="1813" y="1813"/>
                  </a:lnTo>
                  <a:lnTo>
                    <a:pt x="576" y="1813"/>
                  </a:lnTo>
                  <a:lnTo>
                    <a:pt x="576" y="57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ge10805fb36_1_42"/>
            <p:cNvSpPr/>
            <p:nvPr/>
          </p:nvSpPr>
          <p:spPr>
            <a:xfrm>
              <a:off x="3374463" y="2214275"/>
              <a:ext cx="61900" cy="61900"/>
            </a:xfrm>
            <a:custGeom>
              <a:rect b="b" l="l" r="r" t="t"/>
              <a:pathLst>
                <a:path extrusionOk="0" h="2476" w="2476">
                  <a:moveTo>
                    <a:pt x="1813" y="646"/>
                  </a:moveTo>
                  <a:lnTo>
                    <a:pt x="1813" y="1883"/>
                  </a:lnTo>
                  <a:lnTo>
                    <a:pt x="576" y="1883"/>
                  </a:lnTo>
                  <a:lnTo>
                    <a:pt x="576" y="64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2" name="Google Shape;892;ge10805fb36_1_42"/>
          <p:cNvGrpSpPr/>
          <p:nvPr/>
        </p:nvGrpSpPr>
        <p:grpSpPr>
          <a:xfrm rot="828707">
            <a:off x="1312929" y="515101"/>
            <a:ext cx="132766" cy="499549"/>
            <a:chOff x="1202963" y="4060675"/>
            <a:chExt cx="107225" cy="494200"/>
          </a:xfrm>
        </p:grpSpPr>
        <p:grpSp>
          <p:nvGrpSpPr>
            <p:cNvPr id="893" name="Google Shape;893;ge10805fb36_1_42"/>
            <p:cNvGrpSpPr/>
            <p:nvPr/>
          </p:nvGrpSpPr>
          <p:grpSpPr>
            <a:xfrm>
              <a:off x="1202963" y="4060675"/>
              <a:ext cx="107225" cy="475900"/>
              <a:chOff x="1202963" y="4060675"/>
              <a:chExt cx="107225" cy="475900"/>
            </a:xfrm>
          </p:grpSpPr>
          <p:sp>
            <p:nvSpPr>
              <p:cNvPr id="894" name="Google Shape;894;ge10805fb36_1_42"/>
              <p:cNvSpPr/>
              <p:nvPr/>
            </p:nvSpPr>
            <p:spPr>
              <a:xfrm>
                <a:off x="1240888" y="4491225"/>
                <a:ext cx="30950" cy="45350"/>
              </a:xfrm>
              <a:custGeom>
                <a:rect b="b" l="l" r="r" t="t"/>
                <a:pathLst>
                  <a:path extrusionOk="0" h="1814" w="1238">
                    <a:moveTo>
                      <a:pt x="296" y="0"/>
                    </a:moveTo>
                    <a:lnTo>
                      <a:pt x="0" y="297"/>
                    </a:lnTo>
                    <a:lnTo>
                      <a:pt x="593" y="1813"/>
                    </a:lnTo>
                    <a:lnTo>
                      <a:pt x="1238" y="297"/>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ge10805fb36_1_42"/>
              <p:cNvSpPr/>
              <p:nvPr/>
            </p:nvSpPr>
            <p:spPr>
              <a:xfrm>
                <a:off x="1209938" y="4429325"/>
                <a:ext cx="92850" cy="61925"/>
              </a:xfrm>
              <a:custGeom>
                <a:rect b="b" l="l" r="r" t="t"/>
                <a:pathLst>
                  <a:path extrusionOk="0" h="2477" w="3714">
                    <a:moveTo>
                      <a:pt x="297" y="1"/>
                    </a:moveTo>
                    <a:lnTo>
                      <a:pt x="1" y="594"/>
                    </a:lnTo>
                    <a:lnTo>
                      <a:pt x="1238" y="2476"/>
                    </a:lnTo>
                    <a:lnTo>
                      <a:pt x="2476" y="2476"/>
                    </a:lnTo>
                    <a:lnTo>
                      <a:pt x="2772" y="2110"/>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ge10805fb36_1_42"/>
              <p:cNvSpPr/>
              <p:nvPr/>
            </p:nvSpPr>
            <p:spPr>
              <a:xfrm>
                <a:off x="1209938" y="4068075"/>
                <a:ext cx="92850" cy="47100"/>
              </a:xfrm>
              <a:custGeom>
                <a:rect b="b" l="l" r="r" t="t"/>
                <a:pathLst>
                  <a:path extrusionOk="0" h="1884" w="3714">
                    <a:moveTo>
                      <a:pt x="1" y="1"/>
                    </a:moveTo>
                    <a:lnTo>
                      <a:pt x="1" y="1883"/>
                    </a:lnTo>
                    <a:lnTo>
                      <a:pt x="3713" y="1883"/>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ge10805fb36_1_42"/>
              <p:cNvSpPr/>
              <p:nvPr/>
            </p:nvSpPr>
            <p:spPr>
              <a:xfrm>
                <a:off x="1279238" y="4115150"/>
                <a:ext cx="23550" cy="307250"/>
              </a:xfrm>
              <a:custGeom>
                <a:rect b="b" l="l" r="r" t="t"/>
                <a:pathLst>
                  <a:path extrusionOk="0" h="12290" w="942">
                    <a:moveTo>
                      <a:pt x="0" y="0"/>
                    </a:moveTo>
                    <a:lnTo>
                      <a:pt x="0" y="12289"/>
                    </a:lnTo>
                    <a:lnTo>
                      <a:pt x="941" y="12289"/>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ge10805fb36_1_42"/>
              <p:cNvSpPr/>
              <p:nvPr/>
            </p:nvSpPr>
            <p:spPr>
              <a:xfrm>
                <a:off x="1209938" y="4115150"/>
                <a:ext cx="24000" cy="307250"/>
              </a:xfrm>
              <a:custGeom>
                <a:rect b="b" l="l" r="r" t="t"/>
                <a:pathLst>
                  <a:path extrusionOk="0" h="12290" w="960">
                    <a:moveTo>
                      <a:pt x="1" y="0"/>
                    </a:moveTo>
                    <a:lnTo>
                      <a:pt x="1" y="12289"/>
                    </a:lnTo>
                    <a:lnTo>
                      <a:pt x="959" y="12289"/>
                    </a:lnTo>
                    <a:lnTo>
                      <a:pt x="9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ge10805fb36_1_42"/>
              <p:cNvSpPr/>
              <p:nvPr/>
            </p:nvSpPr>
            <p:spPr>
              <a:xfrm>
                <a:off x="1233913" y="4115150"/>
                <a:ext cx="45350" cy="314200"/>
              </a:xfrm>
              <a:custGeom>
                <a:rect b="b" l="l" r="r" t="t"/>
                <a:pathLst>
                  <a:path extrusionOk="0" h="12568" w="1814">
                    <a:moveTo>
                      <a:pt x="0" y="0"/>
                    </a:moveTo>
                    <a:lnTo>
                      <a:pt x="0" y="12568"/>
                    </a:lnTo>
                    <a:lnTo>
                      <a:pt x="1813" y="12568"/>
                    </a:lnTo>
                    <a:lnTo>
                      <a:pt x="1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ge10805fb36_1_42"/>
              <p:cNvSpPr/>
              <p:nvPr/>
            </p:nvSpPr>
            <p:spPr>
              <a:xfrm>
                <a:off x="1202963" y="4106425"/>
                <a:ext cx="107225" cy="16150"/>
              </a:xfrm>
              <a:custGeom>
                <a:rect b="b" l="l" r="r" t="t"/>
                <a:pathLst>
                  <a:path extrusionOk="0" h="646" w="4289">
                    <a:moveTo>
                      <a:pt x="1" y="1"/>
                    </a:moveTo>
                    <a:lnTo>
                      <a:pt x="1" y="645"/>
                    </a:lnTo>
                    <a:lnTo>
                      <a:pt x="4289" y="645"/>
                    </a:lnTo>
                    <a:lnTo>
                      <a:pt x="428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ge10805fb36_1_42"/>
              <p:cNvSpPr/>
              <p:nvPr/>
            </p:nvSpPr>
            <p:spPr>
              <a:xfrm>
                <a:off x="1202963" y="4060675"/>
                <a:ext cx="107225" cy="38375"/>
              </a:xfrm>
              <a:custGeom>
                <a:rect b="b" l="l" r="r" t="t"/>
                <a:pathLst>
                  <a:path extrusionOk="0" h="1535" w="4289">
                    <a:moveTo>
                      <a:pt x="1" y="0"/>
                    </a:moveTo>
                    <a:lnTo>
                      <a:pt x="1" y="1534"/>
                    </a:lnTo>
                    <a:lnTo>
                      <a:pt x="576" y="1534"/>
                    </a:lnTo>
                    <a:lnTo>
                      <a:pt x="576" y="593"/>
                    </a:lnTo>
                    <a:lnTo>
                      <a:pt x="3696" y="593"/>
                    </a:lnTo>
                    <a:lnTo>
                      <a:pt x="3696" y="1534"/>
                    </a:lnTo>
                    <a:lnTo>
                      <a:pt x="4289" y="1534"/>
                    </a:lnTo>
                    <a:lnTo>
                      <a:pt x="42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2" name="Google Shape;902;ge10805fb36_1_42"/>
            <p:cNvSpPr/>
            <p:nvPr/>
          </p:nvSpPr>
          <p:spPr>
            <a:xfrm>
              <a:off x="1202963" y="4129950"/>
              <a:ext cx="107225" cy="424925"/>
            </a:xfrm>
            <a:custGeom>
              <a:rect b="b" l="l" r="r" t="t"/>
              <a:pathLst>
                <a:path extrusionOk="0" h="16997" w="4289">
                  <a:moveTo>
                    <a:pt x="3051" y="12046"/>
                  </a:moveTo>
                  <a:lnTo>
                    <a:pt x="3626" y="12412"/>
                  </a:lnTo>
                  <a:lnTo>
                    <a:pt x="2755" y="14085"/>
                  </a:lnTo>
                  <a:lnTo>
                    <a:pt x="1447" y="14085"/>
                  </a:lnTo>
                  <a:lnTo>
                    <a:pt x="646" y="12412"/>
                  </a:lnTo>
                  <a:lnTo>
                    <a:pt x="1238" y="12046"/>
                  </a:lnTo>
                  <a:lnTo>
                    <a:pt x="2110" y="12638"/>
                  </a:lnTo>
                  <a:lnTo>
                    <a:pt x="3051" y="12046"/>
                  </a:lnTo>
                  <a:close/>
                  <a:moveTo>
                    <a:pt x="2546" y="14748"/>
                  </a:moveTo>
                  <a:lnTo>
                    <a:pt x="2110" y="15532"/>
                  </a:lnTo>
                  <a:lnTo>
                    <a:pt x="1744" y="14748"/>
                  </a:lnTo>
                  <a:close/>
                  <a:moveTo>
                    <a:pt x="1" y="1"/>
                  </a:moveTo>
                  <a:lnTo>
                    <a:pt x="1" y="12342"/>
                  </a:lnTo>
                  <a:lnTo>
                    <a:pt x="2110" y="16996"/>
                  </a:lnTo>
                  <a:lnTo>
                    <a:pt x="4289" y="12342"/>
                  </a:lnTo>
                  <a:lnTo>
                    <a:pt x="4289" y="1"/>
                  </a:lnTo>
                  <a:lnTo>
                    <a:pt x="3696" y="1"/>
                  </a:lnTo>
                  <a:lnTo>
                    <a:pt x="3696" y="11697"/>
                  </a:lnTo>
                  <a:lnTo>
                    <a:pt x="3330" y="11470"/>
                  </a:lnTo>
                  <a:lnTo>
                    <a:pt x="3330" y="1"/>
                  </a:lnTo>
                  <a:lnTo>
                    <a:pt x="2755" y="1"/>
                  </a:lnTo>
                  <a:lnTo>
                    <a:pt x="2755" y="11470"/>
                  </a:lnTo>
                  <a:lnTo>
                    <a:pt x="2110" y="11906"/>
                  </a:lnTo>
                  <a:lnTo>
                    <a:pt x="1517" y="11470"/>
                  </a:lnTo>
                  <a:lnTo>
                    <a:pt x="1517" y="1"/>
                  </a:lnTo>
                  <a:lnTo>
                    <a:pt x="942" y="1"/>
                  </a:lnTo>
                  <a:lnTo>
                    <a:pt x="942" y="11470"/>
                  </a:lnTo>
                  <a:lnTo>
                    <a:pt x="576" y="11697"/>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903" name="Google Shape;903;ge10805fb36_1_42"/>
          <p:cNvPicPr preferRelativeResize="0"/>
          <p:nvPr/>
        </p:nvPicPr>
        <p:blipFill>
          <a:blip r:embed="rId3">
            <a:alphaModFix/>
          </a:blip>
          <a:stretch>
            <a:fillRect/>
          </a:stretch>
        </p:blipFill>
        <p:spPr>
          <a:xfrm>
            <a:off x="1189450" y="2526425"/>
            <a:ext cx="6765124" cy="20545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07" name="Shape 907"/>
        <p:cNvGrpSpPr/>
        <p:nvPr/>
      </p:nvGrpSpPr>
      <p:grpSpPr>
        <a:xfrm>
          <a:off x="0" y="0"/>
          <a:ext cx="0" cy="0"/>
          <a:chOff x="0" y="0"/>
          <a:chExt cx="0" cy="0"/>
        </a:xfrm>
      </p:grpSpPr>
      <p:sp>
        <p:nvSpPr>
          <p:cNvPr id="908" name="Google Shape;908;ge10805fb36_1_78"/>
          <p:cNvSpPr/>
          <p:nvPr/>
        </p:nvSpPr>
        <p:spPr>
          <a:xfrm>
            <a:off x="-583155" y="6088800"/>
            <a:ext cx="10653037" cy="159062"/>
          </a:xfrm>
          <a:custGeom>
            <a:rect b="b" l="l" r="r" t="t"/>
            <a:pathLst>
              <a:path extrusionOk="0" h="4089" w="273857">
                <a:moveTo>
                  <a:pt x="0" y="164"/>
                </a:moveTo>
                <a:lnTo>
                  <a:pt x="0" y="164"/>
                </a:lnTo>
                <a:lnTo>
                  <a:pt x="0" y="164"/>
                </a:lnTo>
                <a:lnTo>
                  <a:pt x="0" y="164"/>
                </a:lnTo>
                <a:close/>
                <a:moveTo>
                  <a:pt x="273856" y="164"/>
                </a:moveTo>
                <a:lnTo>
                  <a:pt x="273856" y="164"/>
                </a:lnTo>
                <a:lnTo>
                  <a:pt x="273856" y="4088"/>
                </a:lnTo>
                <a:lnTo>
                  <a:pt x="273856" y="4088"/>
                </a:lnTo>
                <a:lnTo>
                  <a:pt x="273856" y="164"/>
                </a:lnTo>
                <a:lnTo>
                  <a:pt x="273856" y="164"/>
                </a:lnTo>
                <a:close/>
                <a:moveTo>
                  <a:pt x="273856" y="164"/>
                </a:moveTo>
                <a:lnTo>
                  <a:pt x="273856" y="164"/>
                </a:lnTo>
                <a:lnTo>
                  <a:pt x="273856" y="164"/>
                </a:lnTo>
                <a:close/>
                <a:moveTo>
                  <a:pt x="0" y="164"/>
                </a:moveTo>
                <a:lnTo>
                  <a:pt x="0" y="164"/>
                </a:lnTo>
                <a:lnTo>
                  <a:pt x="0"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0" y="164"/>
                </a:moveTo>
                <a:lnTo>
                  <a:pt x="0" y="164"/>
                </a:lnTo>
                <a:lnTo>
                  <a:pt x="0" y="164"/>
                </a:lnTo>
                <a:close/>
                <a:moveTo>
                  <a:pt x="273856" y="164"/>
                </a:moveTo>
                <a:lnTo>
                  <a:pt x="273856" y="164"/>
                </a:lnTo>
                <a:lnTo>
                  <a:pt x="273856" y="164"/>
                </a:lnTo>
                <a:close/>
                <a:moveTo>
                  <a:pt x="273856" y="1"/>
                </a:moveTo>
                <a:lnTo>
                  <a:pt x="27385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09" name="Google Shape;909;ge10805fb36_1_78"/>
          <p:cNvGrpSpPr/>
          <p:nvPr/>
        </p:nvGrpSpPr>
        <p:grpSpPr>
          <a:xfrm flipH="1" rot="132037">
            <a:off x="7452208" y="1045854"/>
            <a:ext cx="1473990" cy="2698189"/>
            <a:chOff x="365627" y="228600"/>
            <a:chExt cx="1473934" cy="2698088"/>
          </a:xfrm>
        </p:grpSpPr>
        <p:grpSp>
          <p:nvGrpSpPr>
            <p:cNvPr id="910" name="Google Shape;910;ge10805fb36_1_78"/>
            <p:cNvGrpSpPr/>
            <p:nvPr/>
          </p:nvGrpSpPr>
          <p:grpSpPr>
            <a:xfrm flipH="1" rot="-617154">
              <a:off x="575874" y="402327"/>
              <a:ext cx="1053440" cy="2449993"/>
              <a:chOff x="3817855" y="1437512"/>
              <a:chExt cx="541146" cy="1128254"/>
            </a:xfrm>
          </p:grpSpPr>
          <p:sp>
            <p:nvSpPr>
              <p:cNvPr id="911" name="Google Shape;911;ge10805fb36_1_7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ge10805fb36_1_7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3" name="Google Shape;913;ge10805fb36_1_7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4" name="Google Shape;914;ge10805fb36_1_78"/>
          <p:cNvGrpSpPr/>
          <p:nvPr/>
        </p:nvGrpSpPr>
        <p:grpSpPr>
          <a:xfrm flipH="1" rot="-10569166">
            <a:off x="255455" y="1369797"/>
            <a:ext cx="1474014" cy="2698233"/>
            <a:chOff x="365627" y="228600"/>
            <a:chExt cx="1473934" cy="2698088"/>
          </a:xfrm>
        </p:grpSpPr>
        <p:grpSp>
          <p:nvGrpSpPr>
            <p:cNvPr id="915" name="Google Shape;915;ge10805fb36_1_78"/>
            <p:cNvGrpSpPr/>
            <p:nvPr/>
          </p:nvGrpSpPr>
          <p:grpSpPr>
            <a:xfrm flipH="1" rot="-617154">
              <a:off x="575874" y="402327"/>
              <a:ext cx="1053440" cy="2449993"/>
              <a:chOff x="3817855" y="1437512"/>
              <a:chExt cx="541146" cy="1128254"/>
            </a:xfrm>
          </p:grpSpPr>
          <p:sp>
            <p:nvSpPr>
              <p:cNvPr id="916" name="Google Shape;916;ge10805fb36_1_78"/>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e10805fb36_1_78"/>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8" name="Google Shape;918;ge10805fb36_1_78"/>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19" name="Google Shape;919;ge10805fb36_1_78"/>
          <p:cNvSpPr txBox="1"/>
          <p:nvPr/>
        </p:nvSpPr>
        <p:spPr>
          <a:xfrm>
            <a:off x="1597500" y="1500075"/>
            <a:ext cx="59697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chemeClr val="accent5"/>
                </a:solidFill>
                <a:latin typeface="Aldrich"/>
                <a:ea typeface="Aldrich"/>
                <a:cs typeface="Aldrich"/>
                <a:sym typeface="Aldrich"/>
              </a:rPr>
              <a:t>4. LEVELORDER, yaitu dengan memproses simpul berdasarkan tingkat dari simpul yang dilalui. Pemrosesan dimulai dari simpul tingkat satu sampai tingkat n (akhir).</a:t>
            </a:r>
            <a:endParaRPr>
              <a:solidFill>
                <a:schemeClr val="accent5"/>
              </a:solidFill>
              <a:latin typeface="Aldrich"/>
              <a:ea typeface="Aldrich"/>
              <a:cs typeface="Aldrich"/>
              <a:sym typeface="Aldrich"/>
            </a:endParaRPr>
          </a:p>
        </p:txBody>
      </p:sp>
      <p:sp>
        <p:nvSpPr>
          <p:cNvPr id="920" name="Google Shape;920;ge10805fb36_1_78"/>
          <p:cNvSpPr txBox="1"/>
          <p:nvPr/>
        </p:nvSpPr>
        <p:spPr>
          <a:xfrm>
            <a:off x="2084400" y="644850"/>
            <a:ext cx="497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5"/>
                </a:solidFill>
                <a:latin typeface="Aldrich"/>
                <a:ea typeface="Aldrich"/>
                <a:cs typeface="Aldrich"/>
                <a:sym typeface="Aldrich"/>
              </a:rPr>
              <a:t>Cara pemrosesan ini terbagi menjadi :</a:t>
            </a:r>
            <a:r>
              <a:rPr b="1" lang="en" sz="1800">
                <a:solidFill>
                  <a:schemeClr val="accent5"/>
                </a:solidFill>
              </a:rPr>
              <a:t> </a:t>
            </a:r>
            <a:endParaRPr b="1" sz="1800">
              <a:solidFill>
                <a:schemeClr val="accent5"/>
              </a:solidFill>
            </a:endParaRPr>
          </a:p>
        </p:txBody>
      </p:sp>
      <p:sp>
        <p:nvSpPr>
          <p:cNvPr id="921" name="Google Shape;921;ge10805fb36_1_78"/>
          <p:cNvSpPr txBox="1"/>
          <p:nvPr/>
        </p:nvSpPr>
        <p:spPr>
          <a:xfrm>
            <a:off x="2008975" y="2602000"/>
            <a:ext cx="330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22" name="Google Shape;922;ge10805fb36_1_78"/>
          <p:cNvSpPr txBox="1"/>
          <p:nvPr/>
        </p:nvSpPr>
        <p:spPr>
          <a:xfrm>
            <a:off x="2160925" y="2862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grpSp>
        <p:nvGrpSpPr>
          <p:cNvPr id="923" name="Google Shape;923;ge10805fb36_1_78"/>
          <p:cNvGrpSpPr/>
          <p:nvPr/>
        </p:nvGrpSpPr>
        <p:grpSpPr>
          <a:xfrm rot="-1282709">
            <a:off x="1152539" y="627123"/>
            <a:ext cx="488446" cy="694948"/>
            <a:chOff x="3303863" y="1883950"/>
            <a:chExt cx="324675" cy="492025"/>
          </a:xfrm>
        </p:grpSpPr>
        <p:sp>
          <p:nvSpPr>
            <p:cNvPr id="924" name="Google Shape;924;ge10805fb36_1_78"/>
            <p:cNvSpPr/>
            <p:nvPr/>
          </p:nvSpPr>
          <p:spPr>
            <a:xfrm>
              <a:off x="3312588" y="1914475"/>
              <a:ext cx="307250" cy="454100"/>
            </a:xfrm>
            <a:custGeom>
              <a:rect b="b" l="l" r="r" t="t"/>
              <a:pathLst>
                <a:path extrusionOk="0" h="18164" w="12290">
                  <a:moveTo>
                    <a:pt x="0" y="0"/>
                  </a:moveTo>
                  <a:lnTo>
                    <a:pt x="0" y="18163"/>
                  </a:lnTo>
                  <a:lnTo>
                    <a:pt x="12289" y="18163"/>
                  </a:lnTo>
                  <a:lnTo>
                    <a:pt x="122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ge10805fb36_1_78"/>
            <p:cNvSpPr/>
            <p:nvPr/>
          </p:nvSpPr>
          <p:spPr>
            <a:xfrm>
              <a:off x="3374463" y="1890925"/>
              <a:ext cx="185225" cy="61925"/>
            </a:xfrm>
            <a:custGeom>
              <a:rect b="b" l="l" r="r" t="t"/>
              <a:pathLst>
                <a:path extrusionOk="0" h="2477" w="7409">
                  <a:moveTo>
                    <a:pt x="0" y="1"/>
                  </a:moveTo>
                  <a:lnTo>
                    <a:pt x="0" y="2476"/>
                  </a:lnTo>
                  <a:lnTo>
                    <a:pt x="7409" y="2476"/>
                  </a:lnTo>
                  <a:lnTo>
                    <a:pt x="7409" y="1"/>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e10805fb36_1_78"/>
            <p:cNvSpPr/>
            <p:nvPr/>
          </p:nvSpPr>
          <p:spPr>
            <a:xfrm>
              <a:off x="3343513" y="1945400"/>
              <a:ext cx="245375" cy="392225"/>
            </a:xfrm>
            <a:custGeom>
              <a:rect b="b" l="l" r="r" t="t"/>
              <a:pathLst>
                <a:path extrusionOk="0" h="15689" w="9815">
                  <a:moveTo>
                    <a:pt x="1" y="1"/>
                  </a:moveTo>
                  <a:lnTo>
                    <a:pt x="1" y="15689"/>
                  </a:lnTo>
                  <a:lnTo>
                    <a:pt x="9815" y="15689"/>
                  </a:lnTo>
                  <a:lnTo>
                    <a:pt x="9815"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e10805fb36_1_78"/>
            <p:cNvSpPr/>
            <p:nvPr/>
          </p:nvSpPr>
          <p:spPr>
            <a:xfrm>
              <a:off x="3381863" y="2114475"/>
              <a:ext cx="45350" cy="45350"/>
            </a:xfrm>
            <a:custGeom>
              <a:rect b="b" l="l" r="r" t="t"/>
              <a:pathLst>
                <a:path extrusionOk="0" h="1814" w="1814">
                  <a:moveTo>
                    <a:pt x="1" y="1"/>
                  </a:moveTo>
                  <a:lnTo>
                    <a:pt x="1" y="1814"/>
                  </a:lnTo>
                  <a:lnTo>
                    <a:pt x="1814" y="1814"/>
                  </a:lnTo>
                  <a:lnTo>
                    <a:pt x="1814"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e10805fb36_1_78"/>
            <p:cNvSpPr/>
            <p:nvPr/>
          </p:nvSpPr>
          <p:spPr>
            <a:xfrm>
              <a:off x="3381863" y="2221700"/>
              <a:ext cx="45350" cy="47075"/>
            </a:xfrm>
            <a:custGeom>
              <a:rect b="b" l="l" r="r" t="t"/>
              <a:pathLst>
                <a:path extrusionOk="0" h="1883" w="1814">
                  <a:moveTo>
                    <a:pt x="1" y="0"/>
                  </a:moveTo>
                  <a:lnTo>
                    <a:pt x="1" y="1883"/>
                  </a:lnTo>
                  <a:lnTo>
                    <a:pt x="1814" y="1883"/>
                  </a:lnTo>
                  <a:lnTo>
                    <a:pt x="1814"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e10805fb36_1_78"/>
            <p:cNvSpPr/>
            <p:nvPr/>
          </p:nvSpPr>
          <p:spPr>
            <a:xfrm>
              <a:off x="3365313" y="1883950"/>
              <a:ext cx="201775" cy="76300"/>
            </a:xfrm>
            <a:custGeom>
              <a:rect b="b" l="l" r="r" t="t"/>
              <a:pathLst>
                <a:path extrusionOk="0" h="3052" w="8071">
                  <a:moveTo>
                    <a:pt x="7409" y="576"/>
                  </a:moveTo>
                  <a:lnTo>
                    <a:pt x="7409" y="2459"/>
                  </a:lnTo>
                  <a:lnTo>
                    <a:pt x="663" y="2459"/>
                  </a:lnTo>
                  <a:lnTo>
                    <a:pt x="663" y="576"/>
                  </a:lnTo>
                  <a:close/>
                  <a:moveTo>
                    <a:pt x="0" y="1"/>
                  </a:moveTo>
                  <a:lnTo>
                    <a:pt x="0" y="3051"/>
                  </a:lnTo>
                  <a:lnTo>
                    <a:pt x="8071" y="3051"/>
                  </a:lnTo>
                  <a:lnTo>
                    <a:pt x="8071"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e10805fb36_1_78"/>
            <p:cNvSpPr/>
            <p:nvPr/>
          </p:nvSpPr>
          <p:spPr>
            <a:xfrm>
              <a:off x="3303863" y="1905750"/>
              <a:ext cx="324675" cy="470225"/>
            </a:xfrm>
            <a:custGeom>
              <a:rect b="b" l="l" r="r" t="t"/>
              <a:pathLst>
                <a:path extrusionOk="0" h="18809" w="12987">
                  <a:moveTo>
                    <a:pt x="1" y="0"/>
                  </a:moveTo>
                  <a:lnTo>
                    <a:pt x="1" y="18809"/>
                  </a:lnTo>
                  <a:lnTo>
                    <a:pt x="12987" y="18809"/>
                  </a:lnTo>
                  <a:lnTo>
                    <a:pt x="12987" y="0"/>
                  </a:lnTo>
                  <a:lnTo>
                    <a:pt x="10808" y="0"/>
                  </a:lnTo>
                  <a:lnTo>
                    <a:pt x="10808" y="645"/>
                  </a:lnTo>
                  <a:lnTo>
                    <a:pt x="12342" y="645"/>
                  </a:lnTo>
                  <a:lnTo>
                    <a:pt x="12342" y="18216"/>
                  </a:lnTo>
                  <a:lnTo>
                    <a:pt x="645" y="18216"/>
                  </a:lnTo>
                  <a:lnTo>
                    <a:pt x="645" y="645"/>
                  </a:lnTo>
                  <a:lnTo>
                    <a:pt x="2179" y="64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e10805fb36_1_78"/>
            <p:cNvSpPr/>
            <p:nvPr/>
          </p:nvSpPr>
          <p:spPr>
            <a:xfrm>
              <a:off x="3396238"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e10805fb36_1_78"/>
            <p:cNvSpPr/>
            <p:nvPr/>
          </p:nvSpPr>
          <p:spPr>
            <a:xfrm>
              <a:off x="3519563" y="1914475"/>
              <a:ext cx="16600" cy="14825"/>
            </a:xfrm>
            <a:custGeom>
              <a:rect b="b" l="l" r="r" t="t"/>
              <a:pathLst>
                <a:path extrusionOk="0" h="593" w="664">
                  <a:moveTo>
                    <a:pt x="1" y="0"/>
                  </a:moveTo>
                  <a:lnTo>
                    <a:pt x="1" y="593"/>
                  </a:lnTo>
                  <a:lnTo>
                    <a:pt x="663" y="593"/>
                  </a:lnTo>
                  <a:lnTo>
                    <a:pt x="663"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e10805fb36_1_78"/>
            <p:cNvSpPr/>
            <p:nvPr/>
          </p:nvSpPr>
          <p:spPr>
            <a:xfrm>
              <a:off x="3334363" y="1936250"/>
              <a:ext cx="263675" cy="408800"/>
            </a:xfrm>
            <a:custGeom>
              <a:rect b="b" l="l" r="r" t="t"/>
              <a:pathLst>
                <a:path extrusionOk="0" h="16352" w="10547">
                  <a:moveTo>
                    <a:pt x="1" y="1"/>
                  </a:moveTo>
                  <a:lnTo>
                    <a:pt x="1" y="16351"/>
                  </a:lnTo>
                  <a:lnTo>
                    <a:pt x="10547" y="16351"/>
                  </a:lnTo>
                  <a:lnTo>
                    <a:pt x="10547" y="1"/>
                  </a:lnTo>
                  <a:lnTo>
                    <a:pt x="9588" y="1"/>
                  </a:lnTo>
                  <a:lnTo>
                    <a:pt x="9588" y="663"/>
                  </a:lnTo>
                  <a:lnTo>
                    <a:pt x="9884" y="663"/>
                  </a:lnTo>
                  <a:lnTo>
                    <a:pt x="9884" y="15776"/>
                  </a:lnTo>
                  <a:lnTo>
                    <a:pt x="663" y="15776"/>
                  </a:lnTo>
                  <a:lnTo>
                    <a:pt x="663" y="663"/>
                  </a:lnTo>
                  <a:lnTo>
                    <a:pt x="959" y="663"/>
                  </a:lnTo>
                  <a:lnTo>
                    <a:pt x="95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e10805fb36_1_78"/>
            <p:cNvSpPr/>
            <p:nvPr/>
          </p:nvSpPr>
          <p:spPr>
            <a:xfrm>
              <a:off x="3376213" y="2009025"/>
              <a:ext cx="56225" cy="47100"/>
            </a:xfrm>
            <a:custGeom>
              <a:rect b="b" l="l" r="r" t="t"/>
              <a:pathLst>
                <a:path extrusionOk="0" h="1884" w="2249">
                  <a:moveTo>
                    <a:pt x="1813" y="1"/>
                  </a:moveTo>
                  <a:lnTo>
                    <a:pt x="802" y="1012"/>
                  </a:lnTo>
                  <a:lnTo>
                    <a:pt x="436" y="576"/>
                  </a:lnTo>
                  <a:lnTo>
                    <a:pt x="0" y="1012"/>
                  </a:lnTo>
                  <a:lnTo>
                    <a:pt x="802" y="1883"/>
                  </a:lnTo>
                  <a:lnTo>
                    <a:pt x="2249" y="436"/>
                  </a:lnTo>
                  <a:lnTo>
                    <a:pt x="1813"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e10805fb36_1_78"/>
            <p:cNvSpPr/>
            <p:nvPr/>
          </p:nvSpPr>
          <p:spPr>
            <a:xfrm>
              <a:off x="3458138" y="2014700"/>
              <a:ext cx="54500" cy="14400"/>
            </a:xfrm>
            <a:custGeom>
              <a:rect b="b" l="l" r="r" t="t"/>
              <a:pathLst>
                <a:path extrusionOk="0" h="576" w="2180">
                  <a:moveTo>
                    <a:pt x="0" y="0"/>
                  </a:moveTo>
                  <a:lnTo>
                    <a:pt x="0" y="575"/>
                  </a:lnTo>
                  <a:lnTo>
                    <a:pt x="2179" y="575"/>
                  </a:lnTo>
                  <a:lnTo>
                    <a:pt x="217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ge10805fb36_1_78"/>
            <p:cNvSpPr/>
            <p:nvPr/>
          </p:nvSpPr>
          <p:spPr>
            <a:xfrm>
              <a:off x="3458138" y="2045200"/>
              <a:ext cx="101550" cy="14850"/>
            </a:xfrm>
            <a:custGeom>
              <a:rect b="b" l="l" r="r" t="t"/>
              <a:pathLst>
                <a:path extrusionOk="0" h="594"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ge10805fb36_1_78"/>
            <p:cNvSpPr/>
            <p:nvPr/>
          </p:nvSpPr>
          <p:spPr>
            <a:xfrm>
              <a:off x="3458138" y="2121450"/>
              <a:ext cx="54500" cy="16600"/>
            </a:xfrm>
            <a:custGeom>
              <a:rect b="b" l="l" r="r" t="t"/>
              <a:pathLst>
                <a:path extrusionOk="0" h="664" w="2180">
                  <a:moveTo>
                    <a:pt x="0" y="1"/>
                  </a:moveTo>
                  <a:lnTo>
                    <a:pt x="0" y="663"/>
                  </a:lnTo>
                  <a:lnTo>
                    <a:pt x="2179" y="66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ge10805fb36_1_78"/>
            <p:cNvSpPr/>
            <p:nvPr/>
          </p:nvSpPr>
          <p:spPr>
            <a:xfrm>
              <a:off x="3458138" y="2152400"/>
              <a:ext cx="101550" cy="16575"/>
            </a:xfrm>
            <a:custGeom>
              <a:rect b="b" l="l" r="r" t="t"/>
              <a:pathLst>
                <a:path extrusionOk="0" h="663" w="4062">
                  <a:moveTo>
                    <a:pt x="0" y="0"/>
                  </a:moveTo>
                  <a:lnTo>
                    <a:pt x="0" y="663"/>
                  </a:lnTo>
                  <a:lnTo>
                    <a:pt x="4062" y="66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e10805fb36_1_78"/>
            <p:cNvSpPr/>
            <p:nvPr/>
          </p:nvSpPr>
          <p:spPr>
            <a:xfrm>
              <a:off x="3458138" y="2230400"/>
              <a:ext cx="54500" cy="14850"/>
            </a:xfrm>
            <a:custGeom>
              <a:rect b="b" l="l" r="r" t="t"/>
              <a:pathLst>
                <a:path extrusionOk="0" h="594" w="2180">
                  <a:moveTo>
                    <a:pt x="0" y="1"/>
                  </a:moveTo>
                  <a:lnTo>
                    <a:pt x="0" y="593"/>
                  </a:lnTo>
                  <a:lnTo>
                    <a:pt x="2179" y="593"/>
                  </a:lnTo>
                  <a:lnTo>
                    <a:pt x="217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e10805fb36_1_78"/>
            <p:cNvSpPr/>
            <p:nvPr/>
          </p:nvSpPr>
          <p:spPr>
            <a:xfrm>
              <a:off x="3458138" y="2261350"/>
              <a:ext cx="101550" cy="14825"/>
            </a:xfrm>
            <a:custGeom>
              <a:rect b="b" l="l" r="r" t="t"/>
              <a:pathLst>
                <a:path extrusionOk="0" h="593" w="4062">
                  <a:moveTo>
                    <a:pt x="0" y="0"/>
                  </a:moveTo>
                  <a:lnTo>
                    <a:pt x="0" y="593"/>
                  </a:lnTo>
                  <a:lnTo>
                    <a:pt x="4062" y="593"/>
                  </a:lnTo>
                  <a:lnTo>
                    <a:pt x="4062"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e10805fb36_1_78"/>
            <p:cNvSpPr/>
            <p:nvPr/>
          </p:nvSpPr>
          <p:spPr>
            <a:xfrm>
              <a:off x="3374463" y="2107075"/>
              <a:ext cx="61900" cy="61900"/>
            </a:xfrm>
            <a:custGeom>
              <a:rect b="b" l="l" r="r" t="t"/>
              <a:pathLst>
                <a:path extrusionOk="0" h="2476" w="2476">
                  <a:moveTo>
                    <a:pt x="1813" y="576"/>
                  </a:moveTo>
                  <a:lnTo>
                    <a:pt x="1813" y="1813"/>
                  </a:lnTo>
                  <a:lnTo>
                    <a:pt x="576" y="1813"/>
                  </a:lnTo>
                  <a:lnTo>
                    <a:pt x="576" y="57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e10805fb36_1_78"/>
            <p:cNvSpPr/>
            <p:nvPr/>
          </p:nvSpPr>
          <p:spPr>
            <a:xfrm>
              <a:off x="3374463" y="2214275"/>
              <a:ext cx="61900" cy="61900"/>
            </a:xfrm>
            <a:custGeom>
              <a:rect b="b" l="l" r="r" t="t"/>
              <a:pathLst>
                <a:path extrusionOk="0" h="2476" w="2476">
                  <a:moveTo>
                    <a:pt x="1813" y="646"/>
                  </a:moveTo>
                  <a:lnTo>
                    <a:pt x="1813" y="1883"/>
                  </a:lnTo>
                  <a:lnTo>
                    <a:pt x="576" y="1883"/>
                  </a:lnTo>
                  <a:lnTo>
                    <a:pt x="576" y="646"/>
                  </a:lnTo>
                  <a:close/>
                  <a:moveTo>
                    <a:pt x="0" y="1"/>
                  </a:moveTo>
                  <a:lnTo>
                    <a:pt x="0" y="2476"/>
                  </a:lnTo>
                  <a:lnTo>
                    <a:pt x="2476" y="2476"/>
                  </a:lnTo>
                  <a:lnTo>
                    <a:pt x="24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3" name="Google Shape;943;ge10805fb36_1_78"/>
          <p:cNvGrpSpPr/>
          <p:nvPr/>
        </p:nvGrpSpPr>
        <p:grpSpPr>
          <a:xfrm rot="828707">
            <a:off x="1535904" y="515101"/>
            <a:ext cx="132766" cy="499549"/>
            <a:chOff x="1202963" y="4060675"/>
            <a:chExt cx="107225" cy="494200"/>
          </a:xfrm>
        </p:grpSpPr>
        <p:grpSp>
          <p:nvGrpSpPr>
            <p:cNvPr id="944" name="Google Shape;944;ge10805fb36_1_78"/>
            <p:cNvGrpSpPr/>
            <p:nvPr/>
          </p:nvGrpSpPr>
          <p:grpSpPr>
            <a:xfrm>
              <a:off x="1202963" y="4060675"/>
              <a:ext cx="107225" cy="475900"/>
              <a:chOff x="1202963" y="4060675"/>
              <a:chExt cx="107225" cy="475900"/>
            </a:xfrm>
          </p:grpSpPr>
          <p:sp>
            <p:nvSpPr>
              <p:cNvPr id="945" name="Google Shape;945;ge10805fb36_1_78"/>
              <p:cNvSpPr/>
              <p:nvPr/>
            </p:nvSpPr>
            <p:spPr>
              <a:xfrm>
                <a:off x="1240888" y="4491225"/>
                <a:ext cx="30950" cy="45350"/>
              </a:xfrm>
              <a:custGeom>
                <a:rect b="b" l="l" r="r" t="t"/>
                <a:pathLst>
                  <a:path extrusionOk="0" h="1814" w="1238">
                    <a:moveTo>
                      <a:pt x="296" y="0"/>
                    </a:moveTo>
                    <a:lnTo>
                      <a:pt x="0" y="297"/>
                    </a:lnTo>
                    <a:lnTo>
                      <a:pt x="593" y="1813"/>
                    </a:lnTo>
                    <a:lnTo>
                      <a:pt x="1238" y="297"/>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ge10805fb36_1_78"/>
              <p:cNvSpPr/>
              <p:nvPr/>
            </p:nvSpPr>
            <p:spPr>
              <a:xfrm>
                <a:off x="1209938" y="4429325"/>
                <a:ext cx="92850" cy="61925"/>
              </a:xfrm>
              <a:custGeom>
                <a:rect b="b" l="l" r="r" t="t"/>
                <a:pathLst>
                  <a:path extrusionOk="0" h="2477" w="3714">
                    <a:moveTo>
                      <a:pt x="297" y="1"/>
                    </a:moveTo>
                    <a:lnTo>
                      <a:pt x="1" y="594"/>
                    </a:lnTo>
                    <a:lnTo>
                      <a:pt x="1238" y="2476"/>
                    </a:lnTo>
                    <a:lnTo>
                      <a:pt x="2476" y="2476"/>
                    </a:lnTo>
                    <a:lnTo>
                      <a:pt x="2772" y="2110"/>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ge10805fb36_1_78"/>
              <p:cNvSpPr/>
              <p:nvPr/>
            </p:nvSpPr>
            <p:spPr>
              <a:xfrm>
                <a:off x="1209938" y="4068075"/>
                <a:ext cx="92850" cy="47100"/>
              </a:xfrm>
              <a:custGeom>
                <a:rect b="b" l="l" r="r" t="t"/>
                <a:pathLst>
                  <a:path extrusionOk="0" h="1884" w="3714">
                    <a:moveTo>
                      <a:pt x="1" y="1"/>
                    </a:moveTo>
                    <a:lnTo>
                      <a:pt x="1" y="1883"/>
                    </a:lnTo>
                    <a:lnTo>
                      <a:pt x="3713" y="1883"/>
                    </a:lnTo>
                    <a:lnTo>
                      <a:pt x="371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e10805fb36_1_78"/>
              <p:cNvSpPr/>
              <p:nvPr/>
            </p:nvSpPr>
            <p:spPr>
              <a:xfrm>
                <a:off x="1279238" y="4115150"/>
                <a:ext cx="23550" cy="307250"/>
              </a:xfrm>
              <a:custGeom>
                <a:rect b="b" l="l" r="r" t="t"/>
                <a:pathLst>
                  <a:path extrusionOk="0" h="12290" w="942">
                    <a:moveTo>
                      <a:pt x="0" y="0"/>
                    </a:moveTo>
                    <a:lnTo>
                      <a:pt x="0" y="12289"/>
                    </a:lnTo>
                    <a:lnTo>
                      <a:pt x="941" y="12289"/>
                    </a:lnTo>
                    <a:lnTo>
                      <a:pt x="941"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e10805fb36_1_78"/>
              <p:cNvSpPr/>
              <p:nvPr/>
            </p:nvSpPr>
            <p:spPr>
              <a:xfrm>
                <a:off x="1209938" y="4115150"/>
                <a:ext cx="24000" cy="307250"/>
              </a:xfrm>
              <a:custGeom>
                <a:rect b="b" l="l" r="r" t="t"/>
                <a:pathLst>
                  <a:path extrusionOk="0" h="12290" w="960">
                    <a:moveTo>
                      <a:pt x="1" y="0"/>
                    </a:moveTo>
                    <a:lnTo>
                      <a:pt x="1" y="12289"/>
                    </a:lnTo>
                    <a:lnTo>
                      <a:pt x="959" y="12289"/>
                    </a:lnTo>
                    <a:lnTo>
                      <a:pt x="959"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e10805fb36_1_78"/>
              <p:cNvSpPr/>
              <p:nvPr/>
            </p:nvSpPr>
            <p:spPr>
              <a:xfrm>
                <a:off x="1233913" y="4115150"/>
                <a:ext cx="45350" cy="314200"/>
              </a:xfrm>
              <a:custGeom>
                <a:rect b="b" l="l" r="r" t="t"/>
                <a:pathLst>
                  <a:path extrusionOk="0" h="12568" w="1814">
                    <a:moveTo>
                      <a:pt x="0" y="0"/>
                    </a:moveTo>
                    <a:lnTo>
                      <a:pt x="0" y="12568"/>
                    </a:lnTo>
                    <a:lnTo>
                      <a:pt x="1813" y="12568"/>
                    </a:lnTo>
                    <a:lnTo>
                      <a:pt x="1813" y="0"/>
                    </a:lnTo>
                    <a:close/>
                  </a:path>
                </a:pathLst>
              </a:cu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e10805fb36_1_78"/>
              <p:cNvSpPr/>
              <p:nvPr/>
            </p:nvSpPr>
            <p:spPr>
              <a:xfrm>
                <a:off x="1202963" y="4106425"/>
                <a:ext cx="107225" cy="16150"/>
              </a:xfrm>
              <a:custGeom>
                <a:rect b="b" l="l" r="r" t="t"/>
                <a:pathLst>
                  <a:path extrusionOk="0" h="646" w="4289">
                    <a:moveTo>
                      <a:pt x="1" y="1"/>
                    </a:moveTo>
                    <a:lnTo>
                      <a:pt x="1" y="645"/>
                    </a:lnTo>
                    <a:lnTo>
                      <a:pt x="4289" y="645"/>
                    </a:lnTo>
                    <a:lnTo>
                      <a:pt x="4289"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e10805fb36_1_78"/>
              <p:cNvSpPr/>
              <p:nvPr/>
            </p:nvSpPr>
            <p:spPr>
              <a:xfrm>
                <a:off x="1202963" y="4060675"/>
                <a:ext cx="107225" cy="38375"/>
              </a:xfrm>
              <a:custGeom>
                <a:rect b="b" l="l" r="r" t="t"/>
                <a:pathLst>
                  <a:path extrusionOk="0" h="1535" w="4289">
                    <a:moveTo>
                      <a:pt x="1" y="0"/>
                    </a:moveTo>
                    <a:lnTo>
                      <a:pt x="1" y="1534"/>
                    </a:lnTo>
                    <a:lnTo>
                      <a:pt x="576" y="1534"/>
                    </a:lnTo>
                    <a:lnTo>
                      <a:pt x="576" y="593"/>
                    </a:lnTo>
                    <a:lnTo>
                      <a:pt x="3696" y="593"/>
                    </a:lnTo>
                    <a:lnTo>
                      <a:pt x="3696" y="1534"/>
                    </a:lnTo>
                    <a:lnTo>
                      <a:pt x="4289" y="1534"/>
                    </a:lnTo>
                    <a:lnTo>
                      <a:pt x="4289"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3" name="Google Shape;953;ge10805fb36_1_78"/>
            <p:cNvSpPr/>
            <p:nvPr/>
          </p:nvSpPr>
          <p:spPr>
            <a:xfrm>
              <a:off x="1202963" y="4129950"/>
              <a:ext cx="107225" cy="424925"/>
            </a:xfrm>
            <a:custGeom>
              <a:rect b="b" l="l" r="r" t="t"/>
              <a:pathLst>
                <a:path extrusionOk="0" h="16997" w="4289">
                  <a:moveTo>
                    <a:pt x="3051" y="12046"/>
                  </a:moveTo>
                  <a:lnTo>
                    <a:pt x="3626" y="12412"/>
                  </a:lnTo>
                  <a:lnTo>
                    <a:pt x="2755" y="14085"/>
                  </a:lnTo>
                  <a:lnTo>
                    <a:pt x="1447" y="14085"/>
                  </a:lnTo>
                  <a:lnTo>
                    <a:pt x="646" y="12412"/>
                  </a:lnTo>
                  <a:lnTo>
                    <a:pt x="1238" y="12046"/>
                  </a:lnTo>
                  <a:lnTo>
                    <a:pt x="2110" y="12638"/>
                  </a:lnTo>
                  <a:lnTo>
                    <a:pt x="3051" y="12046"/>
                  </a:lnTo>
                  <a:close/>
                  <a:moveTo>
                    <a:pt x="2546" y="14748"/>
                  </a:moveTo>
                  <a:lnTo>
                    <a:pt x="2110" y="15532"/>
                  </a:lnTo>
                  <a:lnTo>
                    <a:pt x="1744" y="14748"/>
                  </a:lnTo>
                  <a:close/>
                  <a:moveTo>
                    <a:pt x="1" y="1"/>
                  </a:moveTo>
                  <a:lnTo>
                    <a:pt x="1" y="12342"/>
                  </a:lnTo>
                  <a:lnTo>
                    <a:pt x="2110" y="16996"/>
                  </a:lnTo>
                  <a:lnTo>
                    <a:pt x="4289" y="12342"/>
                  </a:lnTo>
                  <a:lnTo>
                    <a:pt x="4289" y="1"/>
                  </a:lnTo>
                  <a:lnTo>
                    <a:pt x="3696" y="1"/>
                  </a:lnTo>
                  <a:lnTo>
                    <a:pt x="3696" y="11697"/>
                  </a:lnTo>
                  <a:lnTo>
                    <a:pt x="3330" y="11470"/>
                  </a:lnTo>
                  <a:lnTo>
                    <a:pt x="3330" y="1"/>
                  </a:lnTo>
                  <a:lnTo>
                    <a:pt x="2755" y="1"/>
                  </a:lnTo>
                  <a:lnTo>
                    <a:pt x="2755" y="11470"/>
                  </a:lnTo>
                  <a:lnTo>
                    <a:pt x="2110" y="11906"/>
                  </a:lnTo>
                  <a:lnTo>
                    <a:pt x="1517" y="11470"/>
                  </a:lnTo>
                  <a:lnTo>
                    <a:pt x="1517" y="1"/>
                  </a:lnTo>
                  <a:lnTo>
                    <a:pt x="942" y="1"/>
                  </a:lnTo>
                  <a:lnTo>
                    <a:pt x="942" y="11470"/>
                  </a:lnTo>
                  <a:lnTo>
                    <a:pt x="576" y="11697"/>
                  </a:lnTo>
                  <a:lnTo>
                    <a:pt x="57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4" name="Google Shape;954;ge10805fb36_1_7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pic>
        <p:nvPicPr>
          <p:cNvPr id="955" name="Google Shape;955;ge10805fb36_1_78"/>
          <p:cNvPicPr preferRelativeResize="0"/>
          <p:nvPr/>
        </p:nvPicPr>
        <p:blipFill>
          <a:blip r:embed="rId3">
            <a:alphaModFix/>
          </a:blip>
          <a:stretch>
            <a:fillRect/>
          </a:stretch>
        </p:blipFill>
        <p:spPr>
          <a:xfrm>
            <a:off x="1021488" y="2472250"/>
            <a:ext cx="7121702" cy="21628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59" name="Shape 959"/>
        <p:cNvGrpSpPr/>
        <p:nvPr/>
      </p:nvGrpSpPr>
      <p:grpSpPr>
        <a:xfrm>
          <a:off x="0" y="0"/>
          <a:ext cx="0" cy="0"/>
          <a:chOff x="0" y="0"/>
          <a:chExt cx="0" cy="0"/>
        </a:xfrm>
      </p:grpSpPr>
      <p:sp>
        <p:nvSpPr>
          <p:cNvPr id="960" name="Google Shape;960;p5"/>
          <p:cNvSpPr txBox="1"/>
          <p:nvPr>
            <p:ph type="ctrTitle"/>
          </p:nvPr>
        </p:nvSpPr>
        <p:spPr>
          <a:xfrm>
            <a:off x="4969070" y="1686150"/>
            <a:ext cx="3441000" cy="4269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3000"/>
              <a:buNone/>
            </a:pPr>
            <a:r>
              <a:rPr lang="en"/>
              <a:t>I</a:t>
            </a:r>
            <a:endParaRPr/>
          </a:p>
        </p:txBody>
      </p:sp>
      <p:sp>
        <p:nvSpPr>
          <p:cNvPr id="961" name="Google Shape;961;p5"/>
          <p:cNvSpPr txBox="1"/>
          <p:nvPr/>
        </p:nvSpPr>
        <p:spPr>
          <a:xfrm>
            <a:off x="3195025" y="12102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962" name="Google Shape;962;p5"/>
          <p:cNvPicPr preferRelativeResize="0"/>
          <p:nvPr/>
        </p:nvPicPr>
        <p:blipFill>
          <a:blip r:embed="rId3">
            <a:alphaModFix/>
          </a:blip>
          <a:stretch>
            <a:fillRect/>
          </a:stretch>
        </p:blipFill>
        <p:spPr>
          <a:xfrm>
            <a:off x="321400" y="315400"/>
            <a:ext cx="5873624" cy="2337524"/>
          </a:xfrm>
          <a:prstGeom prst="rect">
            <a:avLst/>
          </a:prstGeom>
          <a:noFill/>
          <a:ln>
            <a:noFill/>
          </a:ln>
        </p:spPr>
      </p:pic>
      <p:pic>
        <p:nvPicPr>
          <p:cNvPr id="963" name="Google Shape;963;p5"/>
          <p:cNvPicPr preferRelativeResize="0"/>
          <p:nvPr/>
        </p:nvPicPr>
        <p:blipFill>
          <a:blip r:embed="rId4">
            <a:alphaModFix/>
          </a:blip>
          <a:stretch>
            <a:fillRect/>
          </a:stretch>
        </p:blipFill>
        <p:spPr>
          <a:xfrm>
            <a:off x="2506750" y="2698612"/>
            <a:ext cx="6272164" cy="230886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
          <p:cNvSpPr txBox="1"/>
          <p:nvPr>
            <p:ph type="title"/>
          </p:nvPr>
        </p:nvSpPr>
        <p:spPr>
          <a:xfrm>
            <a:off x="1365426" y="568225"/>
            <a:ext cx="7353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01</a:t>
            </a:r>
            <a:endParaRPr/>
          </a:p>
        </p:txBody>
      </p:sp>
      <p:sp>
        <p:nvSpPr>
          <p:cNvPr id="541" name="Google Shape;541;p3"/>
          <p:cNvSpPr txBox="1"/>
          <p:nvPr>
            <p:ph idx="3" type="title"/>
          </p:nvPr>
        </p:nvSpPr>
        <p:spPr>
          <a:xfrm>
            <a:off x="4204350" y="568225"/>
            <a:ext cx="7353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02</a:t>
            </a:r>
            <a:endParaRPr/>
          </a:p>
        </p:txBody>
      </p:sp>
      <p:sp>
        <p:nvSpPr>
          <p:cNvPr id="542" name="Google Shape;542;p3"/>
          <p:cNvSpPr txBox="1"/>
          <p:nvPr>
            <p:ph idx="5" type="subTitle"/>
          </p:nvPr>
        </p:nvSpPr>
        <p:spPr>
          <a:xfrm>
            <a:off x="3267450" y="1337125"/>
            <a:ext cx="2609100" cy="50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Sifat Khusus Binary Tree</a:t>
            </a:r>
            <a:endParaRPr/>
          </a:p>
        </p:txBody>
      </p:sp>
      <p:sp>
        <p:nvSpPr>
          <p:cNvPr id="543" name="Google Shape;543;p3"/>
          <p:cNvSpPr txBox="1"/>
          <p:nvPr>
            <p:ph idx="14" type="subTitle"/>
          </p:nvPr>
        </p:nvSpPr>
        <p:spPr>
          <a:xfrm>
            <a:off x="679775" y="1337125"/>
            <a:ext cx="2106600" cy="50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Definisi Alokasi dan Binary Tree</a:t>
            </a:r>
            <a:endParaRPr/>
          </a:p>
        </p:txBody>
      </p:sp>
      <p:sp>
        <p:nvSpPr>
          <p:cNvPr id="544" name="Google Shape;544;p3"/>
          <p:cNvSpPr txBox="1"/>
          <p:nvPr>
            <p:ph idx="13" type="title"/>
          </p:nvPr>
        </p:nvSpPr>
        <p:spPr>
          <a:xfrm>
            <a:off x="1365437" y="2519103"/>
            <a:ext cx="7353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04</a:t>
            </a:r>
            <a:endParaRPr/>
          </a:p>
        </p:txBody>
      </p:sp>
      <p:sp>
        <p:nvSpPr>
          <p:cNvPr id="545" name="Google Shape;545;p3"/>
          <p:cNvSpPr txBox="1"/>
          <p:nvPr>
            <p:ph idx="15" type="subTitle"/>
          </p:nvPr>
        </p:nvSpPr>
        <p:spPr>
          <a:xfrm>
            <a:off x="3375450" y="3297900"/>
            <a:ext cx="2393100" cy="84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Representasi Binary Tree Secara Sequential</a:t>
            </a:r>
            <a:endParaRPr/>
          </a:p>
        </p:txBody>
      </p:sp>
      <p:sp>
        <p:nvSpPr>
          <p:cNvPr id="546" name="Google Shape;546;p3"/>
          <p:cNvSpPr txBox="1"/>
          <p:nvPr>
            <p:ph type="title"/>
          </p:nvPr>
        </p:nvSpPr>
        <p:spPr>
          <a:xfrm>
            <a:off x="6865551" y="568225"/>
            <a:ext cx="7353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03</a:t>
            </a:r>
            <a:endParaRPr/>
          </a:p>
        </p:txBody>
      </p:sp>
      <p:sp>
        <p:nvSpPr>
          <p:cNvPr id="547" name="Google Shape;547;p3"/>
          <p:cNvSpPr txBox="1"/>
          <p:nvPr>
            <p:ph idx="14" type="subTitle"/>
          </p:nvPr>
        </p:nvSpPr>
        <p:spPr>
          <a:xfrm>
            <a:off x="6180050" y="1094725"/>
            <a:ext cx="2106600" cy="9900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Mengubah</a:t>
            </a:r>
            <a:r>
              <a:rPr lang="en"/>
              <a:t> Tree Non Binary menjadi Binary Tree</a:t>
            </a:r>
            <a:endParaRPr/>
          </a:p>
        </p:txBody>
      </p:sp>
      <p:sp>
        <p:nvSpPr>
          <p:cNvPr id="548" name="Google Shape;548;p3"/>
          <p:cNvSpPr txBox="1"/>
          <p:nvPr>
            <p:ph idx="14" type="subTitle"/>
          </p:nvPr>
        </p:nvSpPr>
        <p:spPr>
          <a:xfrm>
            <a:off x="679775" y="3465600"/>
            <a:ext cx="2106600" cy="50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Traversal </a:t>
            </a:r>
            <a:r>
              <a:rPr lang="en"/>
              <a:t>Binary Tree</a:t>
            </a:r>
            <a:endParaRPr/>
          </a:p>
        </p:txBody>
      </p:sp>
      <p:sp>
        <p:nvSpPr>
          <p:cNvPr id="549" name="Google Shape;549;p3"/>
          <p:cNvSpPr txBox="1"/>
          <p:nvPr>
            <p:ph idx="13" type="title"/>
          </p:nvPr>
        </p:nvSpPr>
        <p:spPr>
          <a:xfrm>
            <a:off x="4204362" y="2519103"/>
            <a:ext cx="7353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05</a:t>
            </a:r>
            <a:endParaRPr/>
          </a:p>
        </p:txBody>
      </p:sp>
      <p:sp>
        <p:nvSpPr>
          <p:cNvPr id="550" name="Google Shape;550;p3"/>
          <p:cNvSpPr txBox="1"/>
          <p:nvPr>
            <p:ph idx="13" type="title"/>
          </p:nvPr>
        </p:nvSpPr>
        <p:spPr>
          <a:xfrm>
            <a:off x="6865699" y="2519100"/>
            <a:ext cx="735300" cy="387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800"/>
              <a:buNone/>
            </a:pPr>
            <a:r>
              <a:rPr lang="en"/>
              <a:t>06</a:t>
            </a:r>
            <a:endParaRPr/>
          </a:p>
        </p:txBody>
      </p:sp>
      <p:sp>
        <p:nvSpPr>
          <p:cNvPr id="551" name="Google Shape;551;p3"/>
          <p:cNvSpPr txBox="1"/>
          <p:nvPr>
            <p:ph idx="14" type="subTitle"/>
          </p:nvPr>
        </p:nvSpPr>
        <p:spPr>
          <a:xfrm>
            <a:off x="6180050" y="3465600"/>
            <a:ext cx="2106600" cy="505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lang="en"/>
              <a:t>Kelebihan dan Kekurangan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967" name="Shape 967"/>
        <p:cNvGrpSpPr/>
        <p:nvPr/>
      </p:nvGrpSpPr>
      <p:grpSpPr>
        <a:xfrm>
          <a:off x="0" y="0"/>
          <a:ext cx="0" cy="0"/>
          <a:chOff x="0" y="0"/>
          <a:chExt cx="0" cy="0"/>
        </a:xfrm>
      </p:grpSpPr>
      <p:sp>
        <p:nvSpPr>
          <p:cNvPr id="968" name="Google Shape;968;p16"/>
          <p:cNvSpPr txBox="1"/>
          <p:nvPr>
            <p:ph type="title"/>
          </p:nvPr>
        </p:nvSpPr>
        <p:spPr>
          <a:xfrm>
            <a:off x="2046600" y="1414500"/>
            <a:ext cx="5050800" cy="231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Implementasi di Bahasa C</a:t>
            </a:r>
            <a:endParaRPr/>
          </a:p>
        </p:txBody>
      </p:sp>
      <p:grpSp>
        <p:nvGrpSpPr>
          <p:cNvPr id="969" name="Google Shape;969;p16"/>
          <p:cNvGrpSpPr/>
          <p:nvPr/>
        </p:nvGrpSpPr>
        <p:grpSpPr>
          <a:xfrm flipH="1" rot="-552712">
            <a:off x="1214043" y="936967"/>
            <a:ext cx="1271811" cy="1019147"/>
            <a:chOff x="10049025" y="922900"/>
            <a:chExt cx="537625" cy="430800"/>
          </a:xfrm>
        </p:grpSpPr>
        <p:sp>
          <p:nvSpPr>
            <p:cNvPr id="970" name="Google Shape;970;p16"/>
            <p:cNvSpPr/>
            <p:nvPr/>
          </p:nvSpPr>
          <p:spPr>
            <a:xfrm>
              <a:off x="10056525" y="930425"/>
              <a:ext cx="521975" cy="331475"/>
            </a:xfrm>
            <a:custGeom>
              <a:rect b="b" l="l" r="r" t="t"/>
              <a:pathLst>
                <a:path extrusionOk="0" h="13259" w="20879">
                  <a:moveTo>
                    <a:pt x="14412" y="0"/>
                  </a:moveTo>
                  <a:lnTo>
                    <a:pt x="1" y="226"/>
                  </a:lnTo>
                  <a:cubicBezTo>
                    <a:pt x="1254" y="2506"/>
                    <a:pt x="2407" y="4812"/>
                    <a:pt x="3334" y="7218"/>
                  </a:cubicBezTo>
                  <a:lnTo>
                    <a:pt x="12532" y="13258"/>
                  </a:lnTo>
                  <a:lnTo>
                    <a:pt x="20878" y="12757"/>
                  </a:lnTo>
                  <a:lnTo>
                    <a:pt x="14412"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6"/>
            <p:cNvSpPr/>
            <p:nvPr/>
          </p:nvSpPr>
          <p:spPr>
            <a:xfrm>
              <a:off x="10049025" y="922900"/>
              <a:ext cx="537625" cy="347150"/>
            </a:xfrm>
            <a:custGeom>
              <a:rect b="b" l="l" r="r" t="t"/>
              <a:pathLst>
                <a:path extrusionOk="0" h="13886" w="21505">
                  <a:moveTo>
                    <a:pt x="14574" y="527"/>
                  </a:moveTo>
                  <a:cubicBezTo>
                    <a:pt x="16433" y="4242"/>
                    <a:pt x="18292" y="7862"/>
                    <a:pt x="20151" y="11579"/>
                  </a:cubicBezTo>
                  <a:cubicBezTo>
                    <a:pt x="20376" y="11973"/>
                    <a:pt x="20614" y="12366"/>
                    <a:pt x="20804" y="12760"/>
                  </a:cubicBezTo>
                  <a:lnTo>
                    <a:pt x="20804" y="12760"/>
                  </a:lnTo>
                  <a:cubicBezTo>
                    <a:pt x="18222" y="12953"/>
                    <a:pt x="15639" y="13167"/>
                    <a:pt x="13033" y="13359"/>
                  </a:cubicBezTo>
                  <a:lnTo>
                    <a:pt x="12933" y="13359"/>
                  </a:lnTo>
                  <a:cubicBezTo>
                    <a:pt x="12832" y="13359"/>
                    <a:pt x="12732" y="13259"/>
                    <a:pt x="12732" y="13259"/>
                  </a:cubicBezTo>
                  <a:cubicBezTo>
                    <a:pt x="12206" y="12933"/>
                    <a:pt x="11780" y="12632"/>
                    <a:pt x="11379" y="12306"/>
                  </a:cubicBezTo>
                  <a:cubicBezTo>
                    <a:pt x="9800" y="11379"/>
                    <a:pt x="8346" y="10326"/>
                    <a:pt x="6892" y="9399"/>
                  </a:cubicBezTo>
                  <a:cubicBezTo>
                    <a:pt x="5891" y="8707"/>
                    <a:pt x="4889" y="8106"/>
                    <a:pt x="3909" y="7402"/>
                  </a:cubicBezTo>
                  <a:lnTo>
                    <a:pt x="3909" y="7402"/>
                  </a:lnTo>
                  <a:cubicBezTo>
                    <a:pt x="2933" y="5179"/>
                    <a:pt x="1872" y="2958"/>
                    <a:pt x="726" y="817"/>
                  </a:cubicBezTo>
                  <a:lnTo>
                    <a:pt x="726" y="817"/>
                  </a:lnTo>
                  <a:cubicBezTo>
                    <a:pt x="4768" y="720"/>
                    <a:pt x="8788" y="623"/>
                    <a:pt x="12832" y="527"/>
                  </a:cubicBezTo>
                  <a:close/>
                  <a:moveTo>
                    <a:pt x="14712" y="0"/>
                  </a:moveTo>
                  <a:cubicBezTo>
                    <a:pt x="10527" y="101"/>
                    <a:pt x="6366" y="201"/>
                    <a:pt x="2181" y="301"/>
                  </a:cubicBezTo>
                  <a:lnTo>
                    <a:pt x="301" y="301"/>
                  </a:lnTo>
                  <a:cubicBezTo>
                    <a:pt x="100" y="301"/>
                    <a:pt x="0" y="527"/>
                    <a:pt x="100" y="727"/>
                  </a:cubicBezTo>
                  <a:cubicBezTo>
                    <a:pt x="1343" y="2890"/>
                    <a:pt x="2364" y="5176"/>
                    <a:pt x="3408" y="7560"/>
                  </a:cubicBezTo>
                  <a:lnTo>
                    <a:pt x="3408" y="7560"/>
                  </a:lnTo>
                  <a:cubicBezTo>
                    <a:pt x="3411" y="7606"/>
                    <a:pt x="3428" y="7647"/>
                    <a:pt x="3462" y="7679"/>
                  </a:cubicBezTo>
                  <a:lnTo>
                    <a:pt x="3462" y="7679"/>
                  </a:lnTo>
                  <a:cubicBezTo>
                    <a:pt x="3505" y="7746"/>
                    <a:pt x="3576" y="7784"/>
                    <a:pt x="3651" y="7796"/>
                  </a:cubicBezTo>
                  <a:lnTo>
                    <a:pt x="3651" y="7796"/>
                  </a:lnTo>
                  <a:cubicBezTo>
                    <a:pt x="6015" y="9352"/>
                    <a:pt x="8285" y="10978"/>
                    <a:pt x="10652" y="12532"/>
                  </a:cubicBezTo>
                  <a:cubicBezTo>
                    <a:pt x="11153" y="12832"/>
                    <a:pt x="11679" y="13259"/>
                    <a:pt x="12206" y="13559"/>
                  </a:cubicBezTo>
                  <a:cubicBezTo>
                    <a:pt x="12406" y="13685"/>
                    <a:pt x="12632" y="13885"/>
                    <a:pt x="12832" y="13885"/>
                  </a:cubicBezTo>
                  <a:cubicBezTo>
                    <a:pt x="13258" y="13885"/>
                    <a:pt x="13785" y="13785"/>
                    <a:pt x="14286" y="13785"/>
                  </a:cubicBezTo>
                  <a:cubicBezTo>
                    <a:pt x="15138" y="13685"/>
                    <a:pt x="16065" y="13685"/>
                    <a:pt x="16918" y="13559"/>
                  </a:cubicBezTo>
                  <a:cubicBezTo>
                    <a:pt x="18371" y="13459"/>
                    <a:pt x="19725" y="13359"/>
                    <a:pt x="21178" y="13259"/>
                  </a:cubicBezTo>
                  <a:cubicBezTo>
                    <a:pt x="21404" y="13259"/>
                    <a:pt x="21504" y="13058"/>
                    <a:pt x="21404" y="12933"/>
                  </a:cubicBezTo>
                  <a:lnTo>
                    <a:pt x="15765" y="1654"/>
                  </a:lnTo>
                  <a:cubicBezTo>
                    <a:pt x="15439" y="1153"/>
                    <a:pt x="15138" y="627"/>
                    <a:pt x="14912" y="101"/>
                  </a:cubicBezTo>
                  <a:cubicBezTo>
                    <a:pt x="14812" y="101"/>
                    <a:pt x="14812" y="0"/>
                    <a:pt x="1471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6"/>
            <p:cNvSpPr/>
            <p:nvPr/>
          </p:nvSpPr>
          <p:spPr>
            <a:xfrm>
              <a:off x="10351650" y="961750"/>
              <a:ext cx="44500" cy="75825"/>
            </a:xfrm>
            <a:custGeom>
              <a:rect b="b" l="l" r="r" t="t"/>
              <a:pathLst>
                <a:path extrusionOk="0" h="3033" w="1780">
                  <a:moveTo>
                    <a:pt x="1780" y="0"/>
                  </a:moveTo>
                  <a:lnTo>
                    <a:pt x="1780" y="0"/>
                  </a:lnTo>
                  <a:cubicBezTo>
                    <a:pt x="1153" y="953"/>
                    <a:pt x="527" y="1980"/>
                    <a:pt x="0" y="3033"/>
                  </a:cubicBezTo>
                  <a:lnTo>
                    <a:pt x="1780" y="0"/>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6"/>
            <p:cNvSpPr/>
            <p:nvPr/>
          </p:nvSpPr>
          <p:spPr>
            <a:xfrm>
              <a:off x="10344450" y="955525"/>
              <a:ext cx="60000" cy="88025"/>
            </a:xfrm>
            <a:custGeom>
              <a:rect b="b" l="l" r="r" t="t"/>
              <a:pathLst>
                <a:path extrusionOk="0" h="3521" w="2400">
                  <a:moveTo>
                    <a:pt x="2109" y="0"/>
                  </a:moveTo>
                  <a:cubicBezTo>
                    <a:pt x="2021" y="0"/>
                    <a:pt x="1921" y="44"/>
                    <a:pt x="1842" y="149"/>
                  </a:cubicBezTo>
                  <a:cubicBezTo>
                    <a:pt x="1216" y="1101"/>
                    <a:pt x="589" y="2129"/>
                    <a:pt x="88" y="3182"/>
                  </a:cubicBezTo>
                  <a:cubicBezTo>
                    <a:pt x="1" y="3321"/>
                    <a:pt x="180" y="3520"/>
                    <a:pt x="331" y="3520"/>
                  </a:cubicBezTo>
                  <a:cubicBezTo>
                    <a:pt x="397" y="3520"/>
                    <a:pt x="458" y="3482"/>
                    <a:pt x="489" y="3382"/>
                  </a:cubicBezTo>
                  <a:cubicBezTo>
                    <a:pt x="1116" y="2354"/>
                    <a:pt x="1642" y="1302"/>
                    <a:pt x="2268" y="349"/>
                  </a:cubicBezTo>
                  <a:cubicBezTo>
                    <a:pt x="2399" y="154"/>
                    <a:pt x="2274" y="0"/>
                    <a:pt x="2109"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6"/>
            <p:cNvSpPr/>
            <p:nvPr/>
          </p:nvSpPr>
          <p:spPr>
            <a:xfrm>
              <a:off x="10098525" y="969875"/>
              <a:ext cx="31350" cy="33875"/>
            </a:xfrm>
            <a:custGeom>
              <a:rect b="b" l="l" r="r" t="t"/>
              <a:pathLst>
                <a:path extrusionOk="0" h="1355" w="1254">
                  <a:moveTo>
                    <a:pt x="0" y="1"/>
                  </a:moveTo>
                  <a:lnTo>
                    <a:pt x="0" y="1"/>
                  </a:lnTo>
                  <a:cubicBezTo>
                    <a:pt x="401" y="527"/>
                    <a:pt x="827" y="928"/>
                    <a:pt x="1253" y="1354"/>
                  </a:cubicBezTo>
                  <a:lnTo>
                    <a:pt x="0" y="1"/>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6"/>
            <p:cNvSpPr/>
            <p:nvPr/>
          </p:nvSpPr>
          <p:spPr>
            <a:xfrm>
              <a:off x="10090375" y="965025"/>
              <a:ext cx="44500" cy="45625"/>
            </a:xfrm>
            <a:custGeom>
              <a:rect b="b" l="l" r="r" t="t"/>
              <a:pathLst>
                <a:path extrusionOk="0" h="1825" w="1780">
                  <a:moveTo>
                    <a:pt x="323" y="1"/>
                  </a:moveTo>
                  <a:cubicBezTo>
                    <a:pt x="245" y="1"/>
                    <a:pt x="163" y="32"/>
                    <a:pt x="101" y="95"/>
                  </a:cubicBezTo>
                  <a:cubicBezTo>
                    <a:pt x="0" y="195"/>
                    <a:pt x="0" y="295"/>
                    <a:pt x="101" y="396"/>
                  </a:cubicBezTo>
                  <a:cubicBezTo>
                    <a:pt x="527" y="822"/>
                    <a:pt x="953" y="1348"/>
                    <a:pt x="1354" y="1749"/>
                  </a:cubicBezTo>
                  <a:cubicBezTo>
                    <a:pt x="1416" y="1799"/>
                    <a:pt x="1498" y="1824"/>
                    <a:pt x="1576" y="1824"/>
                  </a:cubicBezTo>
                  <a:cubicBezTo>
                    <a:pt x="1654" y="1824"/>
                    <a:pt x="1730" y="1799"/>
                    <a:pt x="1780" y="1749"/>
                  </a:cubicBezTo>
                  <a:lnTo>
                    <a:pt x="1780" y="1348"/>
                  </a:lnTo>
                  <a:lnTo>
                    <a:pt x="527" y="95"/>
                  </a:lnTo>
                  <a:cubicBezTo>
                    <a:pt x="476" y="32"/>
                    <a:pt x="401" y="1"/>
                    <a:pt x="32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6"/>
            <p:cNvSpPr/>
            <p:nvPr/>
          </p:nvSpPr>
          <p:spPr>
            <a:xfrm>
              <a:off x="10479475" y="1207350"/>
              <a:ext cx="57675" cy="15700"/>
            </a:xfrm>
            <a:custGeom>
              <a:rect b="b" l="l" r="r" t="t"/>
              <a:pathLst>
                <a:path extrusionOk="0" h="628" w="2307">
                  <a:moveTo>
                    <a:pt x="0" y="1"/>
                  </a:moveTo>
                  <a:lnTo>
                    <a:pt x="2306" y="627"/>
                  </a:lnTo>
                  <a:cubicBezTo>
                    <a:pt x="1579" y="427"/>
                    <a:pt x="827" y="201"/>
                    <a:pt x="0" y="1"/>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6"/>
            <p:cNvSpPr/>
            <p:nvPr/>
          </p:nvSpPr>
          <p:spPr>
            <a:xfrm>
              <a:off x="10474450" y="1201025"/>
              <a:ext cx="67700" cy="28075"/>
            </a:xfrm>
            <a:custGeom>
              <a:rect b="b" l="l" r="r" t="t"/>
              <a:pathLst>
                <a:path extrusionOk="0" h="1123" w="2708">
                  <a:moveTo>
                    <a:pt x="193" y="1"/>
                  </a:moveTo>
                  <a:cubicBezTo>
                    <a:pt x="99" y="1"/>
                    <a:pt x="1" y="83"/>
                    <a:pt x="1" y="154"/>
                  </a:cubicBezTo>
                  <a:cubicBezTo>
                    <a:pt x="1" y="354"/>
                    <a:pt x="1" y="454"/>
                    <a:pt x="201" y="555"/>
                  </a:cubicBezTo>
                  <a:cubicBezTo>
                    <a:pt x="928" y="680"/>
                    <a:pt x="1655" y="880"/>
                    <a:pt x="2407" y="1081"/>
                  </a:cubicBezTo>
                  <a:cubicBezTo>
                    <a:pt x="2436" y="1110"/>
                    <a:pt x="2474" y="1122"/>
                    <a:pt x="2513" y="1122"/>
                  </a:cubicBezTo>
                  <a:cubicBezTo>
                    <a:pt x="2607" y="1122"/>
                    <a:pt x="2708" y="1052"/>
                    <a:pt x="2708" y="981"/>
                  </a:cubicBezTo>
                  <a:cubicBezTo>
                    <a:pt x="2708" y="780"/>
                    <a:pt x="2708" y="680"/>
                    <a:pt x="2507" y="555"/>
                  </a:cubicBezTo>
                  <a:cubicBezTo>
                    <a:pt x="1780" y="354"/>
                    <a:pt x="1028" y="154"/>
                    <a:pt x="302" y="53"/>
                  </a:cubicBezTo>
                  <a:cubicBezTo>
                    <a:pt x="272" y="16"/>
                    <a:pt x="233" y="1"/>
                    <a:pt x="19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6"/>
            <p:cNvSpPr/>
            <p:nvPr/>
          </p:nvSpPr>
          <p:spPr>
            <a:xfrm>
              <a:off x="10074700" y="1008725"/>
              <a:ext cx="384125" cy="339625"/>
            </a:xfrm>
            <a:custGeom>
              <a:rect b="b" l="l" r="r" t="t"/>
              <a:pathLst>
                <a:path extrusionOk="0" h="13585" w="15365">
                  <a:moveTo>
                    <a:pt x="3359" y="1"/>
                  </a:moveTo>
                  <a:cubicBezTo>
                    <a:pt x="1981" y="2206"/>
                    <a:pt x="853" y="4487"/>
                    <a:pt x="1" y="6793"/>
                  </a:cubicBezTo>
                  <a:cubicBezTo>
                    <a:pt x="1" y="6793"/>
                    <a:pt x="1154" y="8998"/>
                    <a:pt x="4286" y="11079"/>
                  </a:cubicBezTo>
                  <a:cubicBezTo>
                    <a:pt x="7319" y="13159"/>
                    <a:pt x="10026" y="13585"/>
                    <a:pt x="10026" y="13585"/>
                  </a:cubicBezTo>
                  <a:cubicBezTo>
                    <a:pt x="12006" y="11906"/>
                    <a:pt x="14111" y="9725"/>
                    <a:pt x="15364" y="7520"/>
                  </a:cubicBezTo>
                  <a:cubicBezTo>
                    <a:pt x="15364" y="7520"/>
                    <a:pt x="13585" y="3986"/>
                    <a:pt x="10251" y="1981"/>
                  </a:cubicBezTo>
                  <a:cubicBezTo>
                    <a:pt x="6893" y="101"/>
                    <a:pt x="3359" y="1"/>
                    <a:pt x="33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6"/>
            <p:cNvSpPr/>
            <p:nvPr/>
          </p:nvSpPr>
          <p:spPr>
            <a:xfrm>
              <a:off x="10067175" y="1002600"/>
              <a:ext cx="399150" cy="351100"/>
            </a:xfrm>
            <a:custGeom>
              <a:rect b="b" l="l" r="r" t="t"/>
              <a:pathLst>
                <a:path extrusionOk="0" h="14044" w="15966">
                  <a:moveTo>
                    <a:pt x="3795" y="575"/>
                  </a:moveTo>
                  <a:cubicBezTo>
                    <a:pt x="8594" y="722"/>
                    <a:pt x="13202" y="3473"/>
                    <a:pt x="15385" y="7757"/>
                  </a:cubicBezTo>
                  <a:lnTo>
                    <a:pt x="15385" y="7757"/>
                  </a:lnTo>
                  <a:cubicBezTo>
                    <a:pt x="14070" y="9966"/>
                    <a:pt x="12272" y="11875"/>
                    <a:pt x="10281" y="13504"/>
                  </a:cubicBezTo>
                  <a:lnTo>
                    <a:pt x="10227" y="13504"/>
                  </a:lnTo>
                  <a:cubicBezTo>
                    <a:pt x="10126" y="13504"/>
                    <a:pt x="10026" y="13404"/>
                    <a:pt x="9801" y="13404"/>
                  </a:cubicBezTo>
                  <a:cubicBezTo>
                    <a:pt x="9400" y="13304"/>
                    <a:pt x="8973" y="13203"/>
                    <a:pt x="8447" y="13003"/>
                  </a:cubicBezTo>
                  <a:cubicBezTo>
                    <a:pt x="6993" y="12477"/>
                    <a:pt x="5540" y="11750"/>
                    <a:pt x="4161" y="10697"/>
                  </a:cubicBezTo>
                  <a:cubicBezTo>
                    <a:pt x="3034" y="9870"/>
                    <a:pt x="1981" y="8918"/>
                    <a:pt x="1154" y="7865"/>
                  </a:cubicBezTo>
                  <a:cubicBezTo>
                    <a:pt x="928" y="7564"/>
                    <a:pt x="728" y="7364"/>
                    <a:pt x="628" y="7038"/>
                  </a:cubicBezTo>
                  <a:cubicBezTo>
                    <a:pt x="543" y="7038"/>
                    <a:pt x="530" y="6967"/>
                    <a:pt x="528" y="6944"/>
                  </a:cubicBezTo>
                  <a:lnTo>
                    <a:pt x="528" y="6944"/>
                  </a:lnTo>
                  <a:cubicBezTo>
                    <a:pt x="528" y="6950"/>
                    <a:pt x="530" y="6953"/>
                    <a:pt x="533" y="6953"/>
                  </a:cubicBezTo>
                  <a:cubicBezTo>
                    <a:pt x="567" y="6953"/>
                    <a:pt x="728" y="6612"/>
                    <a:pt x="728" y="6612"/>
                  </a:cubicBezTo>
                  <a:cubicBezTo>
                    <a:pt x="828" y="6311"/>
                    <a:pt x="928" y="5985"/>
                    <a:pt x="1029" y="5785"/>
                  </a:cubicBezTo>
                  <a:cubicBezTo>
                    <a:pt x="1863" y="3944"/>
                    <a:pt x="2769" y="2200"/>
                    <a:pt x="3795" y="575"/>
                  </a:cubicBezTo>
                  <a:close/>
                  <a:moveTo>
                    <a:pt x="3780" y="1"/>
                  </a:moveTo>
                  <a:cubicBezTo>
                    <a:pt x="3694" y="1"/>
                    <a:pt x="3610" y="12"/>
                    <a:pt x="3535" y="45"/>
                  </a:cubicBezTo>
                  <a:cubicBezTo>
                    <a:pt x="3234" y="146"/>
                    <a:pt x="3134" y="672"/>
                    <a:pt x="2908" y="872"/>
                  </a:cubicBezTo>
                  <a:cubicBezTo>
                    <a:pt x="2708" y="1399"/>
                    <a:pt x="2407" y="1825"/>
                    <a:pt x="2181" y="2351"/>
                  </a:cubicBezTo>
                  <a:cubicBezTo>
                    <a:pt x="1655" y="3278"/>
                    <a:pt x="1154" y="4331"/>
                    <a:pt x="728" y="5359"/>
                  </a:cubicBezTo>
                  <a:cubicBezTo>
                    <a:pt x="527" y="5785"/>
                    <a:pt x="302" y="6211"/>
                    <a:pt x="201" y="6612"/>
                  </a:cubicBezTo>
                  <a:cubicBezTo>
                    <a:pt x="101" y="6837"/>
                    <a:pt x="1" y="7038"/>
                    <a:pt x="101" y="7238"/>
                  </a:cubicBezTo>
                  <a:cubicBezTo>
                    <a:pt x="201" y="7464"/>
                    <a:pt x="402" y="7765"/>
                    <a:pt x="628" y="7990"/>
                  </a:cubicBezTo>
                  <a:cubicBezTo>
                    <a:pt x="1029" y="8492"/>
                    <a:pt x="1455" y="9018"/>
                    <a:pt x="1881" y="9444"/>
                  </a:cubicBezTo>
                  <a:cubicBezTo>
                    <a:pt x="3435" y="10998"/>
                    <a:pt x="5314" y="12251"/>
                    <a:pt x="7294" y="13103"/>
                  </a:cubicBezTo>
                  <a:cubicBezTo>
                    <a:pt x="8247" y="13504"/>
                    <a:pt x="9299" y="13930"/>
                    <a:pt x="10327" y="14030"/>
                  </a:cubicBezTo>
                  <a:cubicBezTo>
                    <a:pt x="10356" y="14039"/>
                    <a:pt x="10383" y="14044"/>
                    <a:pt x="10407" y="14044"/>
                  </a:cubicBezTo>
                  <a:cubicBezTo>
                    <a:pt x="10491" y="14044"/>
                    <a:pt x="10542" y="13993"/>
                    <a:pt x="10562" y="13922"/>
                  </a:cubicBezTo>
                  <a:lnTo>
                    <a:pt x="10562" y="13922"/>
                  </a:lnTo>
                  <a:cubicBezTo>
                    <a:pt x="12112" y="12671"/>
                    <a:pt x="13562" y="11220"/>
                    <a:pt x="14713" y="9644"/>
                  </a:cubicBezTo>
                  <a:cubicBezTo>
                    <a:pt x="15039" y="9243"/>
                    <a:pt x="15339" y="8817"/>
                    <a:pt x="15565" y="8391"/>
                  </a:cubicBezTo>
                  <a:cubicBezTo>
                    <a:pt x="15765" y="8191"/>
                    <a:pt x="15966" y="7865"/>
                    <a:pt x="15866" y="7664"/>
                  </a:cubicBezTo>
                  <a:cubicBezTo>
                    <a:pt x="15866" y="7464"/>
                    <a:pt x="15665" y="7238"/>
                    <a:pt x="15565" y="7038"/>
                  </a:cubicBezTo>
                  <a:cubicBezTo>
                    <a:pt x="13986" y="4431"/>
                    <a:pt x="11680" y="2351"/>
                    <a:pt x="8873" y="1198"/>
                  </a:cubicBezTo>
                  <a:cubicBezTo>
                    <a:pt x="7420" y="572"/>
                    <a:pt x="5841" y="246"/>
                    <a:pt x="4287" y="45"/>
                  </a:cubicBezTo>
                  <a:cubicBezTo>
                    <a:pt x="4136" y="45"/>
                    <a:pt x="3953" y="1"/>
                    <a:pt x="378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6"/>
            <p:cNvSpPr/>
            <p:nvPr/>
          </p:nvSpPr>
          <p:spPr>
            <a:xfrm>
              <a:off x="10111675" y="1019375"/>
              <a:ext cx="94000" cy="198650"/>
            </a:xfrm>
            <a:custGeom>
              <a:rect b="b" l="l" r="r" t="t"/>
              <a:pathLst>
                <a:path extrusionOk="0" h="7946" w="3760">
                  <a:moveTo>
                    <a:pt x="3760" y="1"/>
                  </a:moveTo>
                  <a:lnTo>
                    <a:pt x="3760" y="1"/>
                  </a:lnTo>
                  <a:cubicBezTo>
                    <a:pt x="2507" y="2607"/>
                    <a:pt x="1128" y="5214"/>
                    <a:pt x="0" y="7946"/>
                  </a:cubicBezTo>
                  <a:lnTo>
                    <a:pt x="3760" y="1"/>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6"/>
            <p:cNvSpPr/>
            <p:nvPr/>
          </p:nvSpPr>
          <p:spPr>
            <a:xfrm>
              <a:off x="10101750" y="1013500"/>
              <a:ext cx="113225" cy="210150"/>
            </a:xfrm>
            <a:custGeom>
              <a:rect b="b" l="l" r="r" t="t"/>
              <a:pathLst>
                <a:path extrusionOk="0" h="8406" w="4529">
                  <a:moveTo>
                    <a:pt x="4160" y="0"/>
                  </a:moveTo>
                  <a:cubicBezTo>
                    <a:pt x="4080" y="0"/>
                    <a:pt x="3998" y="40"/>
                    <a:pt x="3931" y="136"/>
                  </a:cubicBezTo>
                  <a:cubicBezTo>
                    <a:pt x="2678" y="2742"/>
                    <a:pt x="1325" y="5349"/>
                    <a:pt x="72" y="7955"/>
                  </a:cubicBezTo>
                  <a:cubicBezTo>
                    <a:pt x="0" y="8186"/>
                    <a:pt x="194" y="8405"/>
                    <a:pt x="385" y="8405"/>
                  </a:cubicBezTo>
                  <a:cubicBezTo>
                    <a:pt x="462" y="8405"/>
                    <a:pt x="540" y="8368"/>
                    <a:pt x="598" y="8281"/>
                  </a:cubicBezTo>
                  <a:cubicBezTo>
                    <a:pt x="1851" y="5675"/>
                    <a:pt x="3104" y="3043"/>
                    <a:pt x="4458" y="436"/>
                  </a:cubicBezTo>
                  <a:cubicBezTo>
                    <a:pt x="4528" y="225"/>
                    <a:pt x="4350" y="0"/>
                    <a:pt x="4160"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6"/>
            <p:cNvSpPr/>
            <p:nvPr/>
          </p:nvSpPr>
          <p:spPr>
            <a:xfrm>
              <a:off x="10139875" y="1035050"/>
              <a:ext cx="120325" cy="219325"/>
            </a:xfrm>
            <a:custGeom>
              <a:rect b="b" l="l" r="r" t="t"/>
              <a:pathLst>
                <a:path extrusionOk="0" h="8773" w="4813">
                  <a:moveTo>
                    <a:pt x="4812" y="1"/>
                  </a:moveTo>
                  <a:lnTo>
                    <a:pt x="1692" y="5688"/>
                  </a:lnTo>
                  <a:lnTo>
                    <a:pt x="1692" y="5688"/>
                  </a:lnTo>
                  <a:cubicBezTo>
                    <a:pt x="2744" y="3794"/>
                    <a:pt x="3805" y="1902"/>
                    <a:pt x="4812" y="1"/>
                  </a:cubicBezTo>
                  <a:close/>
                  <a:moveTo>
                    <a:pt x="1692" y="5688"/>
                  </a:moveTo>
                  <a:cubicBezTo>
                    <a:pt x="1122" y="6714"/>
                    <a:pt x="555" y="7742"/>
                    <a:pt x="0" y="8773"/>
                  </a:cubicBezTo>
                  <a:lnTo>
                    <a:pt x="1692" y="5688"/>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6"/>
            <p:cNvSpPr/>
            <p:nvPr/>
          </p:nvSpPr>
          <p:spPr>
            <a:xfrm>
              <a:off x="10131375" y="1029075"/>
              <a:ext cx="137750" cy="231275"/>
            </a:xfrm>
            <a:custGeom>
              <a:rect b="b" l="l" r="r" t="t"/>
              <a:pathLst>
                <a:path extrusionOk="0" h="9251" w="5510">
                  <a:moveTo>
                    <a:pt x="5130" y="1"/>
                  </a:moveTo>
                  <a:cubicBezTo>
                    <a:pt x="5053" y="1"/>
                    <a:pt x="4982" y="40"/>
                    <a:pt x="4952" y="139"/>
                  </a:cubicBezTo>
                  <a:cubicBezTo>
                    <a:pt x="3273" y="3047"/>
                    <a:pt x="1719" y="5979"/>
                    <a:pt x="140" y="8911"/>
                  </a:cubicBezTo>
                  <a:cubicBezTo>
                    <a:pt x="1" y="9050"/>
                    <a:pt x="212" y="9250"/>
                    <a:pt x="387" y="9250"/>
                  </a:cubicBezTo>
                  <a:cubicBezTo>
                    <a:pt x="465" y="9250"/>
                    <a:pt x="535" y="9211"/>
                    <a:pt x="566" y="9112"/>
                  </a:cubicBezTo>
                  <a:cubicBezTo>
                    <a:pt x="2120" y="6179"/>
                    <a:pt x="3799" y="3272"/>
                    <a:pt x="5353" y="340"/>
                  </a:cubicBezTo>
                  <a:cubicBezTo>
                    <a:pt x="5509" y="201"/>
                    <a:pt x="5304" y="1"/>
                    <a:pt x="5130"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6"/>
            <p:cNvSpPr/>
            <p:nvPr/>
          </p:nvSpPr>
          <p:spPr>
            <a:xfrm>
              <a:off x="10176825" y="1053225"/>
              <a:ext cx="132875" cy="224325"/>
            </a:xfrm>
            <a:custGeom>
              <a:rect b="b" l="l" r="r" t="t"/>
              <a:pathLst>
                <a:path extrusionOk="0" h="8973" w="5315">
                  <a:moveTo>
                    <a:pt x="5314" y="0"/>
                  </a:moveTo>
                  <a:lnTo>
                    <a:pt x="5314" y="0"/>
                  </a:lnTo>
                  <a:cubicBezTo>
                    <a:pt x="3334" y="2933"/>
                    <a:pt x="1555" y="5965"/>
                    <a:pt x="1" y="8973"/>
                  </a:cubicBezTo>
                  <a:lnTo>
                    <a:pt x="5314" y="0"/>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6"/>
            <p:cNvSpPr/>
            <p:nvPr/>
          </p:nvSpPr>
          <p:spPr>
            <a:xfrm>
              <a:off x="10166900" y="1045925"/>
              <a:ext cx="152025" cy="240375"/>
            </a:xfrm>
            <a:custGeom>
              <a:rect b="b" l="l" r="r" t="t"/>
              <a:pathLst>
                <a:path extrusionOk="0" h="9615" w="6081">
                  <a:moveTo>
                    <a:pt x="5672" y="0"/>
                  </a:moveTo>
                  <a:cubicBezTo>
                    <a:pt x="5602" y="0"/>
                    <a:pt x="5539" y="28"/>
                    <a:pt x="5511" y="92"/>
                  </a:cubicBezTo>
                  <a:cubicBezTo>
                    <a:pt x="3531" y="3124"/>
                    <a:pt x="1751" y="6032"/>
                    <a:pt x="72" y="9165"/>
                  </a:cubicBezTo>
                  <a:cubicBezTo>
                    <a:pt x="1" y="9396"/>
                    <a:pt x="195" y="9614"/>
                    <a:pt x="385" y="9614"/>
                  </a:cubicBezTo>
                  <a:cubicBezTo>
                    <a:pt x="463" y="9614"/>
                    <a:pt x="540" y="9578"/>
                    <a:pt x="598" y="9490"/>
                  </a:cubicBezTo>
                  <a:cubicBezTo>
                    <a:pt x="2177" y="6358"/>
                    <a:pt x="3932" y="3325"/>
                    <a:pt x="5937" y="393"/>
                  </a:cubicBezTo>
                  <a:cubicBezTo>
                    <a:pt x="6080" y="177"/>
                    <a:pt x="5851" y="0"/>
                    <a:pt x="5672"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6"/>
            <p:cNvSpPr/>
            <p:nvPr/>
          </p:nvSpPr>
          <p:spPr>
            <a:xfrm>
              <a:off x="10208175" y="1082050"/>
              <a:ext cx="138475" cy="216800"/>
            </a:xfrm>
            <a:custGeom>
              <a:rect b="b" l="l" r="r" t="t"/>
              <a:pathLst>
                <a:path extrusionOk="0" h="8672" w="5539">
                  <a:moveTo>
                    <a:pt x="5539" y="0"/>
                  </a:moveTo>
                  <a:lnTo>
                    <a:pt x="0" y="8672"/>
                  </a:lnTo>
                  <a:cubicBezTo>
                    <a:pt x="1980" y="5840"/>
                    <a:pt x="3760" y="2933"/>
                    <a:pt x="5539" y="0"/>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6"/>
            <p:cNvSpPr/>
            <p:nvPr/>
          </p:nvSpPr>
          <p:spPr>
            <a:xfrm>
              <a:off x="10199025" y="1074750"/>
              <a:ext cx="154450" cy="229800"/>
            </a:xfrm>
            <a:custGeom>
              <a:rect b="b" l="l" r="r" t="t"/>
              <a:pathLst>
                <a:path extrusionOk="0" h="9192" w="6178">
                  <a:moveTo>
                    <a:pt x="5787" y="0"/>
                  </a:moveTo>
                  <a:cubicBezTo>
                    <a:pt x="5711" y="0"/>
                    <a:pt x="5636" y="28"/>
                    <a:pt x="5579" y="92"/>
                  </a:cubicBezTo>
                  <a:cubicBezTo>
                    <a:pt x="3900" y="3099"/>
                    <a:pt x="2020" y="5931"/>
                    <a:pt x="141" y="8864"/>
                  </a:cubicBezTo>
                  <a:cubicBezTo>
                    <a:pt x="1" y="9003"/>
                    <a:pt x="214" y="9191"/>
                    <a:pt x="390" y="9191"/>
                  </a:cubicBezTo>
                  <a:cubicBezTo>
                    <a:pt x="466" y="9191"/>
                    <a:pt x="536" y="9156"/>
                    <a:pt x="567" y="9064"/>
                  </a:cubicBezTo>
                  <a:cubicBezTo>
                    <a:pt x="2547" y="6232"/>
                    <a:pt x="4326" y="3325"/>
                    <a:pt x="6105" y="392"/>
                  </a:cubicBezTo>
                  <a:cubicBezTo>
                    <a:pt x="6177" y="177"/>
                    <a:pt x="5979" y="0"/>
                    <a:pt x="578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6"/>
            <p:cNvSpPr/>
            <p:nvPr/>
          </p:nvSpPr>
          <p:spPr>
            <a:xfrm>
              <a:off x="10249525" y="1105225"/>
              <a:ext cx="130975" cy="211800"/>
            </a:xfrm>
            <a:custGeom>
              <a:rect b="b" l="l" r="r" t="t"/>
              <a:pathLst>
                <a:path extrusionOk="0" h="8472" w="5239">
                  <a:moveTo>
                    <a:pt x="5238" y="1"/>
                  </a:moveTo>
                  <a:lnTo>
                    <a:pt x="1466" y="6101"/>
                  </a:lnTo>
                  <a:lnTo>
                    <a:pt x="1466" y="6101"/>
                  </a:lnTo>
                  <a:cubicBezTo>
                    <a:pt x="2796" y="4100"/>
                    <a:pt x="4064" y="2088"/>
                    <a:pt x="5238" y="1"/>
                  </a:cubicBezTo>
                  <a:close/>
                  <a:moveTo>
                    <a:pt x="1466" y="6101"/>
                  </a:moveTo>
                  <a:cubicBezTo>
                    <a:pt x="1263" y="6407"/>
                    <a:pt x="1058" y="6713"/>
                    <a:pt x="852" y="7018"/>
                  </a:cubicBezTo>
                  <a:cubicBezTo>
                    <a:pt x="527" y="7519"/>
                    <a:pt x="226" y="7945"/>
                    <a:pt x="0" y="8472"/>
                  </a:cubicBezTo>
                  <a:lnTo>
                    <a:pt x="1466" y="6101"/>
                  </a:ln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6"/>
            <p:cNvSpPr/>
            <p:nvPr/>
          </p:nvSpPr>
          <p:spPr>
            <a:xfrm>
              <a:off x="10241025" y="1099025"/>
              <a:ext cx="147775" cy="223975"/>
            </a:xfrm>
            <a:custGeom>
              <a:rect b="b" l="l" r="r" t="t"/>
              <a:pathLst>
                <a:path extrusionOk="0" h="8959" w="5911">
                  <a:moveTo>
                    <a:pt x="5617" y="1"/>
                  </a:moveTo>
                  <a:cubicBezTo>
                    <a:pt x="5529" y="1"/>
                    <a:pt x="5430" y="45"/>
                    <a:pt x="5353" y="148"/>
                  </a:cubicBezTo>
                  <a:cubicBezTo>
                    <a:pt x="4526" y="1627"/>
                    <a:pt x="3699" y="2980"/>
                    <a:pt x="2746" y="4434"/>
                  </a:cubicBezTo>
                  <a:cubicBezTo>
                    <a:pt x="2345" y="5161"/>
                    <a:pt x="1919" y="5787"/>
                    <a:pt x="1393" y="6514"/>
                  </a:cubicBezTo>
                  <a:cubicBezTo>
                    <a:pt x="967" y="7141"/>
                    <a:pt x="466" y="7893"/>
                    <a:pt x="140" y="8620"/>
                  </a:cubicBezTo>
                  <a:cubicBezTo>
                    <a:pt x="1" y="8759"/>
                    <a:pt x="151" y="8958"/>
                    <a:pt x="332" y="8958"/>
                  </a:cubicBezTo>
                  <a:cubicBezTo>
                    <a:pt x="411" y="8958"/>
                    <a:pt x="497" y="8920"/>
                    <a:pt x="566" y="8820"/>
                  </a:cubicBezTo>
                  <a:cubicBezTo>
                    <a:pt x="967" y="8093"/>
                    <a:pt x="1393" y="7467"/>
                    <a:pt x="1919" y="6740"/>
                  </a:cubicBezTo>
                  <a:cubicBezTo>
                    <a:pt x="2345" y="6113"/>
                    <a:pt x="2746" y="5386"/>
                    <a:pt x="3273" y="4760"/>
                  </a:cubicBezTo>
                  <a:cubicBezTo>
                    <a:pt x="4100" y="3281"/>
                    <a:pt x="4952" y="1828"/>
                    <a:pt x="5779" y="374"/>
                  </a:cubicBezTo>
                  <a:cubicBezTo>
                    <a:pt x="5910" y="160"/>
                    <a:pt x="5783" y="1"/>
                    <a:pt x="56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6"/>
            <p:cNvSpPr/>
            <p:nvPr/>
          </p:nvSpPr>
          <p:spPr>
            <a:xfrm>
              <a:off x="10289000" y="1142200"/>
              <a:ext cx="125325" cy="190500"/>
            </a:xfrm>
            <a:custGeom>
              <a:rect b="b" l="l" r="r" t="t"/>
              <a:pathLst>
                <a:path extrusionOk="0" h="7620" w="5013">
                  <a:moveTo>
                    <a:pt x="5013" y="0"/>
                  </a:moveTo>
                  <a:lnTo>
                    <a:pt x="0" y="7619"/>
                  </a:lnTo>
                  <a:cubicBezTo>
                    <a:pt x="1780" y="5113"/>
                    <a:pt x="3434" y="2607"/>
                    <a:pt x="5013" y="0"/>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6"/>
            <p:cNvSpPr/>
            <p:nvPr/>
          </p:nvSpPr>
          <p:spPr>
            <a:xfrm>
              <a:off x="10279925" y="1135550"/>
              <a:ext cx="143025" cy="201675"/>
            </a:xfrm>
            <a:custGeom>
              <a:rect b="b" l="l" r="r" t="t"/>
              <a:pathLst>
                <a:path extrusionOk="0" h="8067" w="5721">
                  <a:moveTo>
                    <a:pt x="5437" y="0"/>
                  </a:moveTo>
                  <a:cubicBezTo>
                    <a:pt x="5348" y="0"/>
                    <a:pt x="5247" y="49"/>
                    <a:pt x="5175" y="166"/>
                  </a:cubicBezTo>
                  <a:cubicBezTo>
                    <a:pt x="3596" y="2773"/>
                    <a:pt x="1917" y="5279"/>
                    <a:pt x="163" y="7685"/>
                  </a:cubicBezTo>
                  <a:cubicBezTo>
                    <a:pt x="0" y="7902"/>
                    <a:pt x="176" y="8066"/>
                    <a:pt x="362" y="8066"/>
                  </a:cubicBezTo>
                  <a:cubicBezTo>
                    <a:pt x="434" y="8066"/>
                    <a:pt x="508" y="8042"/>
                    <a:pt x="564" y="7986"/>
                  </a:cubicBezTo>
                  <a:cubicBezTo>
                    <a:pt x="2343" y="5580"/>
                    <a:pt x="4022" y="2973"/>
                    <a:pt x="5576" y="367"/>
                  </a:cubicBezTo>
                  <a:cubicBezTo>
                    <a:pt x="5721" y="157"/>
                    <a:pt x="5597" y="0"/>
                    <a:pt x="5437"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6"/>
            <p:cNvSpPr/>
            <p:nvPr/>
          </p:nvSpPr>
          <p:spPr>
            <a:xfrm>
              <a:off x="10377975" y="1199200"/>
              <a:ext cx="49525" cy="68325"/>
            </a:xfrm>
            <a:custGeom>
              <a:rect b="b" l="l" r="r" t="t"/>
              <a:pathLst>
                <a:path extrusionOk="0" h="2733" w="1981">
                  <a:moveTo>
                    <a:pt x="1980" y="1"/>
                  </a:moveTo>
                  <a:lnTo>
                    <a:pt x="0" y="2733"/>
                  </a:lnTo>
                  <a:cubicBezTo>
                    <a:pt x="627" y="1881"/>
                    <a:pt x="1353" y="953"/>
                    <a:pt x="1980" y="1"/>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6"/>
            <p:cNvSpPr/>
            <p:nvPr/>
          </p:nvSpPr>
          <p:spPr>
            <a:xfrm>
              <a:off x="10369825" y="1193550"/>
              <a:ext cx="66175" cy="80875"/>
            </a:xfrm>
            <a:custGeom>
              <a:rect b="b" l="l" r="r" t="t"/>
              <a:pathLst>
                <a:path extrusionOk="0" h="3235" w="2647">
                  <a:moveTo>
                    <a:pt x="2311" y="0"/>
                  </a:moveTo>
                  <a:cubicBezTo>
                    <a:pt x="2232" y="0"/>
                    <a:pt x="2148" y="36"/>
                    <a:pt x="2080" y="127"/>
                  </a:cubicBezTo>
                  <a:cubicBezTo>
                    <a:pt x="1454" y="1079"/>
                    <a:pt x="827" y="1906"/>
                    <a:pt x="101" y="2859"/>
                  </a:cubicBezTo>
                  <a:cubicBezTo>
                    <a:pt x="0" y="2959"/>
                    <a:pt x="0" y="3059"/>
                    <a:pt x="101" y="3159"/>
                  </a:cubicBezTo>
                  <a:cubicBezTo>
                    <a:pt x="151" y="3209"/>
                    <a:pt x="232" y="3235"/>
                    <a:pt x="301" y="3235"/>
                  </a:cubicBezTo>
                  <a:cubicBezTo>
                    <a:pt x="370" y="3235"/>
                    <a:pt x="426" y="3209"/>
                    <a:pt x="426" y="3159"/>
                  </a:cubicBezTo>
                  <a:cubicBezTo>
                    <a:pt x="1153" y="2332"/>
                    <a:pt x="1880" y="1280"/>
                    <a:pt x="2507" y="352"/>
                  </a:cubicBezTo>
                  <a:cubicBezTo>
                    <a:pt x="2647" y="195"/>
                    <a:pt x="2493" y="0"/>
                    <a:pt x="2311"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6"/>
            <p:cNvSpPr/>
            <p:nvPr/>
          </p:nvSpPr>
          <p:spPr>
            <a:xfrm>
              <a:off x="10202525" y="1050725"/>
              <a:ext cx="13175" cy="28825"/>
            </a:xfrm>
            <a:custGeom>
              <a:rect b="b" l="l" r="r" t="t"/>
              <a:pathLst>
                <a:path extrusionOk="0" h="1153" w="527">
                  <a:moveTo>
                    <a:pt x="527" y="0"/>
                  </a:moveTo>
                  <a:lnTo>
                    <a:pt x="527" y="0"/>
                  </a:lnTo>
                  <a:cubicBezTo>
                    <a:pt x="494" y="69"/>
                    <a:pt x="465" y="135"/>
                    <a:pt x="436" y="198"/>
                  </a:cubicBezTo>
                  <a:lnTo>
                    <a:pt x="436" y="198"/>
                  </a:lnTo>
                  <a:lnTo>
                    <a:pt x="527" y="0"/>
                  </a:lnTo>
                  <a:close/>
                  <a:moveTo>
                    <a:pt x="436" y="198"/>
                  </a:moveTo>
                  <a:lnTo>
                    <a:pt x="1" y="1153"/>
                  </a:lnTo>
                  <a:cubicBezTo>
                    <a:pt x="190" y="796"/>
                    <a:pt x="291" y="527"/>
                    <a:pt x="436" y="198"/>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6"/>
            <p:cNvSpPr/>
            <p:nvPr/>
          </p:nvSpPr>
          <p:spPr>
            <a:xfrm>
              <a:off x="10195000" y="1045700"/>
              <a:ext cx="28850" cy="38875"/>
            </a:xfrm>
            <a:custGeom>
              <a:rect b="b" l="l" r="r" t="t"/>
              <a:pathLst>
                <a:path extrusionOk="0" h="1555" w="1154">
                  <a:moveTo>
                    <a:pt x="928" y="1"/>
                  </a:moveTo>
                  <a:cubicBezTo>
                    <a:pt x="828" y="1"/>
                    <a:pt x="728" y="1"/>
                    <a:pt x="627" y="101"/>
                  </a:cubicBezTo>
                  <a:cubicBezTo>
                    <a:pt x="427" y="502"/>
                    <a:pt x="201" y="828"/>
                    <a:pt x="101" y="1128"/>
                  </a:cubicBezTo>
                  <a:cubicBezTo>
                    <a:pt x="1" y="1254"/>
                    <a:pt x="1" y="1454"/>
                    <a:pt x="101" y="1554"/>
                  </a:cubicBezTo>
                  <a:cubicBezTo>
                    <a:pt x="302" y="1554"/>
                    <a:pt x="427" y="1554"/>
                    <a:pt x="527" y="1454"/>
                  </a:cubicBezTo>
                  <a:cubicBezTo>
                    <a:pt x="728" y="1028"/>
                    <a:pt x="928" y="727"/>
                    <a:pt x="1053" y="402"/>
                  </a:cubicBezTo>
                  <a:cubicBezTo>
                    <a:pt x="1154" y="301"/>
                    <a:pt x="1154" y="101"/>
                    <a:pt x="92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6"/>
            <p:cNvSpPr/>
            <p:nvPr/>
          </p:nvSpPr>
          <p:spPr>
            <a:xfrm>
              <a:off x="10098525" y="1136550"/>
              <a:ext cx="20700" cy="39500"/>
            </a:xfrm>
            <a:custGeom>
              <a:rect b="b" l="l" r="r" t="t"/>
              <a:pathLst>
                <a:path extrusionOk="0" h="1580" w="828">
                  <a:moveTo>
                    <a:pt x="827" y="1"/>
                  </a:moveTo>
                  <a:lnTo>
                    <a:pt x="0" y="1580"/>
                  </a:lnTo>
                  <a:cubicBezTo>
                    <a:pt x="301" y="1053"/>
                    <a:pt x="627" y="527"/>
                    <a:pt x="827" y="1"/>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6"/>
            <p:cNvSpPr/>
            <p:nvPr/>
          </p:nvSpPr>
          <p:spPr>
            <a:xfrm>
              <a:off x="10090375" y="1129675"/>
              <a:ext cx="36975" cy="52425"/>
            </a:xfrm>
            <a:custGeom>
              <a:rect b="b" l="l" r="r" t="t"/>
              <a:pathLst>
                <a:path extrusionOk="0" h="2097" w="1479">
                  <a:moveTo>
                    <a:pt x="1116" y="0"/>
                  </a:moveTo>
                  <a:cubicBezTo>
                    <a:pt x="1053" y="0"/>
                    <a:pt x="1003" y="25"/>
                    <a:pt x="953" y="75"/>
                  </a:cubicBezTo>
                  <a:cubicBezTo>
                    <a:pt x="627" y="602"/>
                    <a:pt x="426" y="1228"/>
                    <a:pt x="101" y="1754"/>
                  </a:cubicBezTo>
                  <a:cubicBezTo>
                    <a:pt x="0" y="1855"/>
                    <a:pt x="101" y="1955"/>
                    <a:pt x="226" y="2055"/>
                  </a:cubicBezTo>
                  <a:cubicBezTo>
                    <a:pt x="255" y="2085"/>
                    <a:pt x="285" y="2097"/>
                    <a:pt x="314" y="2097"/>
                  </a:cubicBezTo>
                  <a:cubicBezTo>
                    <a:pt x="385" y="2097"/>
                    <a:pt x="456" y="2026"/>
                    <a:pt x="527" y="1955"/>
                  </a:cubicBezTo>
                  <a:cubicBezTo>
                    <a:pt x="852" y="1429"/>
                    <a:pt x="1153" y="902"/>
                    <a:pt x="1479" y="401"/>
                  </a:cubicBezTo>
                  <a:cubicBezTo>
                    <a:pt x="1479" y="276"/>
                    <a:pt x="1479" y="75"/>
                    <a:pt x="1354" y="75"/>
                  </a:cubicBezTo>
                  <a:cubicBezTo>
                    <a:pt x="1253" y="25"/>
                    <a:pt x="1178"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6"/>
            <p:cNvSpPr/>
            <p:nvPr/>
          </p:nvSpPr>
          <p:spPr>
            <a:xfrm>
              <a:off x="10278350" y="1100225"/>
              <a:ext cx="28825" cy="55150"/>
            </a:xfrm>
            <a:custGeom>
              <a:rect b="b" l="l" r="r" t="t"/>
              <a:pathLst>
                <a:path extrusionOk="0" h="2206" w="1153">
                  <a:moveTo>
                    <a:pt x="1153" y="0"/>
                  </a:moveTo>
                  <a:lnTo>
                    <a:pt x="1153" y="0"/>
                  </a:lnTo>
                  <a:cubicBezTo>
                    <a:pt x="905" y="424"/>
                    <a:pt x="699" y="847"/>
                    <a:pt x="486" y="1276"/>
                  </a:cubicBezTo>
                  <a:lnTo>
                    <a:pt x="486" y="1276"/>
                  </a:lnTo>
                  <a:lnTo>
                    <a:pt x="1153" y="0"/>
                  </a:lnTo>
                  <a:close/>
                  <a:moveTo>
                    <a:pt x="486" y="1276"/>
                  </a:moveTo>
                  <a:lnTo>
                    <a:pt x="0" y="2206"/>
                  </a:lnTo>
                  <a:cubicBezTo>
                    <a:pt x="178" y="1892"/>
                    <a:pt x="334" y="1582"/>
                    <a:pt x="486" y="1276"/>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6"/>
            <p:cNvSpPr/>
            <p:nvPr/>
          </p:nvSpPr>
          <p:spPr>
            <a:xfrm>
              <a:off x="10269825" y="1093700"/>
              <a:ext cx="46050" cy="67350"/>
            </a:xfrm>
            <a:custGeom>
              <a:rect b="b" l="l" r="r" t="t"/>
              <a:pathLst>
                <a:path extrusionOk="0" h="2694" w="1842">
                  <a:moveTo>
                    <a:pt x="1503" y="1"/>
                  </a:moveTo>
                  <a:cubicBezTo>
                    <a:pt x="1415" y="1"/>
                    <a:pt x="1328" y="48"/>
                    <a:pt x="1294" y="161"/>
                  </a:cubicBezTo>
                  <a:cubicBezTo>
                    <a:pt x="867" y="888"/>
                    <a:pt x="441" y="1614"/>
                    <a:pt x="141" y="2341"/>
                  </a:cubicBezTo>
                  <a:cubicBezTo>
                    <a:pt x="0" y="2499"/>
                    <a:pt x="154" y="2693"/>
                    <a:pt x="337" y="2693"/>
                  </a:cubicBezTo>
                  <a:cubicBezTo>
                    <a:pt x="415" y="2693"/>
                    <a:pt x="499" y="2657"/>
                    <a:pt x="567" y="2567"/>
                  </a:cubicBezTo>
                  <a:cubicBezTo>
                    <a:pt x="968" y="1840"/>
                    <a:pt x="1294" y="1088"/>
                    <a:pt x="1695" y="361"/>
                  </a:cubicBezTo>
                  <a:cubicBezTo>
                    <a:pt x="1842" y="165"/>
                    <a:pt x="1669" y="1"/>
                    <a:pt x="1503"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6"/>
            <p:cNvSpPr/>
            <p:nvPr/>
          </p:nvSpPr>
          <p:spPr>
            <a:xfrm>
              <a:off x="10346625" y="1191700"/>
              <a:ext cx="7550" cy="15675"/>
            </a:xfrm>
            <a:custGeom>
              <a:rect b="b" l="l" r="r" t="t"/>
              <a:pathLst>
                <a:path extrusionOk="0" h="627" w="302">
                  <a:moveTo>
                    <a:pt x="302" y="0"/>
                  </a:moveTo>
                  <a:lnTo>
                    <a:pt x="302" y="0"/>
                  </a:lnTo>
                  <a:cubicBezTo>
                    <a:pt x="252" y="100"/>
                    <a:pt x="201" y="207"/>
                    <a:pt x="151" y="314"/>
                  </a:cubicBezTo>
                  <a:lnTo>
                    <a:pt x="302" y="0"/>
                  </a:lnTo>
                  <a:close/>
                  <a:moveTo>
                    <a:pt x="151" y="314"/>
                  </a:moveTo>
                  <a:lnTo>
                    <a:pt x="1" y="627"/>
                  </a:lnTo>
                  <a:cubicBezTo>
                    <a:pt x="51" y="527"/>
                    <a:pt x="101" y="420"/>
                    <a:pt x="151" y="314"/>
                  </a:cubicBezTo>
                  <a:close/>
                </a:path>
              </a:pathLst>
            </a:custGeom>
            <a:solidFill>
              <a:srgbClr val="F467B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6"/>
            <p:cNvSpPr/>
            <p:nvPr/>
          </p:nvSpPr>
          <p:spPr>
            <a:xfrm>
              <a:off x="10338500" y="1184575"/>
              <a:ext cx="23825" cy="30325"/>
            </a:xfrm>
            <a:custGeom>
              <a:rect b="b" l="l" r="r" t="t"/>
              <a:pathLst>
                <a:path extrusionOk="0" h="1213" w="953">
                  <a:moveTo>
                    <a:pt x="617" y="1"/>
                  </a:moveTo>
                  <a:cubicBezTo>
                    <a:pt x="541" y="1"/>
                    <a:pt x="484" y="56"/>
                    <a:pt x="426" y="185"/>
                  </a:cubicBezTo>
                  <a:cubicBezTo>
                    <a:pt x="326" y="385"/>
                    <a:pt x="201" y="586"/>
                    <a:pt x="0" y="812"/>
                  </a:cubicBezTo>
                  <a:cubicBezTo>
                    <a:pt x="0" y="912"/>
                    <a:pt x="0" y="1112"/>
                    <a:pt x="100" y="1213"/>
                  </a:cubicBezTo>
                  <a:cubicBezTo>
                    <a:pt x="201" y="1213"/>
                    <a:pt x="426" y="1213"/>
                    <a:pt x="526" y="1112"/>
                  </a:cubicBezTo>
                  <a:cubicBezTo>
                    <a:pt x="627" y="812"/>
                    <a:pt x="727" y="586"/>
                    <a:pt x="827" y="385"/>
                  </a:cubicBezTo>
                  <a:cubicBezTo>
                    <a:pt x="953" y="285"/>
                    <a:pt x="953" y="85"/>
                    <a:pt x="827" y="85"/>
                  </a:cubicBezTo>
                  <a:cubicBezTo>
                    <a:pt x="742" y="31"/>
                    <a:pt x="674" y="1"/>
                    <a:pt x="617"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2" name="Google Shape;1002;p16"/>
          <p:cNvSpPr/>
          <p:nvPr/>
        </p:nvSpPr>
        <p:spPr>
          <a:xfrm>
            <a:off x="3655800" y="34842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03" name="Google Shape;1003;p16"/>
          <p:cNvGrpSpPr/>
          <p:nvPr/>
        </p:nvGrpSpPr>
        <p:grpSpPr>
          <a:xfrm rot="8100000">
            <a:off x="6662511" y="-118364"/>
            <a:ext cx="1473968" cy="2692830"/>
            <a:chOff x="365695" y="233833"/>
            <a:chExt cx="1473983" cy="2692856"/>
          </a:xfrm>
        </p:grpSpPr>
        <p:grpSp>
          <p:nvGrpSpPr>
            <p:cNvPr id="1004" name="Google Shape;1004;p16"/>
            <p:cNvGrpSpPr/>
            <p:nvPr/>
          </p:nvGrpSpPr>
          <p:grpSpPr>
            <a:xfrm flipH="1" rot="-617154">
              <a:off x="575967" y="402323"/>
              <a:ext cx="1053440" cy="2450002"/>
              <a:chOff x="3817855" y="1437512"/>
              <a:chExt cx="541146" cy="1128254"/>
            </a:xfrm>
          </p:grpSpPr>
          <p:sp>
            <p:nvSpPr>
              <p:cNvPr id="1005" name="Google Shape;1005;p1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7" name="Google Shape;1007;p16"/>
            <p:cNvSpPr/>
            <p:nvPr/>
          </p:nvSpPr>
          <p:spPr>
            <a:xfrm>
              <a:off x="1424458" y="233833"/>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8" name="Google Shape;1008;p16"/>
          <p:cNvGrpSpPr/>
          <p:nvPr/>
        </p:nvGrpSpPr>
        <p:grpSpPr>
          <a:xfrm rot="-2972274">
            <a:off x="749564" y="2524049"/>
            <a:ext cx="1474107" cy="2670994"/>
            <a:chOff x="365695" y="255923"/>
            <a:chExt cx="1473983" cy="2670766"/>
          </a:xfrm>
        </p:grpSpPr>
        <p:grpSp>
          <p:nvGrpSpPr>
            <p:cNvPr id="1009" name="Google Shape;1009;p16"/>
            <p:cNvGrpSpPr/>
            <p:nvPr/>
          </p:nvGrpSpPr>
          <p:grpSpPr>
            <a:xfrm flipH="1" rot="-617154">
              <a:off x="575967" y="402323"/>
              <a:ext cx="1053440" cy="2450002"/>
              <a:chOff x="3817855" y="1437512"/>
              <a:chExt cx="541146" cy="1128254"/>
            </a:xfrm>
          </p:grpSpPr>
          <p:sp>
            <p:nvSpPr>
              <p:cNvPr id="1010" name="Google Shape;1010;p1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12" name="Google Shape;1012;p16"/>
            <p:cNvSpPr/>
            <p:nvPr/>
          </p:nvSpPr>
          <p:spPr>
            <a:xfrm>
              <a:off x="1432804" y="255923"/>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3" name="Google Shape;1013;p16"/>
          <p:cNvGrpSpPr/>
          <p:nvPr/>
        </p:nvGrpSpPr>
        <p:grpSpPr>
          <a:xfrm>
            <a:off x="5910913" y="3409365"/>
            <a:ext cx="1697226" cy="604018"/>
            <a:chOff x="-5302450" y="3084350"/>
            <a:chExt cx="1519450" cy="540750"/>
          </a:xfrm>
        </p:grpSpPr>
        <p:sp>
          <p:nvSpPr>
            <p:cNvPr id="1014" name="Google Shape;1014;p16"/>
            <p:cNvSpPr/>
            <p:nvPr/>
          </p:nvSpPr>
          <p:spPr>
            <a:xfrm>
              <a:off x="-4388300" y="3084350"/>
              <a:ext cx="584625" cy="269450"/>
            </a:xfrm>
            <a:custGeom>
              <a:rect b="b" l="l" r="r" t="t"/>
              <a:pathLst>
                <a:path extrusionOk="0" h="10778" w="23385">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6"/>
            <p:cNvSpPr/>
            <p:nvPr/>
          </p:nvSpPr>
          <p:spPr>
            <a:xfrm>
              <a:off x="-5302450" y="3142000"/>
              <a:ext cx="509425" cy="211800"/>
            </a:xfrm>
            <a:custGeom>
              <a:rect b="b" l="l" r="r" t="t"/>
              <a:pathLst>
                <a:path extrusionOk="0" h="8472" w="20377">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6"/>
            <p:cNvSpPr/>
            <p:nvPr/>
          </p:nvSpPr>
          <p:spPr>
            <a:xfrm>
              <a:off x="-4832525" y="3193825"/>
              <a:ext cx="451775" cy="409275"/>
            </a:xfrm>
            <a:custGeom>
              <a:rect b="b" l="l" r="r" t="t"/>
              <a:pathLst>
                <a:path extrusionOk="0" h="16371" w="18071">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6"/>
            <p:cNvSpPr/>
            <p:nvPr/>
          </p:nvSpPr>
          <p:spPr>
            <a:xfrm>
              <a:off x="-4803700" y="3447750"/>
              <a:ext cx="25" cy="2550"/>
            </a:xfrm>
            <a:custGeom>
              <a:rect b="b" l="l" r="r" t="t"/>
              <a:pathLst>
                <a:path extrusionOk="0" h="102" w="1">
                  <a:moveTo>
                    <a:pt x="0" y="1"/>
                  </a:moveTo>
                  <a:lnTo>
                    <a:pt x="0" y="101"/>
                  </a:lnTo>
                  <a:lnTo>
                    <a:pt x="0" y="1"/>
                  </a:lnTo>
                  <a:close/>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6"/>
            <p:cNvSpPr/>
            <p:nvPr/>
          </p:nvSpPr>
          <p:spPr>
            <a:xfrm>
              <a:off x="-4808725" y="3197125"/>
              <a:ext cx="287000" cy="284500"/>
            </a:xfrm>
            <a:custGeom>
              <a:rect b="b" l="l" r="r" t="t"/>
              <a:pathLst>
                <a:path extrusionOk="0" h="11380" w="1148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6"/>
            <p:cNvSpPr/>
            <p:nvPr/>
          </p:nvSpPr>
          <p:spPr>
            <a:xfrm>
              <a:off x="-4777400" y="3228450"/>
              <a:ext cx="352150" cy="349650"/>
            </a:xfrm>
            <a:custGeom>
              <a:rect b="b" l="l" r="r" t="t"/>
              <a:pathLst>
                <a:path extrusionOk="0" h="13986" w="14086">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6"/>
            <p:cNvSpPr/>
            <p:nvPr/>
          </p:nvSpPr>
          <p:spPr>
            <a:xfrm>
              <a:off x="-4237300" y="3179650"/>
              <a:ext cx="451800" cy="409300"/>
            </a:xfrm>
            <a:custGeom>
              <a:rect b="b" l="l" r="r" t="t"/>
              <a:pathLst>
                <a:path extrusionOk="0" h="16372" w="18072">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6"/>
            <p:cNvSpPr/>
            <p:nvPr/>
          </p:nvSpPr>
          <p:spPr>
            <a:xfrm>
              <a:off x="-4832525" y="3170825"/>
              <a:ext cx="454275" cy="454275"/>
            </a:xfrm>
            <a:custGeom>
              <a:rect b="b" l="l" r="r" t="t"/>
              <a:pathLst>
                <a:path extrusionOk="0" h="18171" w="18171">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6"/>
            <p:cNvSpPr/>
            <p:nvPr/>
          </p:nvSpPr>
          <p:spPr>
            <a:xfrm>
              <a:off x="-4208475" y="3434600"/>
              <a:ext cx="5675" cy="18200"/>
            </a:xfrm>
            <a:custGeom>
              <a:rect b="b" l="l" r="r" t="t"/>
              <a:pathLst>
                <a:path extrusionOk="0" h="728" w="227">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6"/>
            <p:cNvSpPr/>
            <p:nvPr/>
          </p:nvSpPr>
          <p:spPr>
            <a:xfrm>
              <a:off x="-4210975" y="3183975"/>
              <a:ext cx="308300" cy="307675"/>
            </a:xfrm>
            <a:custGeom>
              <a:rect b="b" l="l" r="r" t="t"/>
              <a:pathLst>
                <a:path extrusionOk="0" h="12307" w="12332">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6"/>
            <p:cNvSpPr/>
            <p:nvPr/>
          </p:nvSpPr>
          <p:spPr>
            <a:xfrm>
              <a:off x="-4166500" y="3228450"/>
              <a:ext cx="331500" cy="331500"/>
            </a:xfrm>
            <a:custGeom>
              <a:rect b="b" l="l" r="r" t="t"/>
              <a:pathLst>
                <a:path extrusionOk="0" h="13260" w="1326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6"/>
            <p:cNvSpPr/>
            <p:nvPr/>
          </p:nvSpPr>
          <p:spPr>
            <a:xfrm>
              <a:off x="-4239800" y="3157650"/>
              <a:ext cx="456800" cy="454300"/>
            </a:xfrm>
            <a:custGeom>
              <a:rect b="b" l="l" r="r" t="t"/>
              <a:pathLst>
                <a:path extrusionOk="0" h="18172" w="18272">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6"/>
            <p:cNvSpPr/>
            <p:nvPr/>
          </p:nvSpPr>
          <p:spPr>
            <a:xfrm>
              <a:off x="-4427775" y="3254150"/>
              <a:ext cx="237500" cy="112175"/>
            </a:xfrm>
            <a:custGeom>
              <a:rect b="b" l="l" r="r" t="t"/>
              <a:pathLst>
                <a:path extrusionOk="0" h="4487" w="950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7" name="Google Shape;1027;p16"/>
          <p:cNvSpPr txBox="1"/>
          <p:nvPr>
            <p:ph type="title"/>
          </p:nvPr>
        </p:nvSpPr>
        <p:spPr>
          <a:xfrm>
            <a:off x="2384200" y="1036136"/>
            <a:ext cx="4159800" cy="704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000"/>
              <a:buNone/>
            </a:pPr>
            <a:r>
              <a:rPr lang="en">
                <a:solidFill>
                  <a:srgbClr val="F6B26B"/>
                </a:solidFill>
              </a:rPr>
              <a:t>05</a:t>
            </a:r>
            <a:endParaRPr>
              <a:solidFill>
                <a:srgbClr val="F6B26B"/>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ge076d7b4f4_2_227"/>
          <p:cNvSpPr txBox="1"/>
          <p:nvPr>
            <p:ph type="ctrTitle"/>
          </p:nvPr>
        </p:nvSpPr>
        <p:spPr>
          <a:xfrm>
            <a:off x="1368575" y="2440650"/>
            <a:ext cx="6396300" cy="7851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8000"/>
              <a:buNone/>
            </a:pPr>
            <a:r>
              <a:rPr lang="en" sz="3300"/>
              <a:t>Kelebihan dan Kekurangan</a:t>
            </a:r>
            <a:endParaRPr sz="3300"/>
          </a:p>
        </p:txBody>
      </p:sp>
      <p:sp>
        <p:nvSpPr>
          <p:cNvPr id="1033" name="Google Shape;1033;ge076d7b4f4_2_227"/>
          <p:cNvSpPr txBox="1"/>
          <p:nvPr>
            <p:ph idx="2" type="title"/>
          </p:nvPr>
        </p:nvSpPr>
        <p:spPr>
          <a:xfrm>
            <a:off x="2491963" y="1483386"/>
            <a:ext cx="4159800" cy="704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000"/>
              <a:buNone/>
            </a:pPr>
            <a:r>
              <a:rPr lang="en"/>
              <a:t>06</a:t>
            </a:r>
            <a:endParaRPr/>
          </a:p>
        </p:txBody>
      </p:sp>
      <p:sp>
        <p:nvSpPr>
          <p:cNvPr id="1034" name="Google Shape;1034;ge076d7b4f4_2_227"/>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5" name="Google Shape;1035;ge076d7b4f4_2_227"/>
          <p:cNvGrpSpPr/>
          <p:nvPr/>
        </p:nvGrpSpPr>
        <p:grpSpPr>
          <a:xfrm rot="10667963">
            <a:off x="7414433" y="1387685"/>
            <a:ext cx="1473990" cy="2698189"/>
            <a:chOff x="365627" y="228600"/>
            <a:chExt cx="1473934" cy="2698088"/>
          </a:xfrm>
        </p:grpSpPr>
        <p:grpSp>
          <p:nvGrpSpPr>
            <p:cNvPr id="1036" name="Google Shape;1036;ge076d7b4f4_2_227"/>
            <p:cNvGrpSpPr/>
            <p:nvPr/>
          </p:nvGrpSpPr>
          <p:grpSpPr>
            <a:xfrm flipH="1" rot="-617154">
              <a:off x="575874" y="402327"/>
              <a:ext cx="1053440" cy="2449993"/>
              <a:chOff x="3817855" y="1437512"/>
              <a:chExt cx="541146" cy="1128254"/>
            </a:xfrm>
          </p:grpSpPr>
          <p:sp>
            <p:nvSpPr>
              <p:cNvPr id="1037" name="Google Shape;1037;ge076d7b4f4_2_22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ge076d7b4f4_2_22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9" name="Google Shape;1039;ge076d7b4f4_2_22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0" name="Google Shape;1040;ge076d7b4f4_2_227"/>
          <p:cNvGrpSpPr/>
          <p:nvPr/>
        </p:nvGrpSpPr>
        <p:grpSpPr>
          <a:xfrm rot="-230834">
            <a:off x="217680" y="1063700"/>
            <a:ext cx="1474014" cy="2698233"/>
            <a:chOff x="365627" y="228600"/>
            <a:chExt cx="1473934" cy="2698088"/>
          </a:xfrm>
        </p:grpSpPr>
        <p:grpSp>
          <p:nvGrpSpPr>
            <p:cNvPr id="1041" name="Google Shape;1041;ge076d7b4f4_2_227"/>
            <p:cNvGrpSpPr/>
            <p:nvPr/>
          </p:nvGrpSpPr>
          <p:grpSpPr>
            <a:xfrm flipH="1" rot="-617154">
              <a:off x="575874" y="402327"/>
              <a:ext cx="1053440" cy="2449993"/>
              <a:chOff x="3817855" y="1437512"/>
              <a:chExt cx="541146" cy="1128254"/>
            </a:xfrm>
          </p:grpSpPr>
          <p:sp>
            <p:nvSpPr>
              <p:cNvPr id="1042" name="Google Shape;1042;ge076d7b4f4_2_22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ge076d7b4f4_2_22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4" name="Google Shape;1044;ge076d7b4f4_2_22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9"/>
          <p:cNvSpPr/>
          <p:nvPr/>
        </p:nvSpPr>
        <p:spPr>
          <a:xfrm flipH="1">
            <a:off x="822175" y="214525"/>
            <a:ext cx="4044600" cy="30735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9"/>
          <p:cNvSpPr txBox="1"/>
          <p:nvPr>
            <p:ph idx="1" type="body"/>
          </p:nvPr>
        </p:nvSpPr>
        <p:spPr>
          <a:xfrm>
            <a:off x="1342975" y="882475"/>
            <a:ext cx="3003000" cy="1737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2000">
                <a:solidFill>
                  <a:schemeClr val="lt1"/>
                </a:solidFill>
              </a:rPr>
              <a:t>Kekurangan</a:t>
            </a:r>
            <a:endParaRPr b="1" sz="2000">
              <a:solidFill>
                <a:schemeClr val="lt1"/>
              </a:solidFill>
            </a:endParaRPr>
          </a:p>
          <a:p>
            <a:pPr indent="0" lvl="0" marL="0" rtl="0" algn="ctr">
              <a:lnSpc>
                <a:spcPct val="100000"/>
              </a:lnSpc>
              <a:spcBef>
                <a:spcPts val="1000"/>
              </a:spcBef>
              <a:spcAft>
                <a:spcPts val="0"/>
              </a:spcAft>
              <a:buNone/>
            </a:pPr>
            <a:r>
              <a:rPr lang="en" sz="1700">
                <a:solidFill>
                  <a:schemeClr val="lt1"/>
                </a:solidFill>
              </a:rPr>
              <a:t>Dalam segi penyimpanannya kurang efektif </a:t>
            </a:r>
            <a:endParaRPr sz="1700">
              <a:solidFill>
                <a:schemeClr val="lt1"/>
              </a:solidFill>
            </a:endParaRPr>
          </a:p>
          <a:p>
            <a:pPr indent="0" lvl="0" marL="0" rtl="0" algn="l">
              <a:lnSpc>
                <a:spcPct val="100000"/>
              </a:lnSpc>
              <a:spcBef>
                <a:spcPts val="1000"/>
              </a:spcBef>
              <a:spcAft>
                <a:spcPts val="0"/>
              </a:spcAft>
              <a:buNone/>
            </a:pPr>
            <a:r>
              <a:t/>
            </a:r>
            <a:endParaRPr>
              <a:solidFill>
                <a:schemeClr val="lt1"/>
              </a:solidFill>
            </a:endParaRPr>
          </a:p>
        </p:txBody>
      </p:sp>
      <p:sp>
        <p:nvSpPr>
          <p:cNvPr id="1051" name="Google Shape;1051;p9"/>
          <p:cNvSpPr/>
          <p:nvPr/>
        </p:nvSpPr>
        <p:spPr>
          <a:xfrm flipH="1">
            <a:off x="822181" y="1064157"/>
            <a:ext cx="934551" cy="74779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9"/>
          <p:cNvSpPr/>
          <p:nvPr/>
        </p:nvSpPr>
        <p:spPr>
          <a:xfrm flipH="1">
            <a:off x="822186" y="214525"/>
            <a:ext cx="1490739" cy="94940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9"/>
          <p:cNvSpPr/>
          <p:nvPr/>
        </p:nvSpPr>
        <p:spPr>
          <a:xfrm flipH="1">
            <a:off x="1530774" y="214534"/>
            <a:ext cx="1165141" cy="73658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9"/>
          <p:cNvSpPr/>
          <p:nvPr/>
        </p:nvSpPr>
        <p:spPr>
          <a:xfrm flipH="1">
            <a:off x="3090807" y="2376982"/>
            <a:ext cx="1443743" cy="911041"/>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9"/>
          <p:cNvSpPr/>
          <p:nvPr/>
        </p:nvSpPr>
        <p:spPr>
          <a:xfrm flipH="1" rot="10800000">
            <a:off x="3746978" y="2507687"/>
            <a:ext cx="975390" cy="78033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6" name="Google Shape;1056;p9"/>
          <p:cNvGrpSpPr/>
          <p:nvPr/>
        </p:nvGrpSpPr>
        <p:grpSpPr>
          <a:xfrm>
            <a:off x="2598141" y="317186"/>
            <a:ext cx="492658" cy="106303"/>
            <a:chOff x="-3037735" y="-542969"/>
            <a:chExt cx="581170" cy="125387"/>
          </a:xfrm>
        </p:grpSpPr>
        <p:sp>
          <p:nvSpPr>
            <p:cNvPr id="1057" name="Google Shape;1057;p9"/>
            <p:cNvSpPr/>
            <p:nvPr/>
          </p:nvSpPr>
          <p:spPr>
            <a:xfrm>
              <a:off x="-3034701" y="-537273"/>
              <a:ext cx="575100" cy="11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8" name="Google Shape;1058;p9"/>
            <p:cNvGrpSpPr/>
            <p:nvPr/>
          </p:nvGrpSpPr>
          <p:grpSpPr>
            <a:xfrm>
              <a:off x="-3037735" y="-542969"/>
              <a:ext cx="581170" cy="125387"/>
              <a:chOff x="4390000" y="182175"/>
              <a:chExt cx="419375" cy="90473"/>
            </a:xfrm>
          </p:grpSpPr>
          <p:sp>
            <p:nvSpPr>
              <p:cNvPr id="1059" name="Google Shape;1059;p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1" name="Google Shape;1061;p9"/>
          <p:cNvSpPr/>
          <p:nvPr/>
        </p:nvSpPr>
        <p:spPr>
          <a:xfrm flipH="1">
            <a:off x="4171225" y="1931975"/>
            <a:ext cx="4044600" cy="3073500"/>
          </a:xfrm>
          <a:prstGeom prst="roundRect">
            <a:avLst>
              <a:gd fmla="val 3396" name="adj"/>
            </a:avLst>
          </a:pr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9"/>
          <p:cNvSpPr txBox="1"/>
          <p:nvPr>
            <p:ph idx="1" type="body"/>
          </p:nvPr>
        </p:nvSpPr>
        <p:spPr>
          <a:xfrm>
            <a:off x="4534550" y="2485025"/>
            <a:ext cx="3511500" cy="196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1000"/>
              </a:spcBef>
              <a:spcAft>
                <a:spcPts val="0"/>
              </a:spcAft>
              <a:buNone/>
            </a:pPr>
            <a:r>
              <a:rPr b="1" lang="en" sz="2000">
                <a:solidFill>
                  <a:schemeClr val="lt1"/>
                </a:solidFill>
              </a:rPr>
              <a:t>Kelebihan</a:t>
            </a:r>
            <a:endParaRPr b="1" sz="2000">
              <a:solidFill>
                <a:schemeClr val="lt1"/>
              </a:solidFill>
            </a:endParaRPr>
          </a:p>
          <a:p>
            <a:pPr indent="0" lvl="0" marL="0" rtl="0" algn="l">
              <a:lnSpc>
                <a:spcPct val="100000"/>
              </a:lnSpc>
              <a:spcBef>
                <a:spcPts val="1000"/>
              </a:spcBef>
              <a:spcAft>
                <a:spcPts val="0"/>
              </a:spcAft>
              <a:buNone/>
            </a:pPr>
            <a:r>
              <a:rPr lang="en">
                <a:solidFill>
                  <a:schemeClr val="lt1"/>
                </a:solidFill>
              </a:rPr>
              <a:t>Mudah dalam penyusunan algoritma sorting</a:t>
            </a:r>
            <a:endParaRPr>
              <a:solidFill>
                <a:schemeClr val="lt1"/>
              </a:solidFill>
            </a:endParaRPr>
          </a:p>
          <a:p>
            <a:pPr indent="0" lvl="0" marL="0" rtl="0" algn="l">
              <a:lnSpc>
                <a:spcPct val="100000"/>
              </a:lnSpc>
              <a:spcBef>
                <a:spcPts val="1000"/>
              </a:spcBef>
              <a:spcAft>
                <a:spcPts val="0"/>
              </a:spcAft>
              <a:buNone/>
            </a:pPr>
            <a:r>
              <a:rPr lang="en">
                <a:solidFill>
                  <a:schemeClr val="lt1"/>
                </a:solidFill>
              </a:rPr>
              <a:t>Searching relatif cepat</a:t>
            </a:r>
            <a:endParaRPr>
              <a:solidFill>
                <a:schemeClr val="lt1"/>
              </a:solidFill>
            </a:endParaRPr>
          </a:p>
          <a:p>
            <a:pPr indent="0" lvl="0" marL="0" rtl="0" algn="l">
              <a:lnSpc>
                <a:spcPct val="100000"/>
              </a:lnSpc>
              <a:spcBef>
                <a:spcPts val="1000"/>
              </a:spcBef>
              <a:spcAft>
                <a:spcPts val="0"/>
              </a:spcAft>
              <a:buNone/>
            </a:pPr>
            <a:r>
              <a:rPr lang="en">
                <a:solidFill>
                  <a:schemeClr val="lt1"/>
                </a:solidFill>
              </a:rPr>
              <a:t>Fleksibel dalam penambahan dan penghapusan data</a:t>
            </a:r>
            <a:endParaRPr>
              <a:solidFill>
                <a:schemeClr val="lt1"/>
              </a:solidFill>
            </a:endParaRPr>
          </a:p>
        </p:txBody>
      </p:sp>
      <p:grpSp>
        <p:nvGrpSpPr>
          <p:cNvPr id="1063" name="Google Shape;1063;p9"/>
          <p:cNvGrpSpPr/>
          <p:nvPr/>
        </p:nvGrpSpPr>
        <p:grpSpPr>
          <a:xfrm>
            <a:off x="5947190" y="2068686"/>
            <a:ext cx="492658" cy="106303"/>
            <a:chOff x="-3037736" y="-542970"/>
            <a:chExt cx="581170" cy="125387"/>
          </a:xfrm>
        </p:grpSpPr>
        <p:sp>
          <p:nvSpPr>
            <p:cNvPr id="1064" name="Google Shape;1064;p9"/>
            <p:cNvSpPr/>
            <p:nvPr/>
          </p:nvSpPr>
          <p:spPr>
            <a:xfrm>
              <a:off x="-3034701" y="-537273"/>
              <a:ext cx="575100" cy="1140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65" name="Google Shape;1065;p9"/>
            <p:cNvGrpSpPr/>
            <p:nvPr/>
          </p:nvGrpSpPr>
          <p:grpSpPr>
            <a:xfrm>
              <a:off x="-3037736" y="-542970"/>
              <a:ext cx="581170" cy="125387"/>
              <a:chOff x="4390000" y="182175"/>
              <a:chExt cx="419375" cy="90473"/>
            </a:xfrm>
          </p:grpSpPr>
          <p:sp>
            <p:nvSpPr>
              <p:cNvPr id="1066" name="Google Shape;1066;p9"/>
              <p:cNvSpPr/>
              <p:nvPr/>
            </p:nvSpPr>
            <p:spPr>
              <a:xfrm>
                <a:off x="4390000" y="182175"/>
                <a:ext cx="419375" cy="90473"/>
              </a:xfrm>
              <a:custGeom>
                <a:rect b="b" l="l" r="r" t="t"/>
                <a:pathLst>
                  <a:path extrusionOk="0" h="1906" w="8835">
                    <a:moveTo>
                      <a:pt x="7882" y="155"/>
                    </a:moveTo>
                    <a:cubicBezTo>
                      <a:pt x="8323" y="155"/>
                      <a:pt x="8680" y="512"/>
                      <a:pt x="8680" y="953"/>
                    </a:cubicBezTo>
                    <a:cubicBezTo>
                      <a:pt x="8680" y="1393"/>
                      <a:pt x="8323" y="1750"/>
                      <a:pt x="7882" y="1750"/>
                    </a:cubicBezTo>
                    <a:lnTo>
                      <a:pt x="953" y="1750"/>
                    </a:lnTo>
                    <a:cubicBezTo>
                      <a:pt x="512" y="1750"/>
                      <a:pt x="155" y="1393"/>
                      <a:pt x="155" y="953"/>
                    </a:cubicBezTo>
                    <a:cubicBezTo>
                      <a:pt x="155" y="512"/>
                      <a:pt x="512" y="155"/>
                      <a:pt x="953" y="155"/>
                    </a:cubicBezTo>
                    <a:close/>
                    <a:moveTo>
                      <a:pt x="953" y="0"/>
                    </a:moveTo>
                    <a:cubicBezTo>
                      <a:pt x="429" y="0"/>
                      <a:pt x="0" y="429"/>
                      <a:pt x="0" y="953"/>
                    </a:cubicBezTo>
                    <a:cubicBezTo>
                      <a:pt x="0" y="1476"/>
                      <a:pt x="429" y="1905"/>
                      <a:pt x="953" y="1905"/>
                    </a:cubicBezTo>
                    <a:lnTo>
                      <a:pt x="7882" y="1905"/>
                    </a:lnTo>
                    <a:cubicBezTo>
                      <a:pt x="8406" y="1905"/>
                      <a:pt x="8835" y="1476"/>
                      <a:pt x="8835" y="953"/>
                    </a:cubicBezTo>
                    <a:cubicBezTo>
                      <a:pt x="8835" y="429"/>
                      <a:pt x="8406" y="0"/>
                      <a:pt x="788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9"/>
              <p:cNvSpPr/>
              <p:nvPr/>
            </p:nvSpPr>
            <p:spPr>
              <a:xfrm>
                <a:off x="4464048" y="201352"/>
                <a:ext cx="52024" cy="52072"/>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068" name="Google Shape;1068;p9"/>
          <p:cNvSpPr/>
          <p:nvPr/>
        </p:nvSpPr>
        <p:spPr>
          <a:xfrm flipH="1">
            <a:off x="4171236" y="1912800"/>
            <a:ext cx="1490739" cy="949406"/>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9"/>
          <p:cNvSpPr/>
          <p:nvPr/>
        </p:nvSpPr>
        <p:spPr>
          <a:xfrm flipH="1">
            <a:off x="4866774" y="1912809"/>
            <a:ext cx="1165141" cy="736588"/>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9"/>
          <p:cNvSpPr/>
          <p:nvPr/>
        </p:nvSpPr>
        <p:spPr>
          <a:xfrm flipH="1">
            <a:off x="4171231" y="2716757"/>
            <a:ext cx="934550" cy="747799"/>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9"/>
          <p:cNvSpPr/>
          <p:nvPr/>
        </p:nvSpPr>
        <p:spPr>
          <a:xfrm flipH="1">
            <a:off x="6625257" y="4094432"/>
            <a:ext cx="1443743" cy="911041"/>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9"/>
          <p:cNvSpPr/>
          <p:nvPr/>
        </p:nvSpPr>
        <p:spPr>
          <a:xfrm flipH="1" rot="10800000">
            <a:off x="7240428" y="4225137"/>
            <a:ext cx="975390" cy="780335"/>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rgbClr val="FFFFFF">
              <a:alpha val="2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076" name="Shape 1076"/>
        <p:cNvGrpSpPr/>
        <p:nvPr/>
      </p:nvGrpSpPr>
      <p:grpSpPr>
        <a:xfrm>
          <a:off x="0" y="0"/>
          <a:ext cx="0" cy="0"/>
          <a:chOff x="0" y="0"/>
          <a:chExt cx="0" cy="0"/>
        </a:xfrm>
      </p:grpSpPr>
      <p:sp>
        <p:nvSpPr>
          <p:cNvPr id="1077" name="Google Shape;1077;p23"/>
          <p:cNvSpPr txBox="1"/>
          <p:nvPr>
            <p:ph type="ctrTitle"/>
          </p:nvPr>
        </p:nvSpPr>
        <p:spPr>
          <a:xfrm>
            <a:off x="626725" y="1524750"/>
            <a:ext cx="3702600" cy="1006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lang="en"/>
              <a:t>THANKS!</a:t>
            </a:r>
            <a:endParaRPr/>
          </a:p>
        </p:txBody>
      </p:sp>
      <p:sp>
        <p:nvSpPr>
          <p:cNvPr id="1078" name="Google Shape;1078;p23"/>
          <p:cNvSpPr/>
          <p:nvPr/>
        </p:nvSpPr>
        <p:spPr>
          <a:xfrm>
            <a:off x="3737471" y="3592044"/>
            <a:ext cx="8933" cy="3970"/>
          </a:xfrm>
          <a:custGeom>
            <a:rect b="b" l="l" r="r" t="t"/>
            <a:pathLst>
              <a:path extrusionOk="0" h="164" w="369">
                <a:moveTo>
                  <a:pt x="1" y="0"/>
                </a:moveTo>
                <a:cubicBezTo>
                  <a:pt x="164" y="0"/>
                  <a:pt x="164" y="0"/>
                  <a:pt x="369" y="164"/>
                </a:cubicBezTo>
                <a:lnTo>
                  <a:pt x="369" y="0"/>
                </a:lnTo>
                <a:close/>
              </a:path>
            </a:pathLst>
          </a:custGeom>
          <a:solidFill>
            <a:srgbClr val="BBDE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23"/>
          <p:cNvSpPr/>
          <p:nvPr/>
        </p:nvSpPr>
        <p:spPr>
          <a:xfrm>
            <a:off x="4071957" y="3717705"/>
            <a:ext cx="3970" cy="7941"/>
          </a:xfrm>
          <a:custGeom>
            <a:rect b="b" l="l" r="r" t="t"/>
            <a:pathLst>
              <a:path extrusionOk="0" h="328" w="164">
                <a:moveTo>
                  <a:pt x="164" y="1"/>
                </a:moveTo>
                <a:cubicBezTo>
                  <a:pt x="164" y="164"/>
                  <a:pt x="164" y="328"/>
                  <a:pt x="0" y="328"/>
                </a:cubicBezTo>
                <a:lnTo>
                  <a:pt x="0" y="328"/>
                </a:lnTo>
                <a:cubicBezTo>
                  <a:pt x="164" y="328"/>
                  <a:pt x="164" y="164"/>
                  <a:pt x="164" y="1"/>
                </a:cubicBezTo>
                <a:close/>
              </a:path>
            </a:pathLst>
          </a:custGeom>
          <a:solidFill>
            <a:srgbClr val="6095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80" name="Google Shape;1080;p23"/>
          <p:cNvGrpSpPr/>
          <p:nvPr/>
        </p:nvGrpSpPr>
        <p:grpSpPr>
          <a:xfrm>
            <a:off x="5774478" y="990510"/>
            <a:ext cx="434447" cy="433985"/>
            <a:chOff x="2866317" y="3817357"/>
            <a:chExt cx="356865" cy="356866"/>
          </a:xfrm>
        </p:grpSpPr>
        <p:sp>
          <p:nvSpPr>
            <p:cNvPr id="1081" name="Google Shape;1081;p23"/>
            <p:cNvSpPr/>
            <p:nvPr/>
          </p:nvSpPr>
          <p:spPr>
            <a:xfrm>
              <a:off x="2866317" y="3817357"/>
              <a:ext cx="356865" cy="356498"/>
            </a:xfrm>
            <a:custGeom>
              <a:rect b="b" l="l" r="r" t="t"/>
              <a:pathLst>
                <a:path extrusionOk="0" h="13599" w="13613">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23"/>
            <p:cNvSpPr/>
            <p:nvPr/>
          </p:nvSpPr>
          <p:spPr>
            <a:xfrm>
              <a:off x="2928367" y="3894561"/>
              <a:ext cx="194175" cy="279662"/>
            </a:xfrm>
            <a:custGeom>
              <a:rect b="b" l="l" r="r" t="t"/>
              <a:pathLst>
                <a:path extrusionOk="0" h="10668" w="7407">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3" name="Google Shape;1083;p23"/>
          <p:cNvGrpSpPr/>
          <p:nvPr/>
        </p:nvGrpSpPr>
        <p:grpSpPr>
          <a:xfrm>
            <a:off x="6429669" y="991017"/>
            <a:ext cx="434447" cy="434000"/>
            <a:chOff x="3761646" y="3817357"/>
            <a:chExt cx="356865" cy="356498"/>
          </a:xfrm>
        </p:grpSpPr>
        <p:sp>
          <p:nvSpPr>
            <p:cNvPr id="1084" name="Google Shape;1084;p23"/>
            <p:cNvSpPr/>
            <p:nvPr/>
          </p:nvSpPr>
          <p:spPr>
            <a:xfrm>
              <a:off x="3761646" y="3817357"/>
              <a:ext cx="356865" cy="356498"/>
            </a:xfrm>
            <a:custGeom>
              <a:rect b="b" l="l" r="r" t="t"/>
              <a:pathLst>
                <a:path extrusionOk="0" h="13599" w="13613">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1"/>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23"/>
            <p:cNvSpPr/>
            <p:nvPr/>
          </p:nvSpPr>
          <p:spPr>
            <a:xfrm>
              <a:off x="3848330" y="3964188"/>
              <a:ext cx="39375" cy="116945"/>
            </a:xfrm>
            <a:custGeom>
              <a:rect b="b" l="l" r="r" t="t"/>
              <a:pathLst>
                <a:path extrusionOk="0" h="4461" w="1502">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23"/>
            <p:cNvSpPr/>
            <p:nvPr/>
          </p:nvSpPr>
          <p:spPr>
            <a:xfrm>
              <a:off x="3832418" y="3894403"/>
              <a:ext cx="55287" cy="47475"/>
            </a:xfrm>
            <a:custGeom>
              <a:rect b="b" l="l" r="r" t="t"/>
              <a:pathLst>
                <a:path extrusionOk="0" h="1811" w="2109">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23"/>
            <p:cNvSpPr/>
            <p:nvPr/>
          </p:nvSpPr>
          <p:spPr>
            <a:xfrm>
              <a:off x="3925901" y="3964161"/>
              <a:ext cx="124914" cy="117365"/>
            </a:xfrm>
            <a:custGeom>
              <a:rect b="b" l="l" r="r" t="t"/>
              <a:pathLst>
                <a:path extrusionOk="0" h="4477" w="4765">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8" name="Google Shape;1088;p23"/>
          <p:cNvGrpSpPr/>
          <p:nvPr/>
        </p:nvGrpSpPr>
        <p:grpSpPr>
          <a:xfrm>
            <a:off x="7089005" y="991017"/>
            <a:ext cx="434000" cy="434000"/>
            <a:chOff x="4211985" y="3817357"/>
            <a:chExt cx="356498" cy="356498"/>
          </a:xfrm>
        </p:grpSpPr>
        <p:sp>
          <p:nvSpPr>
            <p:cNvPr id="1089" name="Google Shape;1089;p23"/>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23"/>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1" name="Google Shape;1091;p23"/>
          <p:cNvSpPr/>
          <p:nvPr/>
        </p:nvSpPr>
        <p:spPr>
          <a:xfrm>
            <a:off x="8374101" y="2829563"/>
            <a:ext cx="16689" cy="109795"/>
          </a:xfrm>
          <a:custGeom>
            <a:rect b="b" l="l" r="r" t="t"/>
            <a:pathLst>
              <a:path extrusionOk="0" h="4579" w="696">
                <a:moveTo>
                  <a:pt x="0" y="0"/>
                </a:moveTo>
                <a:lnTo>
                  <a:pt x="0" y="4088"/>
                </a:lnTo>
                <a:lnTo>
                  <a:pt x="695" y="4578"/>
                </a:lnTo>
                <a:lnTo>
                  <a:pt x="695" y="695"/>
                </a:lnTo>
                <a:lnTo>
                  <a:pt x="0" y="0"/>
                </a:lnTo>
                <a:close/>
              </a:path>
            </a:pathLst>
          </a:custGeom>
          <a:solidFill>
            <a:srgbClr val="0652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23"/>
          <p:cNvSpPr/>
          <p:nvPr/>
        </p:nvSpPr>
        <p:spPr>
          <a:xfrm>
            <a:off x="8190811" y="3404875"/>
            <a:ext cx="3956" cy="86273"/>
          </a:xfrm>
          <a:custGeom>
            <a:rect b="b" l="l" r="r" t="t"/>
            <a:pathLst>
              <a:path extrusionOk="0" h="3598" w="165">
                <a:moveTo>
                  <a:pt x="164" y="0"/>
                </a:moveTo>
                <a:lnTo>
                  <a:pt x="1" y="3597"/>
                </a:lnTo>
                <a:lnTo>
                  <a:pt x="1" y="3597"/>
                </a:lnTo>
                <a:lnTo>
                  <a:pt x="164" y="0"/>
                </a:lnTo>
                <a:lnTo>
                  <a:pt x="164" y="0"/>
                </a:lnTo>
                <a:close/>
                <a:moveTo>
                  <a:pt x="164" y="0"/>
                </a:moveTo>
                <a:lnTo>
                  <a:pt x="164" y="0"/>
                </a:lnTo>
                <a:lnTo>
                  <a:pt x="164" y="0"/>
                </a:lnTo>
                <a:close/>
              </a:path>
            </a:pathLst>
          </a:custGeom>
          <a:solidFill>
            <a:srgbClr val="F7E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23"/>
          <p:cNvSpPr/>
          <p:nvPr/>
        </p:nvSpPr>
        <p:spPr>
          <a:xfrm>
            <a:off x="8292743" y="2997148"/>
            <a:ext cx="24" cy="24"/>
          </a:xfrm>
          <a:custGeom>
            <a:rect b="b" l="l" r="r" t="t"/>
            <a:pathLst>
              <a:path extrusionOk="0" h="1" w="1">
                <a:moveTo>
                  <a:pt x="1" y="1"/>
                </a:moveTo>
                <a:lnTo>
                  <a:pt x="1" y="1"/>
                </a:lnTo>
                <a:lnTo>
                  <a:pt x="1" y="1"/>
                </a:lnTo>
                <a:close/>
                <a:moveTo>
                  <a:pt x="1" y="1"/>
                </a:moveTo>
                <a:lnTo>
                  <a:pt x="1" y="1"/>
                </a:lnTo>
                <a:lnTo>
                  <a:pt x="1" y="1"/>
                </a:lnTo>
                <a:lnTo>
                  <a:pt x="1" y="1"/>
                </a:lnTo>
                <a:close/>
              </a:path>
            </a:pathLst>
          </a:custGeom>
          <a:solidFill>
            <a:srgbClr val="DCDAE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23"/>
          <p:cNvSpPr/>
          <p:nvPr/>
        </p:nvSpPr>
        <p:spPr>
          <a:xfrm>
            <a:off x="8153573" y="2993239"/>
            <a:ext cx="143124" cy="109795"/>
          </a:xfrm>
          <a:custGeom>
            <a:rect b="b" l="l" r="r" t="t"/>
            <a:pathLst>
              <a:path extrusionOk="0" h="4579" w="5969">
                <a:moveTo>
                  <a:pt x="4783" y="0"/>
                </a:moveTo>
                <a:cubicBezTo>
                  <a:pt x="3066" y="1186"/>
                  <a:pt x="1554" y="2535"/>
                  <a:pt x="1" y="3720"/>
                </a:cubicBezTo>
                <a:cubicBezTo>
                  <a:pt x="328" y="4088"/>
                  <a:pt x="859" y="4251"/>
                  <a:pt x="1186" y="4578"/>
                </a:cubicBezTo>
                <a:cubicBezTo>
                  <a:pt x="2739" y="3393"/>
                  <a:pt x="4415" y="2044"/>
                  <a:pt x="5968" y="818"/>
                </a:cubicBezTo>
                <a:cubicBezTo>
                  <a:pt x="5968" y="491"/>
                  <a:pt x="5968" y="327"/>
                  <a:pt x="5805" y="164"/>
                </a:cubicBezTo>
                <a:cubicBezTo>
                  <a:pt x="5641" y="0"/>
                  <a:pt x="5437" y="0"/>
                  <a:pt x="5273" y="0"/>
                </a:cubicBezTo>
                <a:close/>
              </a:path>
            </a:pathLst>
          </a:custGeom>
          <a:solidFill>
            <a:srgbClr val="B8D8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23"/>
          <p:cNvSpPr/>
          <p:nvPr/>
        </p:nvSpPr>
        <p:spPr>
          <a:xfrm>
            <a:off x="7884056" y="3291194"/>
            <a:ext cx="12756" cy="45103"/>
          </a:xfrm>
          <a:custGeom>
            <a:rect b="b" l="l" r="r" t="t"/>
            <a:pathLst>
              <a:path extrusionOk="0" h="1881" w="532">
                <a:moveTo>
                  <a:pt x="327" y="164"/>
                </a:moveTo>
                <a:cubicBezTo>
                  <a:pt x="532" y="491"/>
                  <a:pt x="164" y="1185"/>
                  <a:pt x="0" y="1880"/>
                </a:cubicBezTo>
                <a:lnTo>
                  <a:pt x="0" y="1880"/>
                </a:lnTo>
                <a:cubicBezTo>
                  <a:pt x="164" y="1185"/>
                  <a:pt x="532" y="491"/>
                  <a:pt x="327" y="164"/>
                </a:cubicBezTo>
                <a:close/>
                <a:moveTo>
                  <a:pt x="327" y="0"/>
                </a:moveTo>
                <a:lnTo>
                  <a:pt x="327" y="164"/>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23"/>
          <p:cNvSpPr/>
          <p:nvPr/>
        </p:nvSpPr>
        <p:spPr>
          <a:xfrm>
            <a:off x="7884056" y="3274529"/>
            <a:ext cx="41170" cy="61767"/>
          </a:xfrm>
          <a:custGeom>
            <a:rect b="b" l="l" r="r" t="t"/>
            <a:pathLst>
              <a:path extrusionOk="0" h="2576" w="1717">
                <a:moveTo>
                  <a:pt x="1186" y="0"/>
                </a:moveTo>
                <a:cubicBezTo>
                  <a:pt x="859" y="164"/>
                  <a:pt x="532" y="327"/>
                  <a:pt x="327" y="695"/>
                </a:cubicBezTo>
                <a:lnTo>
                  <a:pt x="327" y="859"/>
                </a:lnTo>
                <a:cubicBezTo>
                  <a:pt x="532" y="1186"/>
                  <a:pt x="164" y="1880"/>
                  <a:pt x="0" y="2575"/>
                </a:cubicBezTo>
                <a:cubicBezTo>
                  <a:pt x="532" y="2044"/>
                  <a:pt x="1022" y="1717"/>
                  <a:pt x="1717" y="1186"/>
                </a:cubicBezTo>
                <a:cubicBezTo>
                  <a:pt x="1349" y="859"/>
                  <a:pt x="1186" y="327"/>
                  <a:pt x="1186" y="0"/>
                </a:cubicBezTo>
                <a:close/>
              </a:path>
            </a:pathLst>
          </a:custGeom>
          <a:solidFill>
            <a:srgbClr val="B8D8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23"/>
          <p:cNvSpPr/>
          <p:nvPr/>
        </p:nvSpPr>
        <p:spPr>
          <a:xfrm>
            <a:off x="8259413" y="3148091"/>
            <a:ext cx="24529" cy="16689"/>
          </a:xfrm>
          <a:custGeom>
            <a:rect b="b" l="l" r="r" t="t"/>
            <a:pathLst>
              <a:path extrusionOk="0" h="696" w="1023">
                <a:moveTo>
                  <a:pt x="1" y="0"/>
                </a:moveTo>
                <a:lnTo>
                  <a:pt x="1" y="0"/>
                </a:lnTo>
                <a:cubicBezTo>
                  <a:pt x="205" y="327"/>
                  <a:pt x="532" y="491"/>
                  <a:pt x="1023" y="695"/>
                </a:cubicBezTo>
                <a:lnTo>
                  <a:pt x="1023" y="491"/>
                </a:lnTo>
                <a:cubicBezTo>
                  <a:pt x="532" y="491"/>
                  <a:pt x="369" y="327"/>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23"/>
          <p:cNvSpPr/>
          <p:nvPr/>
        </p:nvSpPr>
        <p:spPr>
          <a:xfrm>
            <a:off x="7945800" y="3397035"/>
            <a:ext cx="32370" cy="12756"/>
          </a:xfrm>
          <a:custGeom>
            <a:rect b="b" l="l" r="r" t="t"/>
            <a:pathLst>
              <a:path extrusionOk="0" h="532" w="1350">
                <a:moveTo>
                  <a:pt x="1349" y="0"/>
                </a:moveTo>
                <a:cubicBezTo>
                  <a:pt x="1022" y="0"/>
                  <a:pt x="491" y="164"/>
                  <a:pt x="0" y="532"/>
                </a:cubicBezTo>
                <a:lnTo>
                  <a:pt x="0" y="532"/>
                </a:lnTo>
                <a:cubicBezTo>
                  <a:pt x="491" y="164"/>
                  <a:pt x="1022" y="0"/>
                  <a:pt x="1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23"/>
          <p:cNvSpPr/>
          <p:nvPr/>
        </p:nvSpPr>
        <p:spPr>
          <a:xfrm>
            <a:off x="7978147" y="3397035"/>
            <a:ext cx="24" cy="24"/>
          </a:xfrm>
          <a:custGeom>
            <a:rect b="b" l="l" r="r" t="t"/>
            <a:pathLst>
              <a:path extrusionOk="0" h="1" w="1">
                <a:moveTo>
                  <a:pt x="0" y="0"/>
                </a:moveTo>
                <a:lnTo>
                  <a:pt x="0" y="0"/>
                </a:lnTo>
                <a:lnTo>
                  <a:pt x="0" y="0"/>
                </a:lnTo>
                <a:close/>
              </a:path>
            </a:pathLst>
          </a:custGeom>
          <a:solidFill>
            <a:srgbClr val="FFEE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23"/>
          <p:cNvSpPr/>
          <p:nvPr/>
        </p:nvSpPr>
        <p:spPr>
          <a:xfrm>
            <a:off x="7978147" y="3393102"/>
            <a:ext cx="20597" cy="3956"/>
          </a:xfrm>
          <a:custGeom>
            <a:rect b="b" l="l" r="r" t="t"/>
            <a:pathLst>
              <a:path extrusionOk="0" h="165" w="859">
                <a:moveTo>
                  <a:pt x="858" y="164"/>
                </a:moveTo>
                <a:lnTo>
                  <a:pt x="858" y="164"/>
                </a:lnTo>
                <a:lnTo>
                  <a:pt x="858" y="164"/>
                </a:lnTo>
                <a:lnTo>
                  <a:pt x="858" y="164"/>
                </a:lnTo>
                <a:close/>
                <a:moveTo>
                  <a:pt x="491" y="1"/>
                </a:moveTo>
                <a:cubicBezTo>
                  <a:pt x="327" y="1"/>
                  <a:pt x="164" y="164"/>
                  <a:pt x="0" y="164"/>
                </a:cubicBezTo>
                <a:lnTo>
                  <a:pt x="0" y="164"/>
                </a:lnTo>
                <a:cubicBezTo>
                  <a:pt x="164" y="164"/>
                  <a:pt x="327" y="1"/>
                  <a:pt x="491" y="1"/>
                </a:cubicBezTo>
                <a:cubicBezTo>
                  <a:pt x="491" y="1"/>
                  <a:pt x="695" y="164"/>
                  <a:pt x="858" y="164"/>
                </a:cubicBezTo>
                <a:cubicBezTo>
                  <a:pt x="695" y="164"/>
                  <a:pt x="491" y="1"/>
                  <a:pt x="491" y="1"/>
                </a:cubicBezTo>
                <a:close/>
              </a:path>
            </a:pathLst>
          </a:custGeom>
          <a:solidFill>
            <a:srgbClr val="FAE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23"/>
          <p:cNvSpPr/>
          <p:nvPr/>
        </p:nvSpPr>
        <p:spPr>
          <a:xfrm>
            <a:off x="7945800" y="3372529"/>
            <a:ext cx="68625" cy="37262"/>
          </a:xfrm>
          <a:custGeom>
            <a:rect b="b" l="l" r="r" t="t"/>
            <a:pathLst>
              <a:path extrusionOk="0" h="1554" w="2862">
                <a:moveTo>
                  <a:pt x="1676" y="1"/>
                </a:moveTo>
                <a:cubicBezTo>
                  <a:pt x="1186" y="532"/>
                  <a:pt x="491" y="1022"/>
                  <a:pt x="0" y="1554"/>
                </a:cubicBezTo>
                <a:cubicBezTo>
                  <a:pt x="491" y="1186"/>
                  <a:pt x="1022" y="1022"/>
                  <a:pt x="1349" y="1022"/>
                </a:cubicBezTo>
                <a:cubicBezTo>
                  <a:pt x="1513" y="1022"/>
                  <a:pt x="1676" y="859"/>
                  <a:pt x="1840" y="859"/>
                </a:cubicBezTo>
                <a:cubicBezTo>
                  <a:pt x="1840" y="859"/>
                  <a:pt x="2044" y="1022"/>
                  <a:pt x="2207" y="1022"/>
                </a:cubicBezTo>
                <a:cubicBezTo>
                  <a:pt x="2534" y="859"/>
                  <a:pt x="2698" y="695"/>
                  <a:pt x="2861" y="532"/>
                </a:cubicBezTo>
                <a:cubicBezTo>
                  <a:pt x="2371" y="328"/>
                  <a:pt x="2044" y="164"/>
                  <a:pt x="1676" y="1"/>
                </a:cubicBezTo>
                <a:close/>
              </a:path>
            </a:pathLst>
          </a:custGeom>
          <a:solidFill>
            <a:srgbClr val="B8D8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23"/>
          <p:cNvSpPr/>
          <p:nvPr/>
        </p:nvSpPr>
        <p:spPr>
          <a:xfrm>
            <a:off x="8072238" y="3523472"/>
            <a:ext cx="7865" cy="3932"/>
          </a:xfrm>
          <a:custGeom>
            <a:rect b="b" l="l" r="r" t="t"/>
            <a:pathLst>
              <a:path extrusionOk="0" h="164" w="328">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0" y="164"/>
                </a:moveTo>
                <a:lnTo>
                  <a:pt x="0" y="164"/>
                </a:lnTo>
                <a:lnTo>
                  <a:pt x="0"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164"/>
                </a:moveTo>
                <a:lnTo>
                  <a:pt x="164" y="164"/>
                </a:lnTo>
                <a:lnTo>
                  <a:pt x="164" y="164"/>
                </a:lnTo>
                <a:close/>
                <a:moveTo>
                  <a:pt x="164" y="0"/>
                </a:moveTo>
                <a:lnTo>
                  <a:pt x="164" y="0"/>
                </a:lnTo>
                <a:lnTo>
                  <a:pt x="164" y="0"/>
                </a:lnTo>
                <a:close/>
                <a:moveTo>
                  <a:pt x="164" y="0"/>
                </a:moveTo>
                <a:lnTo>
                  <a:pt x="164" y="0"/>
                </a:lnTo>
                <a:lnTo>
                  <a:pt x="164" y="0"/>
                </a:lnTo>
                <a:close/>
                <a:moveTo>
                  <a:pt x="164" y="0"/>
                </a:moveTo>
                <a:lnTo>
                  <a:pt x="164" y="0"/>
                </a:lnTo>
                <a:lnTo>
                  <a:pt x="164"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lnTo>
                  <a:pt x="327" y="0"/>
                </a:lnTo>
                <a:close/>
                <a:moveTo>
                  <a:pt x="327" y="0"/>
                </a:moveTo>
                <a:lnTo>
                  <a:pt x="327" y="0"/>
                </a:lnTo>
                <a:close/>
              </a:path>
            </a:pathLst>
          </a:custGeom>
          <a:solidFill>
            <a:srgbClr val="FAE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23"/>
          <p:cNvSpPr/>
          <p:nvPr/>
        </p:nvSpPr>
        <p:spPr>
          <a:xfrm>
            <a:off x="8194743" y="3404875"/>
            <a:ext cx="24" cy="24"/>
          </a:xfrm>
          <a:custGeom>
            <a:rect b="b" l="l" r="r" t="t"/>
            <a:pathLst>
              <a:path extrusionOk="0" h="1" w="1">
                <a:moveTo>
                  <a:pt x="0" y="0"/>
                </a:moveTo>
                <a:lnTo>
                  <a:pt x="0" y="0"/>
                </a:lnTo>
                <a:lnTo>
                  <a:pt x="0" y="0"/>
                </a:lnTo>
                <a:lnTo>
                  <a:pt x="0" y="0"/>
                </a:lnTo>
                <a:lnTo>
                  <a:pt x="0" y="0"/>
                </a:lnTo>
                <a:close/>
              </a:path>
            </a:pathLst>
          </a:custGeom>
          <a:solidFill>
            <a:srgbClr val="FAF3E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23"/>
          <p:cNvSpPr/>
          <p:nvPr/>
        </p:nvSpPr>
        <p:spPr>
          <a:xfrm>
            <a:off x="8194743" y="3404875"/>
            <a:ext cx="24" cy="24"/>
          </a:xfrm>
          <a:custGeom>
            <a:rect b="b" l="l" r="r" t="t"/>
            <a:pathLst>
              <a:path extrusionOk="0" h="1" w="1">
                <a:moveTo>
                  <a:pt x="0" y="0"/>
                </a:moveTo>
                <a:lnTo>
                  <a:pt x="0" y="0"/>
                </a:lnTo>
                <a:lnTo>
                  <a:pt x="0" y="0"/>
                </a:lnTo>
                <a:close/>
              </a:path>
            </a:pathLst>
          </a:custGeom>
          <a:solidFill>
            <a:srgbClr val="FAE4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05" name="Google Shape;1105;p23"/>
          <p:cNvGrpSpPr/>
          <p:nvPr/>
        </p:nvGrpSpPr>
        <p:grpSpPr>
          <a:xfrm>
            <a:off x="3524229" y="4307540"/>
            <a:ext cx="6289257" cy="539080"/>
            <a:chOff x="3457434" y="4469778"/>
            <a:chExt cx="6350017" cy="544288"/>
          </a:xfrm>
        </p:grpSpPr>
        <p:sp>
          <p:nvSpPr>
            <p:cNvPr id="1106" name="Google Shape;1106;p23"/>
            <p:cNvSpPr/>
            <p:nvPr/>
          </p:nvSpPr>
          <p:spPr>
            <a:xfrm>
              <a:off x="3457434" y="4667694"/>
              <a:ext cx="1467538" cy="346372"/>
            </a:xfrm>
            <a:custGeom>
              <a:rect b="b" l="l" r="r" t="t"/>
              <a:pathLst>
                <a:path extrusionOk="0" h="14307" w="60617">
                  <a:moveTo>
                    <a:pt x="7848" y="0"/>
                  </a:moveTo>
                  <a:cubicBezTo>
                    <a:pt x="3393" y="0"/>
                    <a:pt x="1" y="3229"/>
                    <a:pt x="1" y="7153"/>
                  </a:cubicBezTo>
                  <a:cubicBezTo>
                    <a:pt x="1" y="11077"/>
                    <a:pt x="3393" y="14306"/>
                    <a:pt x="7848" y="14306"/>
                  </a:cubicBezTo>
                  <a:lnTo>
                    <a:pt x="60617" y="14306"/>
                  </a:lnTo>
                  <a:lnTo>
                    <a:pt x="60617" y="0"/>
                  </a:lnTo>
                  <a:close/>
                </a:path>
              </a:pathLst>
            </a:cu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23"/>
            <p:cNvSpPr/>
            <p:nvPr/>
          </p:nvSpPr>
          <p:spPr>
            <a:xfrm>
              <a:off x="3531662" y="4713209"/>
              <a:ext cx="1393310" cy="255319"/>
            </a:xfrm>
            <a:custGeom>
              <a:rect b="b" l="l" r="r" t="t"/>
              <a:pathLst>
                <a:path extrusionOk="0" h="10546" w="57551">
                  <a:moveTo>
                    <a:pt x="7480" y="0"/>
                  </a:moveTo>
                  <a:cubicBezTo>
                    <a:pt x="3393" y="0"/>
                    <a:pt x="0" y="2371"/>
                    <a:pt x="0" y="5273"/>
                  </a:cubicBezTo>
                  <a:cubicBezTo>
                    <a:pt x="0" y="8175"/>
                    <a:pt x="3393" y="10546"/>
                    <a:pt x="7480" y="10546"/>
                  </a:cubicBezTo>
                  <a:lnTo>
                    <a:pt x="57551" y="10546"/>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23"/>
            <p:cNvSpPr/>
            <p:nvPr/>
          </p:nvSpPr>
          <p:spPr>
            <a:xfrm>
              <a:off x="3531662" y="4750807"/>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23"/>
            <p:cNvSpPr/>
            <p:nvPr/>
          </p:nvSpPr>
          <p:spPr>
            <a:xfrm>
              <a:off x="3598337" y="4741898"/>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23"/>
            <p:cNvSpPr/>
            <p:nvPr/>
          </p:nvSpPr>
          <p:spPr>
            <a:xfrm>
              <a:off x="3531662" y="4812156"/>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23"/>
            <p:cNvSpPr/>
            <p:nvPr/>
          </p:nvSpPr>
          <p:spPr>
            <a:xfrm>
              <a:off x="3531662" y="4804239"/>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23"/>
            <p:cNvSpPr/>
            <p:nvPr/>
          </p:nvSpPr>
          <p:spPr>
            <a:xfrm>
              <a:off x="3531662" y="4869557"/>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23"/>
            <p:cNvSpPr/>
            <p:nvPr/>
          </p:nvSpPr>
          <p:spPr>
            <a:xfrm>
              <a:off x="3531662" y="4861641"/>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23"/>
            <p:cNvSpPr/>
            <p:nvPr/>
          </p:nvSpPr>
          <p:spPr>
            <a:xfrm>
              <a:off x="3531662" y="4931898"/>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23"/>
            <p:cNvSpPr/>
            <p:nvPr/>
          </p:nvSpPr>
          <p:spPr>
            <a:xfrm>
              <a:off x="3607862" y="4923982"/>
              <a:ext cx="1422023" cy="15858"/>
            </a:xfrm>
            <a:custGeom>
              <a:rect b="b" l="l" r="r" t="t"/>
              <a:pathLst>
                <a:path extrusionOk="0" h="655" w="58737">
                  <a:moveTo>
                    <a:pt x="0" y="0"/>
                  </a:moveTo>
                  <a:lnTo>
                    <a:pt x="0" y="654"/>
                  </a:lnTo>
                  <a:lnTo>
                    <a:pt x="58736" y="654"/>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23"/>
            <p:cNvSpPr/>
            <p:nvPr/>
          </p:nvSpPr>
          <p:spPr>
            <a:xfrm>
              <a:off x="3457434" y="4469778"/>
              <a:ext cx="1467538" cy="197941"/>
            </a:xfrm>
            <a:custGeom>
              <a:rect b="b" l="l" r="r" t="t"/>
              <a:pathLst>
                <a:path extrusionOk="0" h="8176" w="60617">
                  <a:moveTo>
                    <a:pt x="7848" y="0"/>
                  </a:moveTo>
                  <a:cubicBezTo>
                    <a:pt x="3393" y="0"/>
                    <a:pt x="1" y="1881"/>
                    <a:pt x="1" y="4088"/>
                  </a:cubicBezTo>
                  <a:cubicBezTo>
                    <a:pt x="1" y="6295"/>
                    <a:pt x="3393" y="8175"/>
                    <a:pt x="7848" y="8175"/>
                  </a:cubicBezTo>
                  <a:lnTo>
                    <a:pt x="60617" y="8175"/>
                  </a:lnTo>
                  <a:lnTo>
                    <a:pt x="60617" y="0"/>
                  </a:lnTo>
                  <a:close/>
                </a:path>
              </a:pathLst>
            </a:custGeom>
            <a:solidFill>
              <a:schemeClr val="accent1"/>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23"/>
            <p:cNvSpPr/>
            <p:nvPr/>
          </p:nvSpPr>
          <p:spPr>
            <a:xfrm>
              <a:off x="3531662" y="4494520"/>
              <a:ext cx="1393310" cy="144485"/>
            </a:xfrm>
            <a:custGeom>
              <a:rect b="b" l="l" r="r" t="t"/>
              <a:pathLst>
                <a:path extrusionOk="0" h="5968" w="57551">
                  <a:moveTo>
                    <a:pt x="7480" y="0"/>
                  </a:moveTo>
                  <a:cubicBezTo>
                    <a:pt x="3393" y="0"/>
                    <a:pt x="0" y="1390"/>
                    <a:pt x="0" y="3066"/>
                  </a:cubicBezTo>
                  <a:cubicBezTo>
                    <a:pt x="0" y="4782"/>
                    <a:pt x="3393" y="5968"/>
                    <a:pt x="7480" y="5968"/>
                  </a:cubicBezTo>
                  <a:lnTo>
                    <a:pt x="57551" y="5968"/>
                  </a:lnTo>
                  <a:lnTo>
                    <a:pt x="57551" y="0"/>
                  </a:ln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23"/>
            <p:cNvSpPr/>
            <p:nvPr/>
          </p:nvSpPr>
          <p:spPr>
            <a:xfrm>
              <a:off x="3531662" y="4515293"/>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23"/>
            <p:cNvSpPr/>
            <p:nvPr/>
          </p:nvSpPr>
          <p:spPr>
            <a:xfrm>
              <a:off x="3607862" y="4507376"/>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23"/>
            <p:cNvSpPr/>
            <p:nvPr/>
          </p:nvSpPr>
          <p:spPr>
            <a:xfrm>
              <a:off x="3531662" y="4552891"/>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23"/>
            <p:cNvSpPr/>
            <p:nvPr/>
          </p:nvSpPr>
          <p:spPr>
            <a:xfrm>
              <a:off x="3541187" y="4543981"/>
              <a:ext cx="1422023" cy="16850"/>
            </a:xfrm>
            <a:custGeom>
              <a:rect b="b" l="l" r="r" t="t"/>
              <a:pathLst>
                <a:path extrusionOk="0" h="696" w="58737">
                  <a:moveTo>
                    <a:pt x="0" y="1"/>
                  </a:moveTo>
                  <a:lnTo>
                    <a:pt x="0" y="696"/>
                  </a:lnTo>
                  <a:lnTo>
                    <a:pt x="58736" y="696"/>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23"/>
            <p:cNvSpPr/>
            <p:nvPr/>
          </p:nvSpPr>
          <p:spPr>
            <a:xfrm>
              <a:off x="3531662" y="4585550"/>
              <a:ext cx="1422023" cy="24"/>
            </a:xfrm>
            <a:custGeom>
              <a:rect b="b" l="l" r="r" t="t"/>
              <a:pathLst>
                <a:path extrusionOk="0" h="1" w="58737">
                  <a:moveTo>
                    <a:pt x="0" y="1"/>
                  </a:moveTo>
                  <a:lnTo>
                    <a:pt x="58736" y="1"/>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23"/>
            <p:cNvSpPr/>
            <p:nvPr/>
          </p:nvSpPr>
          <p:spPr>
            <a:xfrm>
              <a:off x="3531662" y="4618209"/>
              <a:ext cx="1422023" cy="24"/>
            </a:xfrm>
            <a:custGeom>
              <a:rect b="b" l="l" r="r" t="t"/>
              <a:pathLst>
                <a:path extrusionOk="0" h="1" w="58737">
                  <a:moveTo>
                    <a:pt x="0" y="0"/>
                  </a:moveTo>
                  <a:lnTo>
                    <a:pt x="58736" y="0"/>
                  </a:ln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23"/>
            <p:cNvSpPr/>
            <p:nvPr/>
          </p:nvSpPr>
          <p:spPr>
            <a:xfrm>
              <a:off x="3607862" y="4610293"/>
              <a:ext cx="1422023" cy="16850"/>
            </a:xfrm>
            <a:custGeom>
              <a:rect b="b" l="l" r="r" t="t"/>
              <a:pathLst>
                <a:path extrusionOk="0" h="696" w="58737">
                  <a:moveTo>
                    <a:pt x="0" y="0"/>
                  </a:moveTo>
                  <a:lnTo>
                    <a:pt x="0" y="695"/>
                  </a:lnTo>
                  <a:lnTo>
                    <a:pt x="58736" y="695"/>
                  </a:lnTo>
                  <a:lnTo>
                    <a:pt x="58736"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23"/>
            <p:cNvSpPr/>
            <p:nvPr/>
          </p:nvSpPr>
          <p:spPr>
            <a:xfrm>
              <a:off x="3541187" y="4577633"/>
              <a:ext cx="1422023" cy="15858"/>
            </a:xfrm>
            <a:custGeom>
              <a:rect b="b" l="l" r="r" t="t"/>
              <a:pathLst>
                <a:path extrusionOk="0" h="655" w="58737">
                  <a:moveTo>
                    <a:pt x="0" y="1"/>
                  </a:moveTo>
                  <a:lnTo>
                    <a:pt x="0" y="655"/>
                  </a:lnTo>
                  <a:lnTo>
                    <a:pt x="58736" y="655"/>
                  </a:lnTo>
                  <a:lnTo>
                    <a:pt x="58736"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23"/>
            <p:cNvSpPr/>
            <p:nvPr/>
          </p:nvSpPr>
          <p:spPr>
            <a:xfrm>
              <a:off x="3494040" y="4494520"/>
              <a:ext cx="6313411" cy="12880"/>
            </a:xfrm>
            <a:custGeom>
              <a:rect b="b" l="l" r="r" t="t"/>
              <a:pathLst>
                <a:path extrusionOk="0" h="532" w="260777">
                  <a:moveTo>
                    <a:pt x="1" y="0"/>
                  </a:moveTo>
                  <a:lnTo>
                    <a:pt x="1" y="532"/>
                  </a:lnTo>
                  <a:cubicBezTo>
                    <a:pt x="369" y="368"/>
                    <a:pt x="696" y="164"/>
                    <a:pt x="1227" y="0"/>
                  </a:cubicBezTo>
                  <a:close/>
                  <a:moveTo>
                    <a:pt x="217491" y="0"/>
                  </a:moveTo>
                  <a:lnTo>
                    <a:pt x="218350" y="532"/>
                  </a:lnTo>
                  <a:lnTo>
                    <a:pt x="224317" y="532"/>
                  </a:lnTo>
                  <a:lnTo>
                    <a:pt x="224154" y="0"/>
                  </a:lnTo>
                  <a:close/>
                  <a:moveTo>
                    <a:pt x="255463" y="0"/>
                  </a:moveTo>
                  <a:lnTo>
                    <a:pt x="255463" y="532"/>
                  </a:lnTo>
                  <a:lnTo>
                    <a:pt x="260777" y="532"/>
                  </a:lnTo>
                  <a:lnTo>
                    <a:pt x="260777" y="0"/>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7" name="Google Shape;1127;p23"/>
          <p:cNvSpPr/>
          <p:nvPr/>
        </p:nvSpPr>
        <p:spPr>
          <a:xfrm>
            <a:off x="4124124" y="1940852"/>
            <a:ext cx="5114140" cy="3032321"/>
          </a:xfrm>
          <a:custGeom>
            <a:rect b="b" l="l" r="r" t="t"/>
            <a:pathLst>
              <a:path extrusionOk="0" h="134190" w="225135">
                <a:moveTo>
                  <a:pt x="41896" y="1"/>
                </a:moveTo>
                <a:cubicBezTo>
                  <a:pt x="37114" y="1"/>
                  <a:pt x="33190" y="3924"/>
                  <a:pt x="33190" y="8707"/>
                </a:cubicBezTo>
                <a:lnTo>
                  <a:pt x="33190" y="102349"/>
                </a:lnTo>
                <a:lnTo>
                  <a:pt x="1676" y="125197"/>
                </a:lnTo>
                <a:lnTo>
                  <a:pt x="2044" y="125197"/>
                </a:lnTo>
                <a:cubicBezTo>
                  <a:pt x="859" y="126015"/>
                  <a:pt x="0" y="127568"/>
                  <a:pt x="0" y="129081"/>
                </a:cubicBezTo>
                <a:cubicBezTo>
                  <a:pt x="0" y="131819"/>
                  <a:pt x="2371" y="134190"/>
                  <a:pt x="5109" y="134190"/>
                </a:cubicBezTo>
                <a:lnTo>
                  <a:pt x="220188" y="134190"/>
                </a:lnTo>
                <a:cubicBezTo>
                  <a:pt x="222927" y="134190"/>
                  <a:pt x="225134" y="131819"/>
                  <a:pt x="225134" y="129081"/>
                </a:cubicBezTo>
                <a:cubicBezTo>
                  <a:pt x="225134" y="127732"/>
                  <a:pt x="224644" y="126383"/>
                  <a:pt x="223622" y="125524"/>
                </a:cubicBezTo>
                <a:lnTo>
                  <a:pt x="223785" y="125524"/>
                </a:lnTo>
                <a:lnTo>
                  <a:pt x="192762" y="102349"/>
                </a:lnTo>
                <a:lnTo>
                  <a:pt x="192762" y="8707"/>
                </a:lnTo>
                <a:cubicBezTo>
                  <a:pt x="192762" y="3924"/>
                  <a:pt x="188879" y="1"/>
                  <a:pt x="18409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8" name="Google Shape;1128;p23"/>
          <p:cNvGrpSpPr/>
          <p:nvPr/>
        </p:nvGrpSpPr>
        <p:grpSpPr>
          <a:xfrm>
            <a:off x="8710866" y="1686515"/>
            <a:ext cx="1176128" cy="2845471"/>
            <a:chOff x="7907551" y="-114309"/>
            <a:chExt cx="1908059" cy="4616273"/>
          </a:xfrm>
        </p:grpSpPr>
        <p:sp>
          <p:nvSpPr>
            <p:cNvPr id="1129" name="Google Shape;1129;p23"/>
            <p:cNvSpPr/>
            <p:nvPr/>
          </p:nvSpPr>
          <p:spPr>
            <a:xfrm>
              <a:off x="8606186" y="3608365"/>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23"/>
            <p:cNvSpPr/>
            <p:nvPr/>
          </p:nvSpPr>
          <p:spPr>
            <a:xfrm>
              <a:off x="8566430" y="3568608"/>
              <a:ext cx="79551" cy="562883"/>
            </a:xfrm>
            <a:custGeom>
              <a:rect b="b" l="l" r="r" t="t"/>
              <a:pathLst>
                <a:path extrusionOk="0" h="14470" w="2045">
                  <a:moveTo>
                    <a:pt x="1023" y="0"/>
                  </a:moveTo>
                  <a:cubicBezTo>
                    <a:pt x="369" y="0"/>
                    <a:pt x="1" y="327"/>
                    <a:pt x="1" y="1022"/>
                  </a:cubicBezTo>
                  <a:lnTo>
                    <a:pt x="1" y="13448"/>
                  </a:lnTo>
                  <a:cubicBezTo>
                    <a:pt x="1" y="13979"/>
                    <a:pt x="369" y="14470"/>
                    <a:pt x="1023" y="14470"/>
                  </a:cubicBezTo>
                  <a:cubicBezTo>
                    <a:pt x="1554" y="14470"/>
                    <a:pt x="2044" y="13979"/>
                    <a:pt x="2044" y="13448"/>
                  </a:cubicBezTo>
                  <a:lnTo>
                    <a:pt x="2044" y="1022"/>
                  </a:lnTo>
                  <a:cubicBezTo>
                    <a:pt x="2044" y="327"/>
                    <a:pt x="1554" y="0"/>
                    <a:pt x="1023"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23"/>
            <p:cNvSpPr/>
            <p:nvPr/>
          </p:nvSpPr>
          <p:spPr>
            <a:xfrm>
              <a:off x="8798589" y="3873900"/>
              <a:ext cx="39" cy="483371"/>
            </a:xfrm>
            <a:custGeom>
              <a:rect b="b" l="l" r="r" t="t"/>
              <a:pathLst>
                <a:path extrusionOk="0" h="12426" w="1">
                  <a:moveTo>
                    <a:pt x="0" y="0"/>
                  </a:moveTo>
                  <a:lnTo>
                    <a:pt x="0"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23"/>
            <p:cNvSpPr/>
            <p:nvPr/>
          </p:nvSpPr>
          <p:spPr>
            <a:xfrm>
              <a:off x="8758832" y="3834144"/>
              <a:ext cx="79551" cy="562883"/>
            </a:xfrm>
            <a:custGeom>
              <a:rect b="b" l="l" r="r" t="t"/>
              <a:pathLst>
                <a:path extrusionOk="0" h="14470" w="2045">
                  <a:moveTo>
                    <a:pt x="1022" y="0"/>
                  </a:moveTo>
                  <a:cubicBezTo>
                    <a:pt x="532" y="0"/>
                    <a:pt x="0" y="491"/>
                    <a:pt x="0" y="1022"/>
                  </a:cubicBezTo>
                  <a:lnTo>
                    <a:pt x="0" y="13448"/>
                  </a:lnTo>
                  <a:cubicBezTo>
                    <a:pt x="0" y="14102"/>
                    <a:pt x="532" y="14470"/>
                    <a:pt x="1022" y="14470"/>
                  </a:cubicBezTo>
                  <a:cubicBezTo>
                    <a:pt x="1554" y="14470"/>
                    <a:pt x="2044" y="14102"/>
                    <a:pt x="2044" y="13448"/>
                  </a:cubicBezTo>
                  <a:lnTo>
                    <a:pt x="2044" y="1022"/>
                  </a:lnTo>
                  <a:cubicBezTo>
                    <a:pt x="2044" y="491"/>
                    <a:pt x="1554"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23"/>
            <p:cNvSpPr/>
            <p:nvPr/>
          </p:nvSpPr>
          <p:spPr>
            <a:xfrm>
              <a:off x="7907551" y="-114309"/>
              <a:ext cx="1238654" cy="3139619"/>
            </a:xfrm>
            <a:custGeom>
              <a:rect b="b" l="l" r="r" t="t"/>
              <a:pathLst>
                <a:path extrusionOk="0" h="80710" w="31842">
                  <a:moveTo>
                    <a:pt x="3210" y="0"/>
                  </a:moveTo>
                  <a:cubicBezTo>
                    <a:pt x="2252" y="0"/>
                    <a:pt x="1348" y="293"/>
                    <a:pt x="818" y="992"/>
                  </a:cubicBezTo>
                  <a:cubicBezTo>
                    <a:pt x="164" y="1851"/>
                    <a:pt x="1" y="2873"/>
                    <a:pt x="1" y="3894"/>
                  </a:cubicBezTo>
                  <a:cubicBezTo>
                    <a:pt x="1" y="8677"/>
                    <a:pt x="4088" y="12928"/>
                    <a:pt x="3557" y="17710"/>
                  </a:cubicBezTo>
                  <a:cubicBezTo>
                    <a:pt x="3393" y="20408"/>
                    <a:pt x="1513" y="22983"/>
                    <a:pt x="1513" y="25680"/>
                  </a:cubicBezTo>
                  <a:cubicBezTo>
                    <a:pt x="1513" y="29768"/>
                    <a:pt x="5437" y="33038"/>
                    <a:pt x="6295" y="36921"/>
                  </a:cubicBezTo>
                  <a:cubicBezTo>
                    <a:pt x="7481" y="43420"/>
                    <a:pt x="655" y="50736"/>
                    <a:pt x="4579" y="56009"/>
                  </a:cubicBezTo>
                  <a:cubicBezTo>
                    <a:pt x="6295" y="58584"/>
                    <a:pt x="10219" y="59933"/>
                    <a:pt x="10383" y="62998"/>
                  </a:cubicBezTo>
                  <a:cubicBezTo>
                    <a:pt x="10546" y="65369"/>
                    <a:pt x="7971" y="67086"/>
                    <a:pt x="6786" y="69293"/>
                  </a:cubicBezTo>
                  <a:cubicBezTo>
                    <a:pt x="5273" y="71663"/>
                    <a:pt x="5437" y="74729"/>
                    <a:pt x="6786" y="77141"/>
                  </a:cubicBezTo>
                  <a:cubicBezTo>
                    <a:pt x="8254" y="79382"/>
                    <a:pt x="10929" y="80710"/>
                    <a:pt x="13496" y="80710"/>
                  </a:cubicBezTo>
                  <a:cubicBezTo>
                    <a:pt x="13644" y="80710"/>
                    <a:pt x="13792" y="80706"/>
                    <a:pt x="13939" y="80697"/>
                  </a:cubicBezTo>
                  <a:lnTo>
                    <a:pt x="22645" y="79838"/>
                  </a:lnTo>
                  <a:cubicBezTo>
                    <a:pt x="28245" y="79511"/>
                    <a:pt x="31842" y="71663"/>
                    <a:pt x="28245" y="67249"/>
                  </a:cubicBezTo>
                  <a:cubicBezTo>
                    <a:pt x="26569" y="65042"/>
                    <a:pt x="23503" y="63489"/>
                    <a:pt x="22645" y="60791"/>
                  </a:cubicBezTo>
                  <a:cubicBezTo>
                    <a:pt x="21623" y="56540"/>
                    <a:pt x="26732" y="52248"/>
                    <a:pt x="25016" y="48161"/>
                  </a:cubicBezTo>
                  <a:cubicBezTo>
                    <a:pt x="24321" y="46322"/>
                    <a:pt x="22277" y="45300"/>
                    <a:pt x="21092" y="43583"/>
                  </a:cubicBezTo>
                  <a:cubicBezTo>
                    <a:pt x="17863" y="39169"/>
                    <a:pt x="21787" y="32670"/>
                    <a:pt x="20601" y="27397"/>
                  </a:cubicBezTo>
                  <a:cubicBezTo>
                    <a:pt x="19743" y="22615"/>
                    <a:pt x="15124" y="19549"/>
                    <a:pt x="12917" y="15298"/>
                  </a:cubicBezTo>
                  <a:cubicBezTo>
                    <a:pt x="10383" y="10353"/>
                    <a:pt x="10546" y="3404"/>
                    <a:pt x="5764" y="665"/>
                  </a:cubicBezTo>
                  <a:cubicBezTo>
                    <a:pt x="5036" y="252"/>
                    <a:pt x="4100" y="0"/>
                    <a:pt x="3210" y="0"/>
                  </a:cubicBezTo>
                  <a:close/>
                </a:path>
              </a:pathLst>
            </a:custGeom>
            <a:solidFill>
              <a:schemeClr val="accent6"/>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23"/>
            <p:cNvSpPr/>
            <p:nvPr/>
          </p:nvSpPr>
          <p:spPr>
            <a:xfrm>
              <a:off x="8119015" y="89647"/>
              <a:ext cx="596298" cy="2776176"/>
            </a:xfrm>
            <a:custGeom>
              <a:rect b="b" l="l" r="r" t="t"/>
              <a:pathLst>
                <a:path extrusionOk="0" h="71367" w="15329">
                  <a:moveTo>
                    <a:pt x="328" y="0"/>
                  </a:moveTo>
                  <a:cubicBezTo>
                    <a:pt x="164" y="0"/>
                    <a:pt x="1" y="205"/>
                    <a:pt x="1" y="368"/>
                  </a:cubicBezTo>
                  <a:cubicBezTo>
                    <a:pt x="164" y="695"/>
                    <a:pt x="5805" y="23339"/>
                    <a:pt x="10219" y="43776"/>
                  </a:cubicBezTo>
                  <a:lnTo>
                    <a:pt x="10219" y="43776"/>
                  </a:lnTo>
                  <a:lnTo>
                    <a:pt x="4252" y="39525"/>
                  </a:lnTo>
                  <a:cubicBezTo>
                    <a:pt x="4252" y="39362"/>
                    <a:pt x="4088" y="39362"/>
                    <a:pt x="4088" y="39362"/>
                  </a:cubicBezTo>
                  <a:cubicBezTo>
                    <a:pt x="3925" y="39362"/>
                    <a:pt x="3925" y="39362"/>
                    <a:pt x="3925" y="39525"/>
                  </a:cubicBezTo>
                  <a:cubicBezTo>
                    <a:pt x="3761" y="39689"/>
                    <a:pt x="3761" y="39852"/>
                    <a:pt x="3925" y="40057"/>
                  </a:cubicBezTo>
                  <a:lnTo>
                    <a:pt x="10056" y="44471"/>
                  </a:lnTo>
                  <a:lnTo>
                    <a:pt x="10219" y="44635"/>
                  </a:lnTo>
                  <a:lnTo>
                    <a:pt x="10383" y="44635"/>
                  </a:lnTo>
                  <a:cubicBezTo>
                    <a:pt x="11568" y="50929"/>
                    <a:pt x="12754" y="57060"/>
                    <a:pt x="13612" y="62170"/>
                  </a:cubicBezTo>
                  <a:lnTo>
                    <a:pt x="8666" y="57060"/>
                  </a:lnTo>
                  <a:cubicBezTo>
                    <a:pt x="8666" y="56897"/>
                    <a:pt x="8503" y="56897"/>
                    <a:pt x="8503" y="56897"/>
                  </a:cubicBezTo>
                  <a:cubicBezTo>
                    <a:pt x="8339" y="56897"/>
                    <a:pt x="8339" y="56897"/>
                    <a:pt x="8176" y="57060"/>
                  </a:cubicBezTo>
                  <a:lnTo>
                    <a:pt x="8176" y="57428"/>
                  </a:lnTo>
                  <a:lnTo>
                    <a:pt x="13775" y="63355"/>
                  </a:lnTo>
                  <a:cubicBezTo>
                    <a:pt x="14307" y="66420"/>
                    <a:pt x="14634" y="69159"/>
                    <a:pt x="14797" y="71366"/>
                  </a:cubicBezTo>
                  <a:lnTo>
                    <a:pt x="15329" y="71366"/>
                  </a:lnTo>
                  <a:cubicBezTo>
                    <a:pt x="15329" y="69322"/>
                    <a:pt x="15002" y="66788"/>
                    <a:pt x="14470" y="64050"/>
                  </a:cubicBezTo>
                  <a:lnTo>
                    <a:pt x="14634" y="64050"/>
                  </a:lnTo>
                  <a:cubicBezTo>
                    <a:pt x="14634" y="64050"/>
                    <a:pt x="14797" y="64050"/>
                    <a:pt x="14797" y="63886"/>
                  </a:cubicBezTo>
                  <a:cubicBezTo>
                    <a:pt x="15002" y="63886"/>
                    <a:pt x="15002" y="63559"/>
                    <a:pt x="14797" y="63559"/>
                  </a:cubicBezTo>
                  <a:lnTo>
                    <a:pt x="14470" y="63028"/>
                  </a:lnTo>
                  <a:cubicBezTo>
                    <a:pt x="11078" y="41406"/>
                    <a:pt x="859" y="695"/>
                    <a:pt x="696" y="205"/>
                  </a:cubicBezTo>
                  <a:cubicBezTo>
                    <a:pt x="696" y="0"/>
                    <a:pt x="491" y="0"/>
                    <a:pt x="328"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23"/>
            <p:cNvSpPr/>
            <p:nvPr/>
          </p:nvSpPr>
          <p:spPr>
            <a:xfrm>
              <a:off x="8424307" y="938692"/>
              <a:ext cx="111332" cy="318046"/>
            </a:xfrm>
            <a:custGeom>
              <a:rect b="b" l="l" r="r" t="t"/>
              <a:pathLst>
                <a:path extrusionOk="0" h="8176" w="2862">
                  <a:moveTo>
                    <a:pt x="2535" y="1"/>
                  </a:moveTo>
                  <a:cubicBezTo>
                    <a:pt x="2371" y="1"/>
                    <a:pt x="2208" y="164"/>
                    <a:pt x="2208" y="328"/>
                  </a:cubicBezTo>
                  <a:lnTo>
                    <a:pt x="1" y="7808"/>
                  </a:lnTo>
                  <a:cubicBezTo>
                    <a:pt x="1" y="8012"/>
                    <a:pt x="1" y="8176"/>
                    <a:pt x="164" y="8176"/>
                  </a:cubicBezTo>
                  <a:lnTo>
                    <a:pt x="328" y="8176"/>
                  </a:lnTo>
                  <a:cubicBezTo>
                    <a:pt x="491" y="8176"/>
                    <a:pt x="491" y="8176"/>
                    <a:pt x="655" y="8012"/>
                  </a:cubicBezTo>
                  <a:lnTo>
                    <a:pt x="2862" y="491"/>
                  </a:lnTo>
                  <a:cubicBezTo>
                    <a:pt x="2862" y="328"/>
                    <a:pt x="2698" y="164"/>
                    <a:pt x="2535"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23"/>
            <p:cNvSpPr/>
            <p:nvPr/>
          </p:nvSpPr>
          <p:spPr>
            <a:xfrm>
              <a:off x="8788417" y="298310"/>
              <a:ext cx="1027193" cy="2682583"/>
            </a:xfrm>
            <a:custGeom>
              <a:rect b="b" l="l" r="r" t="t"/>
              <a:pathLst>
                <a:path extrusionOk="0" h="68961" w="26406">
                  <a:moveTo>
                    <a:pt x="18871" y="0"/>
                  </a:moveTo>
                  <a:cubicBezTo>
                    <a:pt x="18467" y="0"/>
                    <a:pt x="18069" y="86"/>
                    <a:pt x="17699" y="277"/>
                  </a:cubicBezTo>
                  <a:cubicBezTo>
                    <a:pt x="17004" y="604"/>
                    <a:pt x="16514" y="1462"/>
                    <a:pt x="16187" y="2321"/>
                  </a:cubicBezTo>
                  <a:cubicBezTo>
                    <a:pt x="14961" y="6081"/>
                    <a:pt x="16841" y="10495"/>
                    <a:pt x="15165" y="14256"/>
                  </a:cubicBezTo>
                  <a:cubicBezTo>
                    <a:pt x="14143" y="16299"/>
                    <a:pt x="12100" y="17648"/>
                    <a:pt x="11241" y="19856"/>
                  </a:cubicBezTo>
                  <a:cubicBezTo>
                    <a:pt x="10056" y="23085"/>
                    <a:pt x="12263" y="26845"/>
                    <a:pt x="11568" y="30237"/>
                  </a:cubicBezTo>
                  <a:cubicBezTo>
                    <a:pt x="10710" y="35715"/>
                    <a:pt x="3230" y="39434"/>
                    <a:pt x="4742" y="44707"/>
                  </a:cubicBezTo>
                  <a:cubicBezTo>
                    <a:pt x="5437" y="47282"/>
                    <a:pt x="8176" y="49326"/>
                    <a:pt x="7317" y="51696"/>
                  </a:cubicBezTo>
                  <a:cubicBezTo>
                    <a:pt x="6786" y="53740"/>
                    <a:pt x="4415" y="54435"/>
                    <a:pt x="2699" y="55784"/>
                  </a:cubicBezTo>
                  <a:cubicBezTo>
                    <a:pt x="859" y="57173"/>
                    <a:pt x="1" y="59708"/>
                    <a:pt x="491" y="62078"/>
                  </a:cubicBezTo>
                  <a:cubicBezTo>
                    <a:pt x="1023" y="64326"/>
                    <a:pt x="2903" y="66166"/>
                    <a:pt x="5110" y="66861"/>
                  </a:cubicBezTo>
                  <a:lnTo>
                    <a:pt x="12263" y="68741"/>
                  </a:lnTo>
                  <a:cubicBezTo>
                    <a:pt x="12754" y="68891"/>
                    <a:pt x="13251" y="68961"/>
                    <a:pt x="13745" y="68961"/>
                  </a:cubicBezTo>
                  <a:cubicBezTo>
                    <a:pt x="17699" y="68961"/>
                    <a:pt x="21473" y="64472"/>
                    <a:pt x="20274" y="60402"/>
                  </a:cubicBezTo>
                  <a:cubicBezTo>
                    <a:pt x="19580" y="58195"/>
                    <a:pt x="17536" y="56152"/>
                    <a:pt x="17699" y="53577"/>
                  </a:cubicBezTo>
                  <a:cubicBezTo>
                    <a:pt x="18026" y="50020"/>
                    <a:pt x="23340" y="48140"/>
                    <a:pt x="23136" y="44380"/>
                  </a:cubicBezTo>
                  <a:cubicBezTo>
                    <a:pt x="23136" y="42663"/>
                    <a:pt x="21787" y="41314"/>
                    <a:pt x="21460" y="39598"/>
                  </a:cubicBezTo>
                  <a:cubicBezTo>
                    <a:pt x="20070" y="35183"/>
                    <a:pt x="25016" y="31259"/>
                    <a:pt x="25711" y="26681"/>
                  </a:cubicBezTo>
                  <a:cubicBezTo>
                    <a:pt x="26406" y="22758"/>
                    <a:pt x="23667" y="18997"/>
                    <a:pt x="23340" y="14910"/>
                  </a:cubicBezTo>
                  <a:cubicBezTo>
                    <a:pt x="22645" y="10332"/>
                    <a:pt x="24852" y="4855"/>
                    <a:pt x="21787" y="1462"/>
                  </a:cubicBezTo>
                  <a:cubicBezTo>
                    <a:pt x="21045" y="602"/>
                    <a:pt x="19938" y="0"/>
                    <a:pt x="18871" y="0"/>
                  </a:cubicBezTo>
                  <a:close/>
                </a:path>
              </a:pathLst>
            </a:custGeom>
            <a:solidFill>
              <a:schemeClr val="accent4"/>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23"/>
            <p:cNvSpPr/>
            <p:nvPr/>
          </p:nvSpPr>
          <p:spPr>
            <a:xfrm>
              <a:off x="9179562" y="495109"/>
              <a:ext cx="410278" cy="2370722"/>
            </a:xfrm>
            <a:custGeom>
              <a:rect b="b" l="l" r="r" t="t"/>
              <a:pathLst>
                <a:path extrusionOk="0" h="60944" w="10547">
                  <a:moveTo>
                    <a:pt x="10383" y="0"/>
                  </a:moveTo>
                  <a:cubicBezTo>
                    <a:pt x="10219" y="0"/>
                    <a:pt x="10015" y="0"/>
                    <a:pt x="10015" y="164"/>
                  </a:cubicBezTo>
                  <a:cubicBezTo>
                    <a:pt x="10015" y="491"/>
                    <a:pt x="7971" y="19906"/>
                    <a:pt x="5437" y="37277"/>
                  </a:cubicBezTo>
                  <a:lnTo>
                    <a:pt x="2045" y="32168"/>
                  </a:lnTo>
                  <a:cubicBezTo>
                    <a:pt x="2045" y="32168"/>
                    <a:pt x="2045" y="32004"/>
                    <a:pt x="1840" y="32004"/>
                  </a:cubicBezTo>
                  <a:lnTo>
                    <a:pt x="1677" y="32168"/>
                  </a:lnTo>
                  <a:cubicBezTo>
                    <a:pt x="1677" y="32168"/>
                    <a:pt x="1513" y="32331"/>
                    <a:pt x="1677" y="32495"/>
                  </a:cubicBezTo>
                  <a:lnTo>
                    <a:pt x="5274" y="37972"/>
                  </a:lnTo>
                  <a:lnTo>
                    <a:pt x="5437" y="37972"/>
                  </a:lnTo>
                  <a:cubicBezTo>
                    <a:pt x="4579" y="43408"/>
                    <a:pt x="3720" y="48518"/>
                    <a:pt x="2862" y="52768"/>
                  </a:cubicBezTo>
                  <a:lnTo>
                    <a:pt x="491" y="47332"/>
                  </a:lnTo>
                  <a:cubicBezTo>
                    <a:pt x="491" y="47169"/>
                    <a:pt x="328" y="47169"/>
                    <a:pt x="328" y="47169"/>
                  </a:cubicBezTo>
                  <a:lnTo>
                    <a:pt x="164" y="47169"/>
                  </a:lnTo>
                  <a:cubicBezTo>
                    <a:pt x="1" y="47169"/>
                    <a:pt x="1" y="47332"/>
                    <a:pt x="1" y="47496"/>
                  </a:cubicBezTo>
                  <a:lnTo>
                    <a:pt x="2699" y="53790"/>
                  </a:lnTo>
                  <a:cubicBezTo>
                    <a:pt x="2208" y="56692"/>
                    <a:pt x="1513" y="59063"/>
                    <a:pt x="1023" y="60943"/>
                  </a:cubicBezTo>
                  <a:lnTo>
                    <a:pt x="1513" y="60943"/>
                  </a:lnTo>
                  <a:cubicBezTo>
                    <a:pt x="2045" y="59267"/>
                    <a:pt x="2535" y="57019"/>
                    <a:pt x="3066" y="54485"/>
                  </a:cubicBezTo>
                  <a:lnTo>
                    <a:pt x="3393" y="54485"/>
                  </a:lnTo>
                  <a:cubicBezTo>
                    <a:pt x="3393" y="54485"/>
                    <a:pt x="3557" y="54322"/>
                    <a:pt x="3393" y="54158"/>
                  </a:cubicBezTo>
                  <a:lnTo>
                    <a:pt x="3230" y="53627"/>
                  </a:lnTo>
                  <a:cubicBezTo>
                    <a:pt x="6786" y="35560"/>
                    <a:pt x="10546" y="654"/>
                    <a:pt x="10546" y="164"/>
                  </a:cubicBezTo>
                  <a:cubicBezTo>
                    <a:pt x="10546" y="164"/>
                    <a:pt x="10546" y="0"/>
                    <a:pt x="10383"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23"/>
            <p:cNvSpPr/>
            <p:nvPr/>
          </p:nvSpPr>
          <p:spPr>
            <a:xfrm>
              <a:off x="9476919" y="1275805"/>
              <a:ext cx="179718" cy="225815"/>
            </a:xfrm>
            <a:custGeom>
              <a:rect b="b" l="l" r="r" t="t"/>
              <a:pathLst>
                <a:path extrusionOk="0" h="5805" w="4620">
                  <a:moveTo>
                    <a:pt x="4251" y="0"/>
                  </a:moveTo>
                  <a:cubicBezTo>
                    <a:pt x="4088" y="0"/>
                    <a:pt x="4088" y="0"/>
                    <a:pt x="4088" y="164"/>
                  </a:cubicBezTo>
                  <a:lnTo>
                    <a:pt x="0" y="5477"/>
                  </a:lnTo>
                  <a:cubicBezTo>
                    <a:pt x="0" y="5477"/>
                    <a:pt x="0" y="5641"/>
                    <a:pt x="164" y="5804"/>
                  </a:cubicBezTo>
                  <a:lnTo>
                    <a:pt x="532" y="5804"/>
                  </a:lnTo>
                  <a:lnTo>
                    <a:pt x="4415" y="368"/>
                  </a:lnTo>
                  <a:cubicBezTo>
                    <a:pt x="4619" y="368"/>
                    <a:pt x="4415" y="164"/>
                    <a:pt x="4415"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23"/>
            <p:cNvSpPr/>
            <p:nvPr/>
          </p:nvSpPr>
          <p:spPr>
            <a:xfrm>
              <a:off x="8106294" y="2865830"/>
              <a:ext cx="1510565" cy="1636134"/>
            </a:xfrm>
            <a:custGeom>
              <a:rect b="b" l="l" r="r" t="t"/>
              <a:pathLst>
                <a:path extrusionOk="0" h="42060" w="38832">
                  <a:moveTo>
                    <a:pt x="1" y="0"/>
                  </a:moveTo>
                  <a:lnTo>
                    <a:pt x="5437" y="42059"/>
                  </a:lnTo>
                  <a:lnTo>
                    <a:pt x="34744" y="42059"/>
                  </a:lnTo>
                  <a:lnTo>
                    <a:pt x="38831" y="0"/>
                  </a:ln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23"/>
            <p:cNvSpPr/>
            <p:nvPr/>
          </p:nvSpPr>
          <p:spPr>
            <a:xfrm>
              <a:off x="8522881" y="3144086"/>
              <a:ext cx="39" cy="483371"/>
            </a:xfrm>
            <a:custGeom>
              <a:rect b="b" l="l" r="r" t="t"/>
              <a:pathLst>
                <a:path extrusionOk="0" h="12426" w="1">
                  <a:moveTo>
                    <a:pt x="1" y="0"/>
                  </a:moveTo>
                  <a:lnTo>
                    <a:pt x="1" y="1242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23"/>
            <p:cNvSpPr/>
            <p:nvPr/>
          </p:nvSpPr>
          <p:spPr>
            <a:xfrm>
              <a:off x="8483163" y="3104329"/>
              <a:ext cx="79512" cy="562883"/>
            </a:xfrm>
            <a:custGeom>
              <a:rect b="b" l="l" r="r" t="t"/>
              <a:pathLst>
                <a:path extrusionOk="0" h="14470" w="2044">
                  <a:moveTo>
                    <a:pt x="1022" y="0"/>
                  </a:moveTo>
                  <a:cubicBezTo>
                    <a:pt x="327" y="0"/>
                    <a:pt x="0" y="368"/>
                    <a:pt x="0" y="1022"/>
                  </a:cubicBezTo>
                  <a:lnTo>
                    <a:pt x="0" y="13448"/>
                  </a:lnTo>
                  <a:cubicBezTo>
                    <a:pt x="0" y="13979"/>
                    <a:pt x="327" y="14470"/>
                    <a:pt x="1022" y="14470"/>
                  </a:cubicBezTo>
                  <a:cubicBezTo>
                    <a:pt x="1553" y="14470"/>
                    <a:pt x="2044" y="13979"/>
                    <a:pt x="2044" y="13448"/>
                  </a:cubicBezTo>
                  <a:lnTo>
                    <a:pt x="2044" y="1022"/>
                  </a:lnTo>
                  <a:cubicBezTo>
                    <a:pt x="2044" y="368"/>
                    <a:pt x="1553"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23"/>
            <p:cNvSpPr/>
            <p:nvPr/>
          </p:nvSpPr>
          <p:spPr>
            <a:xfrm>
              <a:off x="9139845" y="3031196"/>
              <a:ext cx="79512" cy="564478"/>
            </a:xfrm>
            <a:custGeom>
              <a:rect b="b" l="l" r="r" t="t"/>
              <a:pathLst>
                <a:path extrusionOk="0" h="14511" w="2044">
                  <a:moveTo>
                    <a:pt x="1022" y="0"/>
                  </a:moveTo>
                  <a:cubicBezTo>
                    <a:pt x="491" y="0"/>
                    <a:pt x="0" y="368"/>
                    <a:pt x="0" y="1022"/>
                  </a:cubicBezTo>
                  <a:lnTo>
                    <a:pt x="0" y="13488"/>
                  </a:lnTo>
                  <a:cubicBezTo>
                    <a:pt x="0" y="13979"/>
                    <a:pt x="491" y="14510"/>
                    <a:pt x="1022" y="14510"/>
                  </a:cubicBezTo>
                  <a:cubicBezTo>
                    <a:pt x="1512" y="14510"/>
                    <a:pt x="2044" y="13979"/>
                    <a:pt x="2044" y="13488"/>
                  </a:cubicBezTo>
                  <a:lnTo>
                    <a:pt x="2044" y="1022"/>
                  </a:lnTo>
                  <a:cubicBezTo>
                    <a:pt x="2044" y="368"/>
                    <a:pt x="1512"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23"/>
            <p:cNvSpPr/>
            <p:nvPr/>
          </p:nvSpPr>
          <p:spPr>
            <a:xfrm>
              <a:off x="8993540" y="3323729"/>
              <a:ext cx="79551" cy="562922"/>
            </a:xfrm>
            <a:custGeom>
              <a:rect b="b" l="l" r="r" t="t"/>
              <a:pathLst>
                <a:path extrusionOk="0" h="14471" w="2045">
                  <a:moveTo>
                    <a:pt x="1022" y="1"/>
                  </a:moveTo>
                  <a:cubicBezTo>
                    <a:pt x="491" y="1"/>
                    <a:pt x="1" y="328"/>
                    <a:pt x="1" y="1023"/>
                  </a:cubicBezTo>
                  <a:lnTo>
                    <a:pt x="1" y="13448"/>
                  </a:lnTo>
                  <a:cubicBezTo>
                    <a:pt x="1" y="14143"/>
                    <a:pt x="491" y="14470"/>
                    <a:pt x="1022" y="14470"/>
                  </a:cubicBezTo>
                  <a:cubicBezTo>
                    <a:pt x="1513" y="14470"/>
                    <a:pt x="2044" y="14143"/>
                    <a:pt x="2044" y="13448"/>
                  </a:cubicBezTo>
                  <a:lnTo>
                    <a:pt x="2044" y="1023"/>
                  </a:lnTo>
                  <a:cubicBezTo>
                    <a:pt x="2044" y="328"/>
                    <a:pt x="1513" y="1"/>
                    <a:pt x="1022" y="1"/>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23"/>
            <p:cNvSpPr/>
            <p:nvPr/>
          </p:nvSpPr>
          <p:spPr>
            <a:xfrm>
              <a:off x="9165286" y="3733975"/>
              <a:ext cx="79512" cy="569263"/>
            </a:xfrm>
            <a:custGeom>
              <a:rect b="b" l="l" r="r" t="t"/>
              <a:pathLst>
                <a:path extrusionOk="0" h="14634" w="2044">
                  <a:moveTo>
                    <a:pt x="1022" y="0"/>
                  </a:moveTo>
                  <a:cubicBezTo>
                    <a:pt x="368" y="0"/>
                    <a:pt x="0" y="532"/>
                    <a:pt x="0" y="1022"/>
                  </a:cubicBezTo>
                  <a:lnTo>
                    <a:pt x="0" y="13611"/>
                  </a:lnTo>
                  <a:cubicBezTo>
                    <a:pt x="0" y="14143"/>
                    <a:pt x="368" y="14633"/>
                    <a:pt x="1022" y="14633"/>
                  </a:cubicBezTo>
                  <a:cubicBezTo>
                    <a:pt x="1553" y="14633"/>
                    <a:pt x="2044" y="14143"/>
                    <a:pt x="2044" y="13611"/>
                  </a:cubicBezTo>
                  <a:lnTo>
                    <a:pt x="2044" y="1022"/>
                  </a:lnTo>
                  <a:cubicBezTo>
                    <a:pt x="2044" y="532"/>
                    <a:pt x="1553" y="0"/>
                    <a:pt x="1022"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45" name="Google Shape;1145;p23"/>
          <p:cNvSpPr/>
          <p:nvPr/>
        </p:nvSpPr>
        <p:spPr>
          <a:xfrm>
            <a:off x="4108715" y="1945809"/>
            <a:ext cx="5145401" cy="3032255"/>
          </a:xfrm>
          <a:custGeom>
            <a:rect b="b" l="l" r="r" t="t"/>
            <a:pathLst>
              <a:path extrusionOk="0" h="134722" w="225626">
                <a:moveTo>
                  <a:pt x="184261" y="491"/>
                </a:moveTo>
                <a:cubicBezTo>
                  <a:pt x="186468" y="491"/>
                  <a:pt x="188675" y="1513"/>
                  <a:pt x="190228" y="3066"/>
                </a:cubicBezTo>
                <a:cubicBezTo>
                  <a:pt x="191577" y="4578"/>
                  <a:pt x="192599" y="6622"/>
                  <a:pt x="192599" y="9034"/>
                </a:cubicBezTo>
                <a:lnTo>
                  <a:pt x="192599" y="102839"/>
                </a:lnTo>
                <a:lnTo>
                  <a:pt x="223381" y="125714"/>
                </a:lnTo>
                <a:lnTo>
                  <a:pt x="223581" y="126015"/>
                </a:lnTo>
                <a:cubicBezTo>
                  <a:pt x="224440" y="126873"/>
                  <a:pt x="225135" y="128059"/>
                  <a:pt x="225135" y="129408"/>
                </a:cubicBezTo>
                <a:cubicBezTo>
                  <a:pt x="225135" y="130797"/>
                  <a:pt x="224603" y="131983"/>
                  <a:pt x="223581" y="132841"/>
                </a:cubicBezTo>
                <a:cubicBezTo>
                  <a:pt x="222764" y="133699"/>
                  <a:pt x="221538" y="134190"/>
                  <a:pt x="220352" y="134190"/>
                </a:cubicBezTo>
                <a:lnTo>
                  <a:pt x="5273" y="134190"/>
                </a:lnTo>
                <a:cubicBezTo>
                  <a:pt x="3884" y="134190"/>
                  <a:pt x="2698" y="133699"/>
                  <a:pt x="1840" y="132841"/>
                </a:cubicBezTo>
                <a:cubicBezTo>
                  <a:pt x="1023" y="131983"/>
                  <a:pt x="491" y="130797"/>
                  <a:pt x="491" y="129408"/>
                </a:cubicBezTo>
                <a:cubicBezTo>
                  <a:pt x="491" y="127895"/>
                  <a:pt x="1186" y="126546"/>
                  <a:pt x="2371" y="125688"/>
                </a:cubicBezTo>
                <a:lnTo>
                  <a:pt x="2862" y="125157"/>
                </a:lnTo>
                <a:lnTo>
                  <a:pt x="2698" y="125157"/>
                </a:lnTo>
                <a:lnTo>
                  <a:pt x="33722" y="102839"/>
                </a:lnTo>
                <a:lnTo>
                  <a:pt x="33722" y="9034"/>
                </a:lnTo>
                <a:cubicBezTo>
                  <a:pt x="33722" y="6622"/>
                  <a:pt x="34539" y="4578"/>
                  <a:pt x="36092" y="3066"/>
                </a:cubicBezTo>
                <a:cubicBezTo>
                  <a:pt x="37605" y="1513"/>
                  <a:pt x="39853" y="491"/>
                  <a:pt x="42060" y="491"/>
                </a:cubicBezTo>
                <a:close/>
                <a:moveTo>
                  <a:pt x="42060" y="1"/>
                </a:moveTo>
                <a:cubicBezTo>
                  <a:pt x="37114" y="1"/>
                  <a:pt x="33190" y="4088"/>
                  <a:pt x="33190" y="9034"/>
                </a:cubicBezTo>
                <a:lnTo>
                  <a:pt x="33190" y="102676"/>
                </a:lnTo>
                <a:lnTo>
                  <a:pt x="1023" y="125688"/>
                </a:lnTo>
                <a:lnTo>
                  <a:pt x="1589" y="125688"/>
                </a:lnTo>
                <a:cubicBezTo>
                  <a:pt x="620" y="126584"/>
                  <a:pt x="1" y="127949"/>
                  <a:pt x="1" y="129408"/>
                </a:cubicBezTo>
                <a:cubicBezTo>
                  <a:pt x="1" y="132310"/>
                  <a:pt x="2371" y="134721"/>
                  <a:pt x="5273" y="134721"/>
                </a:cubicBezTo>
                <a:lnTo>
                  <a:pt x="220352" y="134721"/>
                </a:lnTo>
                <a:cubicBezTo>
                  <a:pt x="223254" y="134721"/>
                  <a:pt x="225625" y="132310"/>
                  <a:pt x="225625" y="129408"/>
                </a:cubicBezTo>
                <a:cubicBezTo>
                  <a:pt x="225625" y="128054"/>
                  <a:pt x="225101" y="126962"/>
                  <a:pt x="224258" y="126015"/>
                </a:cubicBezTo>
                <a:lnTo>
                  <a:pt x="224603" y="126015"/>
                </a:lnTo>
                <a:lnTo>
                  <a:pt x="223949" y="125530"/>
                </a:lnTo>
                <a:lnTo>
                  <a:pt x="223949" y="125530"/>
                </a:lnTo>
                <a:lnTo>
                  <a:pt x="223949" y="125524"/>
                </a:lnTo>
                <a:lnTo>
                  <a:pt x="223942" y="125524"/>
                </a:lnTo>
                <a:lnTo>
                  <a:pt x="193130" y="102676"/>
                </a:lnTo>
                <a:lnTo>
                  <a:pt x="193130" y="9034"/>
                </a:lnTo>
                <a:cubicBezTo>
                  <a:pt x="193130" y="4088"/>
                  <a:pt x="189043" y="1"/>
                  <a:pt x="184261" y="1"/>
                </a:cubicBezTo>
                <a:close/>
              </a:path>
            </a:pathLst>
          </a:custGeom>
          <a:solidFill>
            <a:srgbClr val="006FE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23"/>
          <p:cNvSpPr/>
          <p:nvPr/>
        </p:nvSpPr>
        <p:spPr>
          <a:xfrm>
            <a:off x="4195225" y="4784947"/>
            <a:ext cx="5013245" cy="10622"/>
          </a:xfrm>
          <a:custGeom>
            <a:rect b="b" l="l" r="r" t="t"/>
            <a:pathLst>
              <a:path extrusionOk="0" h="696" w="219044">
                <a:moveTo>
                  <a:pt x="0" y="1"/>
                </a:moveTo>
                <a:lnTo>
                  <a:pt x="0" y="695"/>
                </a:lnTo>
                <a:lnTo>
                  <a:pt x="219044" y="695"/>
                </a:lnTo>
                <a:lnTo>
                  <a:pt x="219044" y="1"/>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23"/>
          <p:cNvSpPr/>
          <p:nvPr/>
        </p:nvSpPr>
        <p:spPr>
          <a:xfrm>
            <a:off x="4496502" y="4310732"/>
            <a:ext cx="4422199" cy="367558"/>
          </a:xfrm>
          <a:custGeom>
            <a:rect b="b" l="l" r="r" t="t"/>
            <a:pathLst>
              <a:path extrusionOk="0" h="15329" w="192313">
                <a:moveTo>
                  <a:pt x="20806" y="164"/>
                </a:moveTo>
                <a:lnTo>
                  <a:pt x="44043" y="327"/>
                </a:lnTo>
                <a:lnTo>
                  <a:pt x="43777" y="327"/>
                </a:lnTo>
                <a:lnTo>
                  <a:pt x="42428" y="1840"/>
                </a:lnTo>
                <a:lnTo>
                  <a:pt x="30329" y="1676"/>
                </a:lnTo>
                <a:lnTo>
                  <a:pt x="32046" y="327"/>
                </a:lnTo>
                <a:lnTo>
                  <a:pt x="31188" y="327"/>
                </a:lnTo>
                <a:lnTo>
                  <a:pt x="29471" y="1676"/>
                </a:lnTo>
                <a:lnTo>
                  <a:pt x="18925" y="1676"/>
                </a:lnTo>
                <a:lnTo>
                  <a:pt x="20806" y="164"/>
                </a:lnTo>
                <a:close/>
                <a:moveTo>
                  <a:pt x="44632" y="332"/>
                </a:moveTo>
                <a:lnTo>
                  <a:pt x="67279" y="491"/>
                </a:lnTo>
                <a:lnTo>
                  <a:pt x="66625" y="2044"/>
                </a:lnTo>
                <a:lnTo>
                  <a:pt x="55876" y="2044"/>
                </a:lnTo>
                <a:lnTo>
                  <a:pt x="56897" y="491"/>
                </a:lnTo>
                <a:lnTo>
                  <a:pt x="56039" y="491"/>
                </a:lnTo>
                <a:lnTo>
                  <a:pt x="55017" y="1840"/>
                </a:lnTo>
                <a:lnTo>
                  <a:pt x="43286" y="1840"/>
                </a:lnTo>
                <a:lnTo>
                  <a:pt x="44632" y="332"/>
                </a:lnTo>
                <a:close/>
                <a:moveTo>
                  <a:pt x="68138" y="491"/>
                </a:moveTo>
                <a:lnTo>
                  <a:pt x="80073" y="654"/>
                </a:lnTo>
                <a:lnTo>
                  <a:pt x="79542" y="2208"/>
                </a:lnTo>
                <a:lnTo>
                  <a:pt x="67443" y="2044"/>
                </a:lnTo>
                <a:lnTo>
                  <a:pt x="68138" y="491"/>
                </a:lnTo>
                <a:close/>
                <a:moveTo>
                  <a:pt x="80727" y="654"/>
                </a:moveTo>
                <a:lnTo>
                  <a:pt x="92335" y="818"/>
                </a:lnTo>
                <a:lnTo>
                  <a:pt x="92335" y="2208"/>
                </a:lnTo>
                <a:lnTo>
                  <a:pt x="80400" y="2208"/>
                </a:lnTo>
                <a:lnTo>
                  <a:pt x="80727" y="654"/>
                </a:lnTo>
                <a:close/>
                <a:moveTo>
                  <a:pt x="104597" y="818"/>
                </a:moveTo>
                <a:lnTo>
                  <a:pt x="104761" y="2371"/>
                </a:lnTo>
                <a:lnTo>
                  <a:pt x="93194" y="2208"/>
                </a:lnTo>
                <a:lnTo>
                  <a:pt x="93194" y="818"/>
                </a:lnTo>
                <a:close/>
                <a:moveTo>
                  <a:pt x="105456" y="818"/>
                </a:moveTo>
                <a:lnTo>
                  <a:pt x="116492" y="1022"/>
                </a:lnTo>
                <a:lnTo>
                  <a:pt x="116860" y="2371"/>
                </a:lnTo>
                <a:lnTo>
                  <a:pt x="105619" y="2371"/>
                </a:lnTo>
                <a:lnTo>
                  <a:pt x="105456" y="818"/>
                </a:lnTo>
                <a:close/>
                <a:moveTo>
                  <a:pt x="128100" y="1022"/>
                </a:moveTo>
                <a:lnTo>
                  <a:pt x="128754" y="2535"/>
                </a:lnTo>
                <a:lnTo>
                  <a:pt x="117718" y="2371"/>
                </a:lnTo>
                <a:lnTo>
                  <a:pt x="117187" y="1022"/>
                </a:lnTo>
                <a:close/>
                <a:moveTo>
                  <a:pt x="128958" y="1022"/>
                </a:moveTo>
                <a:lnTo>
                  <a:pt x="139504" y="1186"/>
                </a:lnTo>
                <a:lnTo>
                  <a:pt x="140526" y="2535"/>
                </a:lnTo>
                <a:lnTo>
                  <a:pt x="129612" y="2535"/>
                </a:lnTo>
                <a:lnTo>
                  <a:pt x="128958" y="1022"/>
                </a:lnTo>
                <a:close/>
                <a:moveTo>
                  <a:pt x="150744" y="1186"/>
                </a:moveTo>
                <a:lnTo>
                  <a:pt x="151929" y="2698"/>
                </a:lnTo>
                <a:lnTo>
                  <a:pt x="141220" y="2535"/>
                </a:lnTo>
                <a:lnTo>
                  <a:pt x="140362" y="1186"/>
                </a:lnTo>
                <a:close/>
                <a:moveTo>
                  <a:pt x="151439" y="1186"/>
                </a:moveTo>
                <a:lnTo>
                  <a:pt x="162843" y="1349"/>
                </a:lnTo>
                <a:lnTo>
                  <a:pt x="164355" y="2698"/>
                </a:lnTo>
                <a:lnTo>
                  <a:pt x="152624" y="2698"/>
                </a:lnTo>
                <a:lnTo>
                  <a:pt x="151439" y="1186"/>
                </a:lnTo>
                <a:close/>
                <a:moveTo>
                  <a:pt x="163701" y="1349"/>
                </a:moveTo>
                <a:lnTo>
                  <a:pt x="174574" y="1513"/>
                </a:lnTo>
                <a:lnTo>
                  <a:pt x="176290" y="2862"/>
                </a:lnTo>
                <a:lnTo>
                  <a:pt x="165050" y="2698"/>
                </a:lnTo>
                <a:lnTo>
                  <a:pt x="163701" y="1349"/>
                </a:lnTo>
                <a:close/>
                <a:moveTo>
                  <a:pt x="18598" y="1840"/>
                </a:moveTo>
                <a:lnTo>
                  <a:pt x="29307" y="2044"/>
                </a:lnTo>
                <a:lnTo>
                  <a:pt x="27427" y="3556"/>
                </a:lnTo>
                <a:lnTo>
                  <a:pt x="16350" y="3556"/>
                </a:lnTo>
                <a:lnTo>
                  <a:pt x="18598" y="1840"/>
                </a:lnTo>
                <a:close/>
                <a:moveTo>
                  <a:pt x="42265" y="2044"/>
                </a:moveTo>
                <a:lnTo>
                  <a:pt x="40711" y="3720"/>
                </a:lnTo>
                <a:lnTo>
                  <a:pt x="28286" y="3556"/>
                </a:lnTo>
                <a:lnTo>
                  <a:pt x="30166" y="2044"/>
                </a:lnTo>
                <a:close/>
                <a:moveTo>
                  <a:pt x="43123" y="2044"/>
                </a:moveTo>
                <a:lnTo>
                  <a:pt x="54854" y="2208"/>
                </a:lnTo>
                <a:lnTo>
                  <a:pt x="53832" y="3720"/>
                </a:lnTo>
                <a:lnTo>
                  <a:pt x="41733" y="3720"/>
                </a:lnTo>
                <a:lnTo>
                  <a:pt x="43123" y="2044"/>
                </a:lnTo>
                <a:close/>
                <a:moveTo>
                  <a:pt x="66421" y="2208"/>
                </a:moveTo>
                <a:lnTo>
                  <a:pt x="65604" y="3883"/>
                </a:lnTo>
                <a:lnTo>
                  <a:pt x="54690" y="3720"/>
                </a:lnTo>
                <a:lnTo>
                  <a:pt x="55876" y="2208"/>
                </a:lnTo>
                <a:close/>
                <a:moveTo>
                  <a:pt x="67279" y="2208"/>
                </a:moveTo>
                <a:lnTo>
                  <a:pt x="79542" y="2371"/>
                </a:lnTo>
                <a:lnTo>
                  <a:pt x="79051" y="3883"/>
                </a:lnTo>
                <a:lnTo>
                  <a:pt x="66625" y="3883"/>
                </a:lnTo>
                <a:lnTo>
                  <a:pt x="67279" y="2208"/>
                </a:lnTo>
                <a:close/>
                <a:moveTo>
                  <a:pt x="92335" y="2371"/>
                </a:moveTo>
                <a:lnTo>
                  <a:pt x="92172" y="4088"/>
                </a:lnTo>
                <a:lnTo>
                  <a:pt x="79909" y="3883"/>
                </a:lnTo>
                <a:lnTo>
                  <a:pt x="80400" y="2371"/>
                </a:lnTo>
                <a:close/>
                <a:moveTo>
                  <a:pt x="93194" y="2371"/>
                </a:moveTo>
                <a:lnTo>
                  <a:pt x="104761" y="2535"/>
                </a:lnTo>
                <a:lnTo>
                  <a:pt x="104924" y="4088"/>
                </a:lnTo>
                <a:lnTo>
                  <a:pt x="92989" y="4088"/>
                </a:lnTo>
                <a:lnTo>
                  <a:pt x="93194" y="2371"/>
                </a:lnTo>
                <a:close/>
                <a:moveTo>
                  <a:pt x="117023" y="2535"/>
                </a:moveTo>
                <a:lnTo>
                  <a:pt x="117514" y="4088"/>
                </a:lnTo>
                <a:lnTo>
                  <a:pt x="105783" y="4088"/>
                </a:lnTo>
                <a:lnTo>
                  <a:pt x="105619" y="2535"/>
                </a:lnTo>
                <a:close/>
                <a:moveTo>
                  <a:pt x="117718" y="2535"/>
                </a:moveTo>
                <a:lnTo>
                  <a:pt x="128958" y="2698"/>
                </a:lnTo>
                <a:lnTo>
                  <a:pt x="129776" y="4251"/>
                </a:lnTo>
                <a:lnTo>
                  <a:pt x="118372" y="4088"/>
                </a:lnTo>
                <a:lnTo>
                  <a:pt x="117718" y="2535"/>
                </a:lnTo>
                <a:close/>
                <a:moveTo>
                  <a:pt x="140689" y="2698"/>
                </a:moveTo>
                <a:lnTo>
                  <a:pt x="141711" y="4251"/>
                </a:lnTo>
                <a:lnTo>
                  <a:pt x="130471" y="4251"/>
                </a:lnTo>
                <a:lnTo>
                  <a:pt x="129776" y="2698"/>
                </a:lnTo>
                <a:close/>
                <a:moveTo>
                  <a:pt x="141384" y="2698"/>
                </a:moveTo>
                <a:lnTo>
                  <a:pt x="152093" y="2862"/>
                </a:lnTo>
                <a:lnTo>
                  <a:pt x="153483" y="4415"/>
                </a:lnTo>
                <a:lnTo>
                  <a:pt x="153483" y="4415"/>
                </a:lnTo>
                <a:lnTo>
                  <a:pt x="142569" y="4251"/>
                </a:lnTo>
                <a:lnTo>
                  <a:pt x="141384" y="2698"/>
                </a:lnTo>
                <a:close/>
                <a:moveTo>
                  <a:pt x="164519" y="2862"/>
                </a:moveTo>
                <a:lnTo>
                  <a:pt x="166235" y="4415"/>
                </a:lnTo>
                <a:lnTo>
                  <a:pt x="154137" y="4415"/>
                </a:lnTo>
                <a:lnTo>
                  <a:pt x="152788" y="2862"/>
                </a:lnTo>
                <a:close/>
                <a:moveTo>
                  <a:pt x="165377" y="2862"/>
                </a:moveTo>
                <a:lnTo>
                  <a:pt x="176617" y="3066"/>
                </a:lnTo>
                <a:lnTo>
                  <a:pt x="178498" y="4415"/>
                </a:lnTo>
                <a:lnTo>
                  <a:pt x="166930" y="4415"/>
                </a:lnTo>
                <a:lnTo>
                  <a:pt x="165377" y="2862"/>
                </a:lnTo>
                <a:close/>
                <a:moveTo>
                  <a:pt x="16187" y="3720"/>
                </a:moveTo>
                <a:lnTo>
                  <a:pt x="27100" y="3883"/>
                </a:lnTo>
                <a:lnTo>
                  <a:pt x="25220" y="5600"/>
                </a:lnTo>
                <a:lnTo>
                  <a:pt x="13816" y="5600"/>
                </a:lnTo>
                <a:lnTo>
                  <a:pt x="16187" y="3720"/>
                </a:lnTo>
                <a:close/>
                <a:moveTo>
                  <a:pt x="40548" y="3883"/>
                </a:moveTo>
                <a:lnTo>
                  <a:pt x="39035" y="5600"/>
                </a:lnTo>
                <a:lnTo>
                  <a:pt x="26242" y="5600"/>
                </a:lnTo>
                <a:lnTo>
                  <a:pt x="28122" y="3883"/>
                </a:lnTo>
                <a:close/>
                <a:moveTo>
                  <a:pt x="53668" y="3883"/>
                </a:moveTo>
                <a:lnTo>
                  <a:pt x="52483" y="5764"/>
                </a:lnTo>
                <a:lnTo>
                  <a:pt x="40057" y="5600"/>
                </a:lnTo>
                <a:lnTo>
                  <a:pt x="41570" y="3883"/>
                </a:lnTo>
                <a:close/>
                <a:moveTo>
                  <a:pt x="54527" y="3883"/>
                </a:moveTo>
                <a:lnTo>
                  <a:pt x="65604" y="4088"/>
                </a:lnTo>
                <a:lnTo>
                  <a:pt x="64745" y="5764"/>
                </a:lnTo>
                <a:lnTo>
                  <a:pt x="53341" y="5764"/>
                </a:lnTo>
                <a:lnTo>
                  <a:pt x="54527" y="3883"/>
                </a:lnTo>
                <a:close/>
                <a:moveTo>
                  <a:pt x="79051" y="4088"/>
                </a:moveTo>
                <a:lnTo>
                  <a:pt x="78520" y="5764"/>
                </a:lnTo>
                <a:lnTo>
                  <a:pt x="65604" y="5764"/>
                </a:lnTo>
                <a:lnTo>
                  <a:pt x="66421" y="4088"/>
                </a:lnTo>
                <a:close/>
                <a:moveTo>
                  <a:pt x="79909" y="4088"/>
                </a:moveTo>
                <a:lnTo>
                  <a:pt x="92172" y="4251"/>
                </a:lnTo>
                <a:lnTo>
                  <a:pt x="91967" y="5927"/>
                </a:lnTo>
                <a:lnTo>
                  <a:pt x="79378" y="5764"/>
                </a:lnTo>
                <a:lnTo>
                  <a:pt x="79909" y="4088"/>
                </a:lnTo>
                <a:close/>
                <a:moveTo>
                  <a:pt x="104924" y="4251"/>
                </a:moveTo>
                <a:lnTo>
                  <a:pt x="105088" y="5927"/>
                </a:lnTo>
                <a:lnTo>
                  <a:pt x="92826" y="5927"/>
                </a:lnTo>
                <a:lnTo>
                  <a:pt x="92989" y="4251"/>
                </a:lnTo>
                <a:close/>
                <a:moveTo>
                  <a:pt x="105783" y="4251"/>
                </a:moveTo>
                <a:lnTo>
                  <a:pt x="117514" y="4415"/>
                </a:lnTo>
                <a:lnTo>
                  <a:pt x="118045" y="5927"/>
                </a:lnTo>
                <a:lnTo>
                  <a:pt x="106110" y="5927"/>
                </a:lnTo>
                <a:lnTo>
                  <a:pt x="105783" y="4251"/>
                </a:lnTo>
                <a:close/>
                <a:moveTo>
                  <a:pt x="129776" y="4415"/>
                </a:moveTo>
                <a:lnTo>
                  <a:pt x="130634" y="5927"/>
                </a:lnTo>
                <a:lnTo>
                  <a:pt x="118903" y="5927"/>
                </a:lnTo>
                <a:lnTo>
                  <a:pt x="118372" y="4415"/>
                </a:lnTo>
                <a:close/>
                <a:moveTo>
                  <a:pt x="141874" y="4415"/>
                </a:moveTo>
                <a:lnTo>
                  <a:pt x="142896" y="6131"/>
                </a:lnTo>
                <a:lnTo>
                  <a:pt x="131492" y="6131"/>
                </a:lnTo>
                <a:lnTo>
                  <a:pt x="130634" y="4415"/>
                </a:lnTo>
                <a:close/>
                <a:moveTo>
                  <a:pt x="142569" y="4415"/>
                </a:moveTo>
                <a:lnTo>
                  <a:pt x="153646" y="4578"/>
                </a:lnTo>
                <a:lnTo>
                  <a:pt x="154995" y="6131"/>
                </a:lnTo>
                <a:lnTo>
                  <a:pt x="143755" y="6131"/>
                </a:lnTo>
                <a:lnTo>
                  <a:pt x="142569" y="4415"/>
                </a:lnTo>
                <a:close/>
                <a:moveTo>
                  <a:pt x="166399" y="4578"/>
                </a:moveTo>
                <a:lnTo>
                  <a:pt x="168116" y="6131"/>
                </a:lnTo>
                <a:lnTo>
                  <a:pt x="155853" y="6131"/>
                </a:lnTo>
                <a:lnTo>
                  <a:pt x="154300" y="4578"/>
                </a:lnTo>
                <a:close/>
                <a:moveTo>
                  <a:pt x="167094" y="4578"/>
                </a:moveTo>
                <a:lnTo>
                  <a:pt x="178661" y="4742"/>
                </a:lnTo>
                <a:lnTo>
                  <a:pt x="180705" y="6295"/>
                </a:lnTo>
                <a:lnTo>
                  <a:pt x="168974" y="6131"/>
                </a:lnTo>
                <a:lnTo>
                  <a:pt x="167094" y="4578"/>
                </a:lnTo>
                <a:close/>
                <a:moveTo>
                  <a:pt x="24893" y="5764"/>
                </a:moveTo>
                <a:lnTo>
                  <a:pt x="22849" y="7644"/>
                </a:lnTo>
                <a:lnTo>
                  <a:pt x="11078" y="7644"/>
                </a:lnTo>
                <a:lnTo>
                  <a:pt x="13653" y="5764"/>
                </a:lnTo>
                <a:close/>
                <a:moveTo>
                  <a:pt x="25915" y="5764"/>
                </a:moveTo>
                <a:lnTo>
                  <a:pt x="38831" y="5927"/>
                </a:lnTo>
                <a:lnTo>
                  <a:pt x="37155" y="7807"/>
                </a:lnTo>
                <a:lnTo>
                  <a:pt x="23871" y="7644"/>
                </a:lnTo>
                <a:lnTo>
                  <a:pt x="25915" y="5764"/>
                </a:lnTo>
                <a:close/>
                <a:moveTo>
                  <a:pt x="52320" y="5927"/>
                </a:moveTo>
                <a:lnTo>
                  <a:pt x="51093" y="7807"/>
                </a:lnTo>
                <a:lnTo>
                  <a:pt x="38177" y="7807"/>
                </a:lnTo>
                <a:lnTo>
                  <a:pt x="39689" y="5927"/>
                </a:lnTo>
                <a:close/>
                <a:moveTo>
                  <a:pt x="64582" y="5927"/>
                </a:moveTo>
                <a:lnTo>
                  <a:pt x="63723" y="7807"/>
                </a:lnTo>
                <a:lnTo>
                  <a:pt x="51952" y="7807"/>
                </a:lnTo>
                <a:lnTo>
                  <a:pt x="53341" y="5927"/>
                </a:lnTo>
                <a:close/>
                <a:moveTo>
                  <a:pt x="65604" y="5927"/>
                </a:moveTo>
                <a:lnTo>
                  <a:pt x="78356" y="6131"/>
                </a:lnTo>
                <a:lnTo>
                  <a:pt x="77866" y="7807"/>
                </a:lnTo>
                <a:lnTo>
                  <a:pt x="64582" y="7807"/>
                </a:lnTo>
                <a:lnTo>
                  <a:pt x="65604" y="5927"/>
                </a:lnTo>
                <a:close/>
                <a:moveTo>
                  <a:pt x="91967" y="6131"/>
                </a:moveTo>
                <a:lnTo>
                  <a:pt x="91804" y="7807"/>
                </a:lnTo>
                <a:lnTo>
                  <a:pt x="78888" y="7807"/>
                </a:lnTo>
                <a:lnTo>
                  <a:pt x="79378" y="6131"/>
                </a:lnTo>
                <a:close/>
                <a:moveTo>
                  <a:pt x="105251" y="6131"/>
                </a:moveTo>
                <a:lnTo>
                  <a:pt x="105456" y="7971"/>
                </a:lnTo>
                <a:lnTo>
                  <a:pt x="105456" y="7971"/>
                </a:lnTo>
                <a:lnTo>
                  <a:pt x="92826" y="7807"/>
                </a:lnTo>
                <a:lnTo>
                  <a:pt x="92826" y="6131"/>
                </a:lnTo>
                <a:close/>
                <a:moveTo>
                  <a:pt x="118208" y="6131"/>
                </a:moveTo>
                <a:lnTo>
                  <a:pt x="118740" y="7971"/>
                </a:lnTo>
                <a:lnTo>
                  <a:pt x="106273" y="7971"/>
                </a:lnTo>
                <a:lnTo>
                  <a:pt x="106110" y="6131"/>
                </a:lnTo>
                <a:close/>
                <a:moveTo>
                  <a:pt x="119067" y="6131"/>
                </a:moveTo>
                <a:lnTo>
                  <a:pt x="130798" y="6295"/>
                </a:lnTo>
                <a:lnTo>
                  <a:pt x="131656" y="7971"/>
                </a:lnTo>
                <a:lnTo>
                  <a:pt x="119557" y="7971"/>
                </a:lnTo>
                <a:lnTo>
                  <a:pt x="119067" y="6131"/>
                </a:lnTo>
                <a:close/>
                <a:moveTo>
                  <a:pt x="143060" y="6295"/>
                </a:moveTo>
                <a:lnTo>
                  <a:pt x="144286" y="7971"/>
                </a:lnTo>
                <a:lnTo>
                  <a:pt x="132514" y="7971"/>
                </a:lnTo>
                <a:lnTo>
                  <a:pt x="131656" y="6295"/>
                </a:lnTo>
                <a:close/>
                <a:moveTo>
                  <a:pt x="155158" y="6295"/>
                </a:moveTo>
                <a:lnTo>
                  <a:pt x="156712" y="7971"/>
                </a:lnTo>
                <a:lnTo>
                  <a:pt x="145103" y="7971"/>
                </a:lnTo>
                <a:lnTo>
                  <a:pt x="143918" y="6295"/>
                </a:lnTo>
                <a:close/>
                <a:moveTo>
                  <a:pt x="156017" y="6295"/>
                </a:moveTo>
                <a:lnTo>
                  <a:pt x="168279" y="6458"/>
                </a:lnTo>
                <a:lnTo>
                  <a:pt x="170159" y="7971"/>
                </a:lnTo>
                <a:lnTo>
                  <a:pt x="157570" y="7971"/>
                </a:lnTo>
                <a:lnTo>
                  <a:pt x="156017" y="6295"/>
                </a:lnTo>
                <a:close/>
                <a:moveTo>
                  <a:pt x="180868" y="6458"/>
                </a:moveTo>
                <a:lnTo>
                  <a:pt x="183116" y="8175"/>
                </a:lnTo>
                <a:lnTo>
                  <a:pt x="171018" y="7971"/>
                </a:lnTo>
                <a:lnTo>
                  <a:pt x="169137" y="6458"/>
                </a:lnTo>
                <a:close/>
                <a:moveTo>
                  <a:pt x="22686" y="7971"/>
                </a:moveTo>
                <a:lnTo>
                  <a:pt x="20274" y="10014"/>
                </a:lnTo>
                <a:lnTo>
                  <a:pt x="8176" y="10014"/>
                </a:lnTo>
                <a:lnTo>
                  <a:pt x="10751" y="7971"/>
                </a:lnTo>
                <a:close/>
                <a:moveTo>
                  <a:pt x="36992" y="7971"/>
                </a:moveTo>
                <a:lnTo>
                  <a:pt x="35112" y="10014"/>
                </a:lnTo>
                <a:lnTo>
                  <a:pt x="21460" y="10014"/>
                </a:lnTo>
                <a:lnTo>
                  <a:pt x="23708" y="7971"/>
                </a:lnTo>
                <a:close/>
                <a:moveTo>
                  <a:pt x="50930" y="7971"/>
                </a:moveTo>
                <a:lnTo>
                  <a:pt x="49581" y="10014"/>
                </a:lnTo>
                <a:lnTo>
                  <a:pt x="36133" y="10014"/>
                </a:lnTo>
                <a:lnTo>
                  <a:pt x="37809" y="7971"/>
                </a:lnTo>
                <a:close/>
                <a:moveTo>
                  <a:pt x="63560" y="7971"/>
                </a:moveTo>
                <a:lnTo>
                  <a:pt x="62538" y="10014"/>
                </a:lnTo>
                <a:lnTo>
                  <a:pt x="50603" y="10014"/>
                </a:lnTo>
                <a:lnTo>
                  <a:pt x="51788" y="7971"/>
                </a:lnTo>
                <a:close/>
                <a:moveTo>
                  <a:pt x="64582" y="7971"/>
                </a:moveTo>
                <a:lnTo>
                  <a:pt x="77866" y="8175"/>
                </a:lnTo>
                <a:lnTo>
                  <a:pt x="77334" y="10014"/>
                </a:lnTo>
                <a:lnTo>
                  <a:pt x="63560" y="10014"/>
                </a:lnTo>
                <a:lnTo>
                  <a:pt x="64582" y="7971"/>
                </a:lnTo>
                <a:close/>
                <a:moveTo>
                  <a:pt x="91804" y="8175"/>
                </a:moveTo>
                <a:lnTo>
                  <a:pt x="91640" y="10014"/>
                </a:lnTo>
                <a:lnTo>
                  <a:pt x="78356" y="10014"/>
                </a:lnTo>
                <a:lnTo>
                  <a:pt x="78888" y="8175"/>
                </a:lnTo>
                <a:close/>
                <a:moveTo>
                  <a:pt x="105456" y="8175"/>
                </a:moveTo>
                <a:lnTo>
                  <a:pt x="105619" y="10014"/>
                </a:lnTo>
                <a:lnTo>
                  <a:pt x="92662" y="10014"/>
                </a:lnTo>
                <a:lnTo>
                  <a:pt x="92662" y="8175"/>
                </a:lnTo>
                <a:close/>
                <a:moveTo>
                  <a:pt x="118740" y="8175"/>
                </a:moveTo>
                <a:lnTo>
                  <a:pt x="119394" y="10014"/>
                </a:lnTo>
                <a:lnTo>
                  <a:pt x="106641" y="10014"/>
                </a:lnTo>
                <a:lnTo>
                  <a:pt x="106273" y="8175"/>
                </a:lnTo>
                <a:close/>
                <a:moveTo>
                  <a:pt x="131819" y="8175"/>
                </a:moveTo>
                <a:lnTo>
                  <a:pt x="132678" y="10014"/>
                </a:lnTo>
                <a:lnTo>
                  <a:pt x="120252" y="10014"/>
                </a:lnTo>
                <a:lnTo>
                  <a:pt x="119557" y="8175"/>
                </a:lnTo>
                <a:close/>
                <a:moveTo>
                  <a:pt x="144449" y="8175"/>
                </a:moveTo>
                <a:lnTo>
                  <a:pt x="145798" y="10014"/>
                </a:lnTo>
                <a:lnTo>
                  <a:pt x="133536" y="10014"/>
                </a:lnTo>
                <a:lnTo>
                  <a:pt x="132678" y="8175"/>
                </a:lnTo>
                <a:close/>
                <a:moveTo>
                  <a:pt x="156875" y="8175"/>
                </a:moveTo>
                <a:lnTo>
                  <a:pt x="158388" y="10014"/>
                </a:lnTo>
                <a:lnTo>
                  <a:pt x="146657" y="10014"/>
                </a:lnTo>
                <a:lnTo>
                  <a:pt x="145308" y="8175"/>
                </a:lnTo>
                <a:close/>
                <a:moveTo>
                  <a:pt x="157734" y="8175"/>
                </a:moveTo>
                <a:lnTo>
                  <a:pt x="170323" y="8339"/>
                </a:lnTo>
                <a:lnTo>
                  <a:pt x="172366" y="10014"/>
                </a:lnTo>
                <a:lnTo>
                  <a:pt x="159246" y="10014"/>
                </a:lnTo>
                <a:lnTo>
                  <a:pt x="157734" y="8175"/>
                </a:lnTo>
                <a:close/>
                <a:moveTo>
                  <a:pt x="183280" y="8339"/>
                </a:moveTo>
                <a:lnTo>
                  <a:pt x="185487" y="10014"/>
                </a:lnTo>
                <a:lnTo>
                  <a:pt x="173061" y="10014"/>
                </a:lnTo>
                <a:lnTo>
                  <a:pt x="171181" y="8339"/>
                </a:lnTo>
                <a:close/>
                <a:moveTo>
                  <a:pt x="172530" y="10219"/>
                </a:moveTo>
                <a:lnTo>
                  <a:pt x="174574" y="12058"/>
                </a:lnTo>
                <a:lnTo>
                  <a:pt x="161126" y="12058"/>
                </a:lnTo>
                <a:lnTo>
                  <a:pt x="159409" y="10219"/>
                </a:lnTo>
                <a:close/>
                <a:moveTo>
                  <a:pt x="185814" y="10219"/>
                </a:moveTo>
                <a:lnTo>
                  <a:pt x="188226" y="12058"/>
                </a:lnTo>
                <a:lnTo>
                  <a:pt x="175432" y="12058"/>
                </a:lnTo>
                <a:lnTo>
                  <a:pt x="173388" y="10219"/>
                </a:lnTo>
                <a:close/>
                <a:moveTo>
                  <a:pt x="77171" y="10219"/>
                </a:moveTo>
                <a:lnTo>
                  <a:pt x="76640" y="12263"/>
                </a:lnTo>
                <a:lnTo>
                  <a:pt x="62538" y="12263"/>
                </a:lnTo>
                <a:lnTo>
                  <a:pt x="63355" y="10219"/>
                </a:lnTo>
                <a:close/>
                <a:moveTo>
                  <a:pt x="91640" y="10219"/>
                </a:moveTo>
                <a:lnTo>
                  <a:pt x="91477" y="12263"/>
                </a:lnTo>
                <a:lnTo>
                  <a:pt x="77661" y="12263"/>
                </a:lnTo>
                <a:lnTo>
                  <a:pt x="78193" y="10219"/>
                </a:lnTo>
                <a:close/>
                <a:moveTo>
                  <a:pt x="105783" y="10219"/>
                </a:moveTo>
                <a:lnTo>
                  <a:pt x="105946" y="12263"/>
                </a:lnTo>
                <a:lnTo>
                  <a:pt x="92499" y="12263"/>
                </a:lnTo>
                <a:lnTo>
                  <a:pt x="92662" y="10219"/>
                </a:lnTo>
                <a:close/>
                <a:moveTo>
                  <a:pt x="119394" y="10219"/>
                </a:moveTo>
                <a:lnTo>
                  <a:pt x="120089" y="12263"/>
                </a:lnTo>
                <a:lnTo>
                  <a:pt x="106968" y="12263"/>
                </a:lnTo>
                <a:lnTo>
                  <a:pt x="106641" y="10219"/>
                </a:lnTo>
                <a:close/>
                <a:moveTo>
                  <a:pt x="132841" y="10219"/>
                </a:moveTo>
                <a:lnTo>
                  <a:pt x="133863" y="12263"/>
                </a:lnTo>
                <a:lnTo>
                  <a:pt x="120947" y="12263"/>
                </a:lnTo>
                <a:lnTo>
                  <a:pt x="120252" y="10219"/>
                </a:lnTo>
                <a:close/>
                <a:moveTo>
                  <a:pt x="145962" y="10219"/>
                </a:moveTo>
                <a:lnTo>
                  <a:pt x="147147" y="12263"/>
                </a:lnTo>
                <a:lnTo>
                  <a:pt x="134721" y="12263"/>
                </a:lnTo>
                <a:lnTo>
                  <a:pt x="133700" y="10219"/>
                </a:lnTo>
                <a:close/>
                <a:moveTo>
                  <a:pt x="158755" y="10219"/>
                </a:moveTo>
                <a:lnTo>
                  <a:pt x="160268" y="12058"/>
                </a:lnTo>
                <a:lnTo>
                  <a:pt x="148169" y="12263"/>
                </a:lnTo>
                <a:lnTo>
                  <a:pt x="146820" y="10219"/>
                </a:lnTo>
                <a:close/>
                <a:moveTo>
                  <a:pt x="20111" y="10219"/>
                </a:moveTo>
                <a:lnTo>
                  <a:pt x="17740" y="12426"/>
                </a:lnTo>
                <a:lnTo>
                  <a:pt x="5110" y="12426"/>
                </a:lnTo>
                <a:lnTo>
                  <a:pt x="7849" y="10219"/>
                </a:lnTo>
                <a:close/>
                <a:moveTo>
                  <a:pt x="34948" y="10219"/>
                </a:moveTo>
                <a:lnTo>
                  <a:pt x="33068" y="12426"/>
                </a:lnTo>
                <a:lnTo>
                  <a:pt x="18762" y="12426"/>
                </a:lnTo>
                <a:lnTo>
                  <a:pt x="21133" y="10219"/>
                </a:lnTo>
                <a:close/>
                <a:moveTo>
                  <a:pt x="49417" y="10219"/>
                </a:moveTo>
                <a:lnTo>
                  <a:pt x="47864" y="12426"/>
                </a:lnTo>
                <a:lnTo>
                  <a:pt x="34090" y="12426"/>
                </a:lnTo>
                <a:lnTo>
                  <a:pt x="35970" y="10219"/>
                </a:lnTo>
                <a:close/>
                <a:moveTo>
                  <a:pt x="62538" y="10219"/>
                </a:moveTo>
                <a:lnTo>
                  <a:pt x="61516" y="12263"/>
                </a:lnTo>
                <a:lnTo>
                  <a:pt x="48886" y="12426"/>
                </a:lnTo>
                <a:lnTo>
                  <a:pt x="50439" y="10219"/>
                </a:lnTo>
                <a:close/>
                <a:moveTo>
                  <a:pt x="174737" y="12426"/>
                </a:moveTo>
                <a:lnTo>
                  <a:pt x="177149" y="14470"/>
                </a:lnTo>
                <a:lnTo>
                  <a:pt x="163333" y="14470"/>
                </a:lnTo>
                <a:lnTo>
                  <a:pt x="161453" y="12426"/>
                </a:lnTo>
                <a:close/>
                <a:moveTo>
                  <a:pt x="188553" y="12426"/>
                </a:moveTo>
                <a:lnTo>
                  <a:pt x="191087" y="14470"/>
                </a:lnTo>
                <a:lnTo>
                  <a:pt x="178007" y="14470"/>
                </a:lnTo>
                <a:lnTo>
                  <a:pt x="175595" y="12426"/>
                </a:lnTo>
                <a:close/>
                <a:moveTo>
                  <a:pt x="32700" y="12590"/>
                </a:moveTo>
                <a:lnTo>
                  <a:pt x="30656" y="14960"/>
                </a:lnTo>
                <a:lnTo>
                  <a:pt x="15860" y="14960"/>
                </a:lnTo>
                <a:lnTo>
                  <a:pt x="18394" y="12590"/>
                </a:lnTo>
                <a:close/>
                <a:moveTo>
                  <a:pt x="47701" y="12590"/>
                </a:moveTo>
                <a:lnTo>
                  <a:pt x="46188" y="14960"/>
                </a:lnTo>
                <a:lnTo>
                  <a:pt x="31678" y="14960"/>
                </a:lnTo>
                <a:lnTo>
                  <a:pt x="33722" y="12590"/>
                </a:lnTo>
                <a:close/>
                <a:moveTo>
                  <a:pt x="160636" y="12426"/>
                </a:moveTo>
                <a:lnTo>
                  <a:pt x="162311" y="14470"/>
                </a:lnTo>
                <a:lnTo>
                  <a:pt x="47210" y="14960"/>
                </a:lnTo>
                <a:lnTo>
                  <a:pt x="48723" y="12590"/>
                </a:lnTo>
                <a:lnTo>
                  <a:pt x="106968" y="12590"/>
                </a:lnTo>
                <a:lnTo>
                  <a:pt x="106968" y="12426"/>
                </a:lnTo>
                <a:lnTo>
                  <a:pt x="120089" y="12426"/>
                </a:lnTo>
                <a:lnTo>
                  <a:pt x="120089" y="12590"/>
                </a:lnTo>
                <a:lnTo>
                  <a:pt x="121110" y="12590"/>
                </a:lnTo>
                <a:lnTo>
                  <a:pt x="121110" y="12426"/>
                </a:lnTo>
                <a:lnTo>
                  <a:pt x="133863" y="12426"/>
                </a:lnTo>
                <a:lnTo>
                  <a:pt x="134067" y="12590"/>
                </a:lnTo>
                <a:lnTo>
                  <a:pt x="134885" y="12590"/>
                </a:lnTo>
                <a:lnTo>
                  <a:pt x="134885" y="12426"/>
                </a:lnTo>
                <a:lnTo>
                  <a:pt x="147352" y="12426"/>
                </a:lnTo>
                <a:lnTo>
                  <a:pt x="147515" y="12590"/>
                </a:lnTo>
                <a:lnTo>
                  <a:pt x="148373" y="12590"/>
                </a:lnTo>
                <a:lnTo>
                  <a:pt x="148373" y="12426"/>
                </a:lnTo>
                <a:close/>
                <a:moveTo>
                  <a:pt x="17372" y="12590"/>
                </a:moveTo>
                <a:lnTo>
                  <a:pt x="14675" y="14960"/>
                </a:lnTo>
                <a:lnTo>
                  <a:pt x="1554" y="15124"/>
                </a:lnTo>
                <a:lnTo>
                  <a:pt x="4783" y="12753"/>
                </a:lnTo>
                <a:lnTo>
                  <a:pt x="17372" y="12590"/>
                </a:lnTo>
                <a:close/>
                <a:moveTo>
                  <a:pt x="20111" y="0"/>
                </a:moveTo>
                <a:lnTo>
                  <a:pt x="1" y="15328"/>
                </a:lnTo>
                <a:lnTo>
                  <a:pt x="31515" y="15328"/>
                </a:lnTo>
                <a:lnTo>
                  <a:pt x="45984" y="15124"/>
                </a:lnTo>
                <a:lnTo>
                  <a:pt x="45821" y="15328"/>
                </a:lnTo>
                <a:lnTo>
                  <a:pt x="47006" y="15328"/>
                </a:lnTo>
                <a:lnTo>
                  <a:pt x="47006" y="15124"/>
                </a:lnTo>
                <a:lnTo>
                  <a:pt x="192313" y="14633"/>
                </a:lnTo>
                <a:lnTo>
                  <a:pt x="175105" y="1349"/>
                </a:lnTo>
                <a:lnTo>
                  <a:pt x="163333" y="1186"/>
                </a:lnTo>
                <a:lnTo>
                  <a:pt x="162679" y="1186"/>
                </a:lnTo>
                <a:lnTo>
                  <a:pt x="151235" y="1022"/>
                </a:lnTo>
                <a:lnTo>
                  <a:pt x="139340" y="1022"/>
                </a:lnTo>
                <a:lnTo>
                  <a:pt x="128754" y="818"/>
                </a:lnTo>
                <a:lnTo>
                  <a:pt x="116328" y="818"/>
                </a:lnTo>
                <a:lnTo>
                  <a:pt x="105251" y="654"/>
                </a:lnTo>
                <a:lnTo>
                  <a:pt x="104597" y="654"/>
                </a:lnTo>
                <a:lnTo>
                  <a:pt x="93194" y="491"/>
                </a:lnTo>
                <a:lnTo>
                  <a:pt x="80073" y="491"/>
                </a:lnTo>
                <a:lnTo>
                  <a:pt x="68301" y="327"/>
                </a:lnTo>
                <a:lnTo>
                  <a:pt x="67443" y="327"/>
                </a:lnTo>
                <a:lnTo>
                  <a:pt x="20111"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23"/>
          <p:cNvSpPr/>
          <p:nvPr/>
        </p:nvSpPr>
        <p:spPr>
          <a:xfrm>
            <a:off x="4375927" y="4850506"/>
            <a:ext cx="49035" cy="53926"/>
          </a:xfrm>
          <a:custGeom>
            <a:rect b="b" l="l" r="r" t="t"/>
            <a:pathLst>
              <a:path extrusionOk="0" h="2249" w="2045">
                <a:moveTo>
                  <a:pt x="1023" y="1"/>
                </a:moveTo>
                <a:cubicBezTo>
                  <a:pt x="328" y="1"/>
                  <a:pt x="1" y="532"/>
                  <a:pt x="1" y="1022"/>
                </a:cubicBezTo>
                <a:cubicBezTo>
                  <a:pt x="1" y="1717"/>
                  <a:pt x="328" y="2249"/>
                  <a:pt x="1023" y="2249"/>
                </a:cubicBezTo>
                <a:cubicBezTo>
                  <a:pt x="1513" y="2249"/>
                  <a:pt x="2044" y="1717"/>
                  <a:pt x="2044" y="1022"/>
                </a:cubicBezTo>
                <a:cubicBezTo>
                  <a:pt x="2044" y="532"/>
                  <a:pt x="1513"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23"/>
          <p:cNvSpPr/>
          <p:nvPr/>
        </p:nvSpPr>
        <p:spPr>
          <a:xfrm>
            <a:off x="4483610" y="4850506"/>
            <a:ext cx="49035" cy="53926"/>
          </a:xfrm>
          <a:custGeom>
            <a:rect b="b" l="l" r="r" t="t"/>
            <a:pathLst>
              <a:path extrusionOk="0" h="2249" w="2045">
                <a:moveTo>
                  <a:pt x="1023" y="1"/>
                </a:moveTo>
                <a:cubicBezTo>
                  <a:pt x="491" y="1"/>
                  <a:pt x="1" y="532"/>
                  <a:pt x="1" y="1022"/>
                </a:cubicBezTo>
                <a:cubicBezTo>
                  <a:pt x="1" y="1717"/>
                  <a:pt x="491" y="2249"/>
                  <a:pt x="1023" y="2249"/>
                </a:cubicBezTo>
                <a:cubicBezTo>
                  <a:pt x="1718" y="2249"/>
                  <a:pt x="2045" y="1717"/>
                  <a:pt x="2045" y="1022"/>
                </a:cubicBezTo>
                <a:cubicBezTo>
                  <a:pt x="2045"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23"/>
          <p:cNvSpPr/>
          <p:nvPr/>
        </p:nvSpPr>
        <p:spPr>
          <a:xfrm>
            <a:off x="4610161" y="4850506"/>
            <a:ext cx="52967" cy="53926"/>
          </a:xfrm>
          <a:custGeom>
            <a:rect b="b" l="l" r="r" t="t"/>
            <a:pathLst>
              <a:path extrusionOk="0" h="2249" w="2209">
                <a:moveTo>
                  <a:pt x="1023" y="1"/>
                </a:moveTo>
                <a:cubicBezTo>
                  <a:pt x="532" y="1"/>
                  <a:pt x="1" y="532"/>
                  <a:pt x="1" y="1022"/>
                </a:cubicBezTo>
                <a:cubicBezTo>
                  <a:pt x="1" y="1717"/>
                  <a:pt x="532" y="2249"/>
                  <a:pt x="1023" y="2249"/>
                </a:cubicBezTo>
                <a:cubicBezTo>
                  <a:pt x="1718" y="2249"/>
                  <a:pt x="2208" y="1717"/>
                  <a:pt x="2208" y="1022"/>
                </a:cubicBezTo>
                <a:cubicBezTo>
                  <a:pt x="2208" y="532"/>
                  <a:pt x="1718" y="1"/>
                  <a:pt x="1023"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51" name="Google Shape;1151;p23"/>
          <p:cNvGrpSpPr/>
          <p:nvPr/>
        </p:nvGrpSpPr>
        <p:grpSpPr>
          <a:xfrm>
            <a:off x="5022637" y="2137563"/>
            <a:ext cx="3344958" cy="2009200"/>
            <a:chOff x="4894275" y="1974100"/>
            <a:chExt cx="3377380" cy="2028675"/>
          </a:xfrm>
        </p:grpSpPr>
        <p:sp>
          <p:nvSpPr>
            <p:cNvPr id="1152" name="Google Shape;1152;p23"/>
            <p:cNvSpPr/>
            <p:nvPr/>
          </p:nvSpPr>
          <p:spPr>
            <a:xfrm>
              <a:off x="4894275" y="1974100"/>
              <a:ext cx="3377276" cy="2028675"/>
            </a:xfrm>
            <a:custGeom>
              <a:rect b="b" l="l" r="r" t="t"/>
              <a:pathLst>
                <a:path extrusionOk="0" h="87717" w="145635">
                  <a:moveTo>
                    <a:pt x="8543" y="1"/>
                  </a:moveTo>
                  <a:cubicBezTo>
                    <a:pt x="3761" y="1"/>
                    <a:pt x="0" y="3924"/>
                    <a:pt x="0" y="8666"/>
                  </a:cubicBezTo>
                  <a:lnTo>
                    <a:pt x="0" y="79010"/>
                  </a:lnTo>
                  <a:cubicBezTo>
                    <a:pt x="0" y="83792"/>
                    <a:pt x="3761" y="87716"/>
                    <a:pt x="8543" y="87716"/>
                  </a:cubicBezTo>
                  <a:lnTo>
                    <a:pt x="137133" y="87716"/>
                  </a:lnTo>
                  <a:cubicBezTo>
                    <a:pt x="141874" y="87716"/>
                    <a:pt x="145634" y="83792"/>
                    <a:pt x="145634" y="79010"/>
                  </a:cubicBezTo>
                  <a:lnTo>
                    <a:pt x="145634" y="8666"/>
                  </a:lnTo>
                  <a:cubicBezTo>
                    <a:pt x="145634" y="3924"/>
                    <a:pt x="141874" y="1"/>
                    <a:pt x="137133"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23"/>
            <p:cNvSpPr/>
            <p:nvPr/>
          </p:nvSpPr>
          <p:spPr>
            <a:xfrm>
              <a:off x="5010071" y="2039400"/>
              <a:ext cx="3141877" cy="1887989"/>
            </a:xfrm>
            <a:custGeom>
              <a:rect b="b" l="l" r="r" t="t"/>
              <a:pathLst>
                <a:path extrusionOk="0" h="77171" w="129776">
                  <a:moveTo>
                    <a:pt x="121232" y="696"/>
                  </a:moveTo>
                  <a:cubicBezTo>
                    <a:pt x="123480" y="696"/>
                    <a:pt x="125320" y="1554"/>
                    <a:pt x="126873" y="3066"/>
                  </a:cubicBezTo>
                  <a:cubicBezTo>
                    <a:pt x="128222" y="4456"/>
                    <a:pt x="129080" y="6500"/>
                    <a:pt x="129080" y="8543"/>
                  </a:cubicBezTo>
                  <a:lnTo>
                    <a:pt x="129080" y="68465"/>
                  </a:lnTo>
                  <a:cubicBezTo>
                    <a:pt x="129080" y="70672"/>
                    <a:pt x="128222" y="72716"/>
                    <a:pt x="126873" y="74105"/>
                  </a:cubicBezTo>
                  <a:cubicBezTo>
                    <a:pt x="125320" y="75454"/>
                    <a:pt x="123480" y="76476"/>
                    <a:pt x="121232" y="76476"/>
                  </a:cubicBezTo>
                  <a:lnTo>
                    <a:pt x="8665" y="76476"/>
                  </a:lnTo>
                  <a:cubicBezTo>
                    <a:pt x="6458" y="76476"/>
                    <a:pt x="4415" y="75454"/>
                    <a:pt x="3066" y="74105"/>
                  </a:cubicBezTo>
                  <a:cubicBezTo>
                    <a:pt x="1676" y="72716"/>
                    <a:pt x="654" y="70672"/>
                    <a:pt x="654" y="68465"/>
                  </a:cubicBezTo>
                  <a:lnTo>
                    <a:pt x="654" y="8543"/>
                  </a:lnTo>
                  <a:cubicBezTo>
                    <a:pt x="654" y="6500"/>
                    <a:pt x="1676" y="4456"/>
                    <a:pt x="3066" y="3066"/>
                  </a:cubicBezTo>
                  <a:cubicBezTo>
                    <a:pt x="4415" y="1554"/>
                    <a:pt x="6458" y="696"/>
                    <a:pt x="8665" y="696"/>
                  </a:cubicBezTo>
                  <a:close/>
                  <a:moveTo>
                    <a:pt x="8665" y="1"/>
                  </a:moveTo>
                  <a:cubicBezTo>
                    <a:pt x="3924" y="1"/>
                    <a:pt x="0" y="3925"/>
                    <a:pt x="0" y="8543"/>
                  </a:cubicBezTo>
                  <a:lnTo>
                    <a:pt x="0" y="68465"/>
                  </a:lnTo>
                  <a:cubicBezTo>
                    <a:pt x="0" y="73247"/>
                    <a:pt x="3924" y="77171"/>
                    <a:pt x="8665" y="77171"/>
                  </a:cubicBezTo>
                  <a:lnTo>
                    <a:pt x="121232" y="77171"/>
                  </a:lnTo>
                  <a:cubicBezTo>
                    <a:pt x="126015" y="77171"/>
                    <a:pt x="129775" y="73247"/>
                    <a:pt x="129775" y="68465"/>
                  </a:cubicBezTo>
                  <a:lnTo>
                    <a:pt x="129775" y="8543"/>
                  </a:lnTo>
                  <a:cubicBezTo>
                    <a:pt x="129775" y="3925"/>
                    <a:pt x="126015" y="1"/>
                    <a:pt x="121232" y="1"/>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23"/>
            <p:cNvSpPr/>
            <p:nvPr/>
          </p:nvSpPr>
          <p:spPr>
            <a:xfrm>
              <a:off x="4894275" y="2927384"/>
              <a:ext cx="593774" cy="650011"/>
            </a:xfrm>
            <a:custGeom>
              <a:rect b="b" l="l" r="r" t="t"/>
              <a:pathLst>
                <a:path extrusionOk="0" h="26569" w="24526">
                  <a:moveTo>
                    <a:pt x="1" y="1"/>
                  </a:moveTo>
                  <a:lnTo>
                    <a:pt x="1" y="4252"/>
                  </a:lnTo>
                  <a:lnTo>
                    <a:pt x="4783" y="9034"/>
                  </a:lnTo>
                  <a:lnTo>
                    <a:pt x="4783" y="4947"/>
                  </a:lnTo>
                  <a:lnTo>
                    <a:pt x="1" y="1"/>
                  </a:lnTo>
                  <a:close/>
                  <a:moveTo>
                    <a:pt x="5437" y="5601"/>
                  </a:moveTo>
                  <a:lnTo>
                    <a:pt x="5437" y="9688"/>
                  </a:lnTo>
                  <a:lnTo>
                    <a:pt x="21787" y="26038"/>
                  </a:lnTo>
                  <a:cubicBezTo>
                    <a:pt x="22155" y="26405"/>
                    <a:pt x="22482" y="26569"/>
                    <a:pt x="22809" y="26569"/>
                  </a:cubicBezTo>
                  <a:cubicBezTo>
                    <a:pt x="23340" y="26569"/>
                    <a:pt x="23667" y="26405"/>
                    <a:pt x="24035" y="26038"/>
                  </a:cubicBezTo>
                  <a:cubicBezTo>
                    <a:pt x="24525" y="25547"/>
                    <a:pt x="24525" y="24525"/>
                    <a:pt x="24035" y="23994"/>
                  </a:cubicBezTo>
                  <a:lnTo>
                    <a:pt x="5437" y="5601"/>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23"/>
            <p:cNvSpPr/>
            <p:nvPr/>
          </p:nvSpPr>
          <p:spPr>
            <a:xfrm>
              <a:off x="4894275" y="2748398"/>
              <a:ext cx="412684" cy="466009"/>
            </a:xfrm>
            <a:custGeom>
              <a:rect b="b" l="l" r="r" t="t"/>
              <a:pathLst>
                <a:path extrusionOk="0" h="19048" w="17046">
                  <a:moveTo>
                    <a:pt x="1" y="0"/>
                  </a:moveTo>
                  <a:lnTo>
                    <a:pt x="1" y="4088"/>
                  </a:lnTo>
                  <a:lnTo>
                    <a:pt x="4783" y="8993"/>
                  </a:lnTo>
                  <a:lnTo>
                    <a:pt x="4783" y="4742"/>
                  </a:lnTo>
                  <a:lnTo>
                    <a:pt x="1" y="0"/>
                  </a:lnTo>
                  <a:close/>
                  <a:moveTo>
                    <a:pt x="5437" y="5437"/>
                  </a:moveTo>
                  <a:lnTo>
                    <a:pt x="5437" y="9688"/>
                  </a:lnTo>
                  <a:lnTo>
                    <a:pt x="14470" y="18557"/>
                  </a:lnTo>
                  <a:cubicBezTo>
                    <a:pt x="14634" y="18884"/>
                    <a:pt x="15165" y="19048"/>
                    <a:pt x="15492" y="19048"/>
                  </a:cubicBezTo>
                  <a:cubicBezTo>
                    <a:pt x="15860" y="19048"/>
                    <a:pt x="16187" y="18884"/>
                    <a:pt x="16514" y="18557"/>
                  </a:cubicBezTo>
                  <a:cubicBezTo>
                    <a:pt x="17045" y="18026"/>
                    <a:pt x="17045" y="17004"/>
                    <a:pt x="16514" y="16514"/>
                  </a:cubicBezTo>
                  <a:lnTo>
                    <a:pt x="5437" y="5437"/>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23"/>
            <p:cNvSpPr/>
            <p:nvPr/>
          </p:nvSpPr>
          <p:spPr>
            <a:xfrm>
              <a:off x="7166298" y="1974105"/>
              <a:ext cx="481948" cy="382978"/>
            </a:xfrm>
            <a:custGeom>
              <a:rect b="b" l="l" r="r" t="t"/>
              <a:pathLst>
                <a:path extrusionOk="0" h="15819" w="19907">
                  <a:moveTo>
                    <a:pt x="1" y="0"/>
                  </a:moveTo>
                  <a:lnTo>
                    <a:pt x="3066" y="2698"/>
                  </a:lnTo>
                  <a:lnTo>
                    <a:pt x="7481" y="2698"/>
                  </a:lnTo>
                  <a:lnTo>
                    <a:pt x="4415" y="0"/>
                  </a:lnTo>
                  <a:close/>
                  <a:moveTo>
                    <a:pt x="3924" y="3393"/>
                  </a:moveTo>
                  <a:lnTo>
                    <a:pt x="17209" y="15491"/>
                  </a:lnTo>
                  <a:cubicBezTo>
                    <a:pt x="17536" y="15655"/>
                    <a:pt x="17863" y="15818"/>
                    <a:pt x="18230" y="15818"/>
                  </a:cubicBezTo>
                  <a:cubicBezTo>
                    <a:pt x="18557" y="15818"/>
                    <a:pt x="19089" y="15655"/>
                    <a:pt x="19252" y="15328"/>
                  </a:cubicBezTo>
                  <a:cubicBezTo>
                    <a:pt x="19906" y="14633"/>
                    <a:pt x="19743" y="13775"/>
                    <a:pt x="19252" y="13284"/>
                  </a:cubicBezTo>
                  <a:lnTo>
                    <a:pt x="8339" y="3393"/>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23"/>
            <p:cNvSpPr/>
            <p:nvPr/>
          </p:nvSpPr>
          <p:spPr>
            <a:xfrm>
              <a:off x="5554307" y="3643378"/>
              <a:ext cx="436434" cy="350021"/>
            </a:xfrm>
            <a:custGeom>
              <a:rect b="b" l="l" r="r" t="t"/>
              <a:pathLst>
                <a:path extrusionOk="0" h="14307" w="18027">
                  <a:moveTo>
                    <a:pt x="1677" y="1"/>
                  </a:moveTo>
                  <a:cubicBezTo>
                    <a:pt x="1186" y="1"/>
                    <a:pt x="859" y="205"/>
                    <a:pt x="491" y="532"/>
                  </a:cubicBezTo>
                  <a:cubicBezTo>
                    <a:pt x="1" y="1227"/>
                    <a:pt x="1" y="2044"/>
                    <a:pt x="655" y="2576"/>
                  </a:cubicBezTo>
                  <a:lnTo>
                    <a:pt x="9688" y="10914"/>
                  </a:lnTo>
                  <a:lnTo>
                    <a:pt x="14143" y="10914"/>
                  </a:lnTo>
                  <a:lnTo>
                    <a:pt x="2535" y="368"/>
                  </a:lnTo>
                  <a:cubicBezTo>
                    <a:pt x="2372" y="205"/>
                    <a:pt x="2045" y="1"/>
                    <a:pt x="1677" y="1"/>
                  </a:cubicBezTo>
                  <a:close/>
                  <a:moveTo>
                    <a:pt x="10546" y="11609"/>
                  </a:moveTo>
                  <a:lnTo>
                    <a:pt x="13612" y="14307"/>
                  </a:lnTo>
                  <a:lnTo>
                    <a:pt x="18026" y="14307"/>
                  </a:lnTo>
                  <a:lnTo>
                    <a:pt x="14961" y="11609"/>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23"/>
            <p:cNvSpPr/>
            <p:nvPr/>
          </p:nvSpPr>
          <p:spPr>
            <a:xfrm>
              <a:off x="5805654" y="3698376"/>
              <a:ext cx="375086" cy="295023"/>
            </a:xfrm>
            <a:custGeom>
              <a:rect b="b" l="l" r="r" t="t"/>
              <a:pathLst>
                <a:path extrusionOk="0" h="12059" w="15493">
                  <a:moveTo>
                    <a:pt x="1718" y="1"/>
                  </a:moveTo>
                  <a:cubicBezTo>
                    <a:pt x="1186" y="1"/>
                    <a:pt x="859" y="164"/>
                    <a:pt x="491" y="491"/>
                  </a:cubicBezTo>
                  <a:cubicBezTo>
                    <a:pt x="1" y="1186"/>
                    <a:pt x="1" y="2044"/>
                    <a:pt x="696" y="2535"/>
                  </a:cubicBezTo>
                  <a:lnTo>
                    <a:pt x="7317" y="8666"/>
                  </a:lnTo>
                  <a:lnTo>
                    <a:pt x="11732" y="8666"/>
                  </a:lnTo>
                  <a:lnTo>
                    <a:pt x="2535" y="328"/>
                  </a:lnTo>
                  <a:cubicBezTo>
                    <a:pt x="2372" y="164"/>
                    <a:pt x="2045" y="1"/>
                    <a:pt x="1718" y="1"/>
                  </a:cubicBezTo>
                  <a:close/>
                  <a:moveTo>
                    <a:pt x="8012" y="9361"/>
                  </a:moveTo>
                  <a:lnTo>
                    <a:pt x="11078" y="12059"/>
                  </a:lnTo>
                  <a:lnTo>
                    <a:pt x="15492" y="12059"/>
                  </a:lnTo>
                  <a:lnTo>
                    <a:pt x="12427" y="9361"/>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23"/>
            <p:cNvSpPr/>
            <p:nvPr/>
          </p:nvSpPr>
          <p:spPr>
            <a:xfrm>
              <a:off x="6980269" y="1974105"/>
              <a:ext cx="380000" cy="291924"/>
            </a:xfrm>
            <a:custGeom>
              <a:rect b="b" l="l" r="r" t="t"/>
              <a:pathLst>
                <a:path extrusionOk="0" h="12058" w="15696">
                  <a:moveTo>
                    <a:pt x="0" y="0"/>
                  </a:moveTo>
                  <a:lnTo>
                    <a:pt x="3066" y="2698"/>
                  </a:lnTo>
                  <a:lnTo>
                    <a:pt x="7521" y="2698"/>
                  </a:lnTo>
                  <a:lnTo>
                    <a:pt x="4456" y="0"/>
                  </a:lnTo>
                  <a:close/>
                  <a:moveTo>
                    <a:pt x="3761" y="3393"/>
                  </a:moveTo>
                  <a:lnTo>
                    <a:pt x="12957" y="11731"/>
                  </a:lnTo>
                  <a:cubicBezTo>
                    <a:pt x="13284" y="11894"/>
                    <a:pt x="13652" y="12058"/>
                    <a:pt x="13979" y="12058"/>
                  </a:cubicBezTo>
                  <a:cubicBezTo>
                    <a:pt x="14511" y="12058"/>
                    <a:pt x="14838" y="11894"/>
                    <a:pt x="15165" y="11567"/>
                  </a:cubicBezTo>
                  <a:cubicBezTo>
                    <a:pt x="15696" y="11036"/>
                    <a:pt x="15696" y="10014"/>
                    <a:pt x="15001" y="9524"/>
                  </a:cubicBezTo>
                  <a:lnTo>
                    <a:pt x="8175" y="3393"/>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23"/>
            <p:cNvSpPr/>
            <p:nvPr/>
          </p:nvSpPr>
          <p:spPr>
            <a:xfrm>
              <a:off x="7672965" y="2381801"/>
              <a:ext cx="598689" cy="585834"/>
            </a:xfrm>
            <a:custGeom>
              <a:rect b="b" l="l" r="r" t="t"/>
              <a:pathLst>
                <a:path extrusionOk="0" h="24198" w="24729">
                  <a:moveTo>
                    <a:pt x="1553" y="0"/>
                  </a:moveTo>
                  <a:cubicBezTo>
                    <a:pt x="1226" y="0"/>
                    <a:pt x="858" y="164"/>
                    <a:pt x="531" y="532"/>
                  </a:cubicBezTo>
                  <a:cubicBezTo>
                    <a:pt x="0" y="1022"/>
                    <a:pt x="0" y="2044"/>
                    <a:pt x="695" y="2575"/>
                  </a:cubicBezTo>
                  <a:lnTo>
                    <a:pt x="19088" y="19252"/>
                  </a:lnTo>
                  <a:lnTo>
                    <a:pt x="19088" y="15164"/>
                  </a:lnTo>
                  <a:lnTo>
                    <a:pt x="2575" y="327"/>
                  </a:lnTo>
                  <a:cubicBezTo>
                    <a:pt x="2412" y="0"/>
                    <a:pt x="1880" y="0"/>
                    <a:pt x="1553" y="0"/>
                  </a:cubicBezTo>
                  <a:close/>
                  <a:moveTo>
                    <a:pt x="19783" y="15859"/>
                  </a:moveTo>
                  <a:lnTo>
                    <a:pt x="19783" y="19742"/>
                  </a:lnTo>
                  <a:lnTo>
                    <a:pt x="24729" y="24198"/>
                  </a:lnTo>
                  <a:lnTo>
                    <a:pt x="24729" y="20274"/>
                  </a:lnTo>
                  <a:lnTo>
                    <a:pt x="19783" y="15859"/>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23"/>
            <p:cNvSpPr/>
            <p:nvPr/>
          </p:nvSpPr>
          <p:spPr>
            <a:xfrm>
              <a:off x="7508676" y="1974105"/>
              <a:ext cx="552206" cy="445319"/>
            </a:xfrm>
            <a:custGeom>
              <a:rect b="b" l="l" r="r" t="t"/>
              <a:pathLst>
                <a:path extrusionOk="0" h="18394" w="22809">
                  <a:moveTo>
                    <a:pt x="1" y="0"/>
                  </a:moveTo>
                  <a:lnTo>
                    <a:pt x="20070" y="18026"/>
                  </a:lnTo>
                  <a:cubicBezTo>
                    <a:pt x="20438" y="18393"/>
                    <a:pt x="20765" y="18393"/>
                    <a:pt x="21092" y="18393"/>
                  </a:cubicBezTo>
                  <a:cubicBezTo>
                    <a:pt x="21460" y="18393"/>
                    <a:pt x="21950" y="18189"/>
                    <a:pt x="22114" y="17862"/>
                  </a:cubicBezTo>
                  <a:cubicBezTo>
                    <a:pt x="22809" y="17372"/>
                    <a:pt x="22645" y="16350"/>
                    <a:pt x="22114" y="15818"/>
                  </a:cubicBezTo>
                  <a:lnTo>
                    <a:pt x="4415" y="0"/>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23"/>
            <p:cNvSpPr/>
            <p:nvPr/>
          </p:nvSpPr>
          <p:spPr>
            <a:xfrm>
              <a:off x="7887684" y="2092855"/>
              <a:ext cx="383971" cy="391887"/>
            </a:xfrm>
            <a:custGeom>
              <a:rect b="b" l="l" r="r" t="t"/>
              <a:pathLst>
                <a:path extrusionOk="0" h="16187" w="15860">
                  <a:moveTo>
                    <a:pt x="1717" y="0"/>
                  </a:moveTo>
                  <a:cubicBezTo>
                    <a:pt x="1186" y="0"/>
                    <a:pt x="859" y="204"/>
                    <a:pt x="532" y="531"/>
                  </a:cubicBezTo>
                  <a:cubicBezTo>
                    <a:pt x="1" y="1022"/>
                    <a:pt x="1" y="2044"/>
                    <a:pt x="696" y="2575"/>
                  </a:cubicBezTo>
                  <a:lnTo>
                    <a:pt x="15860" y="16186"/>
                  </a:lnTo>
                  <a:lnTo>
                    <a:pt x="15860" y="12467"/>
                  </a:lnTo>
                  <a:lnTo>
                    <a:pt x="15860" y="12262"/>
                  </a:lnTo>
                  <a:lnTo>
                    <a:pt x="2576" y="368"/>
                  </a:lnTo>
                  <a:cubicBezTo>
                    <a:pt x="2371" y="204"/>
                    <a:pt x="2044" y="0"/>
                    <a:pt x="1717"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23"/>
            <p:cNvSpPr/>
            <p:nvPr/>
          </p:nvSpPr>
          <p:spPr>
            <a:xfrm>
              <a:off x="4894275" y="3443377"/>
              <a:ext cx="383995" cy="396015"/>
            </a:xfrm>
            <a:custGeom>
              <a:rect b="b" l="l" r="r" t="t"/>
              <a:pathLst>
                <a:path extrusionOk="0" h="16187" w="15861">
                  <a:moveTo>
                    <a:pt x="1" y="1"/>
                  </a:moveTo>
                  <a:lnTo>
                    <a:pt x="1" y="3925"/>
                  </a:lnTo>
                  <a:lnTo>
                    <a:pt x="13121" y="15860"/>
                  </a:lnTo>
                  <a:cubicBezTo>
                    <a:pt x="13448" y="16023"/>
                    <a:pt x="13816" y="16187"/>
                    <a:pt x="14143" y="16187"/>
                  </a:cubicBezTo>
                  <a:cubicBezTo>
                    <a:pt x="14470" y="16187"/>
                    <a:pt x="15002" y="16023"/>
                    <a:pt x="15165" y="15696"/>
                  </a:cubicBezTo>
                  <a:cubicBezTo>
                    <a:pt x="15860" y="15165"/>
                    <a:pt x="15656" y="14143"/>
                    <a:pt x="15165" y="13653"/>
                  </a:cubicBezTo>
                  <a:lnTo>
                    <a:pt x="1" y="1"/>
                  </a:ln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23"/>
            <p:cNvSpPr/>
            <p:nvPr/>
          </p:nvSpPr>
          <p:spPr>
            <a:xfrm>
              <a:off x="5105070" y="3510386"/>
              <a:ext cx="584841" cy="483012"/>
            </a:xfrm>
            <a:custGeom>
              <a:rect b="b" l="l" r="r" t="t"/>
              <a:pathLst>
                <a:path extrusionOk="0" h="19743" w="24157">
                  <a:moveTo>
                    <a:pt x="1676" y="0"/>
                  </a:moveTo>
                  <a:cubicBezTo>
                    <a:pt x="1185" y="0"/>
                    <a:pt x="818" y="164"/>
                    <a:pt x="491" y="532"/>
                  </a:cubicBezTo>
                  <a:cubicBezTo>
                    <a:pt x="0" y="1022"/>
                    <a:pt x="0" y="2044"/>
                    <a:pt x="654" y="2575"/>
                  </a:cubicBezTo>
                  <a:lnTo>
                    <a:pt x="19742" y="19743"/>
                  </a:lnTo>
                  <a:lnTo>
                    <a:pt x="24157" y="19743"/>
                  </a:lnTo>
                  <a:lnTo>
                    <a:pt x="2534" y="327"/>
                  </a:lnTo>
                  <a:cubicBezTo>
                    <a:pt x="2371" y="0"/>
                    <a:pt x="2044" y="0"/>
                    <a:pt x="1676" y="0"/>
                  </a:cubicBezTo>
                  <a:close/>
                </a:path>
              </a:pathLst>
            </a:custGeom>
            <a:solidFill>
              <a:schemeClr val="accent1">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5" name="Google Shape;1165;p23"/>
          <p:cNvSpPr/>
          <p:nvPr/>
        </p:nvSpPr>
        <p:spPr>
          <a:xfrm>
            <a:off x="8758262" y="4834824"/>
            <a:ext cx="310730" cy="85290"/>
          </a:xfrm>
          <a:custGeom>
            <a:rect b="b" l="l" r="r" t="t"/>
            <a:pathLst>
              <a:path extrusionOk="0" h="3557" w="12959">
                <a:moveTo>
                  <a:pt x="1718" y="1"/>
                </a:moveTo>
                <a:cubicBezTo>
                  <a:pt x="859" y="1"/>
                  <a:pt x="1" y="859"/>
                  <a:pt x="1" y="1676"/>
                </a:cubicBezTo>
                <a:cubicBezTo>
                  <a:pt x="1" y="2698"/>
                  <a:pt x="859" y="3557"/>
                  <a:pt x="1718" y="3557"/>
                </a:cubicBezTo>
                <a:lnTo>
                  <a:pt x="11078" y="3557"/>
                </a:lnTo>
                <a:cubicBezTo>
                  <a:pt x="12100" y="3557"/>
                  <a:pt x="12958" y="2698"/>
                  <a:pt x="12958" y="1676"/>
                </a:cubicBezTo>
                <a:cubicBezTo>
                  <a:pt x="12958" y="859"/>
                  <a:pt x="12100" y="1"/>
                  <a:pt x="11078"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23"/>
          <p:cNvSpPr/>
          <p:nvPr/>
        </p:nvSpPr>
        <p:spPr>
          <a:xfrm>
            <a:off x="6435759" y="2001336"/>
            <a:ext cx="410892" cy="81365"/>
          </a:xfrm>
          <a:prstGeom prst="roundRect">
            <a:avLst>
              <a:gd fmla="val 50000" name="adj"/>
            </a:avLst>
          </a:prstGeom>
          <a:solidFill>
            <a:schemeClr val="accent3"/>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23"/>
          <p:cNvSpPr/>
          <p:nvPr/>
        </p:nvSpPr>
        <p:spPr>
          <a:xfrm>
            <a:off x="6506895" y="2017983"/>
            <a:ext cx="51526" cy="51573"/>
          </a:xfrm>
          <a:custGeom>
            <a:rect b="b" l="l" r="r" t="t"/>
            <a:pathLst>
              <a:path extrusionOk="0" h="1097" w="1096">
                <a:moveTo>
                  <a:pt x="548" y="144"/>
                </a:moveTo>
                <a:cubicBezTo>
                  <a:pt x="774" y="144"/>
                  <a:pt x="953" y="322"/>
                  <a:pt x="953" y="549"/>
                </a:cubicBezTo>
                <a:cubicBezTo>
                  <a:pt x="953" y="763"/>
                  <a:pt x="774" y="941"/>
                  <a:pt x="548" y="941"/>
                </a:cubicBezTo>
                <a:cubicBezTo>
                  <a:pt x="333" y="941"/>
                  <a:pt x="155" y="763"/>
                  <a:pt x="155" y="549"/>
                </a:cubicBezTo>
                <a:cubicBezTo>
                  <a:pt x="155" y="322"/>
                  <a:pt x="333" y="144"/>
                  <a:pt x="548" y="144"/>
                </a:cubicBezTo>
                <a:close/>
                <a:moveTo>
                  <a:pt x="548" y="1"/>
                </a:moveTo>
                <a:cubicBezTo>
                  <a:pt x="250" y="1"/>
                  <a:pt x="0" y="251"/>
                  <a:pt x="0" y="549"/>
                </a:cubicBezTo>
                <a:cubicBezTo>
                  <a:pt x="0" y="846"/>
                  <a:pt x="250" y="1096"/>
                  <a:pt x="548" y="1096"/>
                </a:cubicBezTo>
                <a:cubicBezTo>
                  <a:pt x="845" y="1096"/>
                  <a:pt x="1095" y="846"/>
                  <a:pt x="1095" y="549"/>
                </a:cubicBezTo>
                <a:cubicBezTo>
                  <a:pt x="1095" y="251"/>
                  <a:pt x="845" y="1"/>
                  <a:pt x="548" y="1"/>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68" name="Google Shape;1168;p23"/>
          <p:cNvGrpSpPr/>
          <p:nvPr/>
        </p:nvGrpSpPr>
        <p:grpSpPr>
          <a:xfrm>
            <a:off x="5005825" y="4175936"/>
            <a:ext cx="1697287" cy="604006"/>
            <a:chOff x="-5302450" y="3084350"/>
            <a:chExt cx="1519450" cy="540750"/>
          </a:xfrm>
        </p:grpSpPr>
        <p:sp>
          <p:nvSpPr>
            <p:cNvPr id="1169" name="Google Shape;1169;p23"/>
            <p:cNvSpPr/>
            <p:nvPr/>
          </p:nvSpPr>
          <p:spPr>
            <a:xfrm>
              <a:off x="-4388300" y="3084350"/>
              <a:ext cx="584625" cy="269450"/>
            </a:xfrm>
            <a:custGeom>
              <a:rect b="b" l="l" r="r" t="t"/>
              <a:pathLst>
                <a:path extrusionOk="0" h="10778" w="23385">
                  <a:moveTo>
                    <a:pt x="4286" y="1"/>
                  </a:moveTo>
                  <a:cubicBezTo>
                    <a:pt x="3334" y="1"/>
                    <a:pt x="2281" y="326"/>
                    <a:pt x="1454" y="953"/>
                  </a:cubicBezTo>
                  <a:cubicBezTo>
                    <a:pt x="1028" y="1254"/>
                    <a:pt x="627" y="1680"/>
                    <a:pt x="402" y="2206"/>
                  </a:cubicBezTo>
                  <a:cubicBezTo>
                    <a:pt x="101" y="2732"/>
                    <a:pt x="1" y="3259"/>
                    <a:pt x="1" y="3885"/>
                  </a:cubicBezTo>
                  <a:cubicBezTo>
                    <a:pt x="1" y="4612"/>
                    <a:pt x="201" y="5339"/>
                    <a:pt x="527" y="6166"/>
                  </a:cubicBezTo>
                  <a:lnTo>
                    <a:pt x="2181" y="5339"/>
                  </a:lnTo>
                  <a:cubicBezTo>
                    <a:pt x="1981" y="4712"/>
                    <a:pt x="1880" y="4286"/>
                    <a:pt x="1880" y="3885"/>
                  </a:cubicBezTo>
                  <a:cubicBezTo>
                    <a:pt x="1880" y="3559"/>
                    <a:pt x="1880" y="3259"/>
                    <a:pt x="2081" y="3033"/>
                  </a:cubicBezTo>
                  <a:cubicBezTo>
                    <a:pt x="2181" y="2632"/>
                    <a:pt x="2507" y="2407"/>
                    <a:pt x="2908" y="2206"/>
                  </a:cubicBezTo>
                  <a:cubicBezTo>
                    <a:pt x="3334" y="1880"/>
                    <a:pt x="3860" y="1780"/>
                    <a:pt x="4286" y="1780"/>
                  </a:cubicBezTo>
                  <a:cubicBezTo>
                    <a:pt x="4788" y="1780"/>
                    <a:pt x="5214" y="1880"/>
                    <a:pt x="5540" y="2106"/>
                  </a:cubicBezTo>
                  <a:cubicBezTo>
                    <a:pt x="5640" y="2206"/>
                    <a:pt x="5740" y="2206"/>
                    <a:pt x="5941" y="2306"/>
                  </a:cubicBezTo>
                  <a:cubicBezTo>
                    <a:pt x="7194" y="2933"/>
                    <a:pt x="11379" y="5138"/>
                    <a:pt x="15139" y="7018"/>
                  </a:cubicBezTo>
                  <a:cubicBezTo>
                    <a:pt x="18998" y="8998"/>
                    <a:pt x="22557" y="10778"/>
                    <a:pt x="22557" y="10778"/>
                  </a:cubicBezTo>
                  <a:lnTo>
                    <a:pt x="23384" y="9098"/>
                  </a:lnTo>
                  <a:cubicBezTo>
                    <a:pt x="23384" y="9098"/>
                    <a:pt x="23184" y="8998"/>
                    <a:pt x="22758" y="8772"/>
                  </a:cubicBezTo>
                  <a:cubicBezTo>
                    <a:pt x="21078" y="7945"/>
                    <a:pt x="17119" y="5965"/>
                    <a:pt x="13459" y="4086"/>
                  </a:cubicBezTo>
                  <a:cubicBezTo>
                    <a:pt x="11680" y="3133"/>
                    <a:pt x="9926" y="2306"/>
                    <a:pt x="8672" y="1680"/>
                  </a:cubicBezTo>
                  <a:cubicBezTo>
                    <a:pt x="7920" y="1379"/>
                    <a:pt x="7419" y="1053"/>
                    <a:pt x="7093" y="853"/>
                  </a:cubicBezTo>
                  <a:cubicBezTo>
                    <a:pt x="6893" y="752"/>
                    <a:pt x="6667" y="627"/>
                    <a:pt x="6567" y="627"/>
                  </a:cubicBezTo>
                  <a:cubicBezTo>
                    <a:pt x="6567" y="527"/>
                    <a:pt x="6467" y="527"/>
                    <a:pt x="6467" y="527"/>
                  </a:cubicBezTo>
                  <a:cubicBezTo>
                    <a:pt x="5840" y="126"/>
                    <a:pt x="5013" y="1"/>
                    <a:pt x="4286"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23"/>
            <p:cNvSpPr/>
            <p:nvPr/>
          </p:nvSpPr>
          <p:spPr>
            <a:xfrm>
              <a:off x="-5302450" y="3142000"/>
              <a:ext cx="509425" cy="211800"/>
            </a:xfrm>
            <a:custGeom>
              <a:rect b="b" l="l" r="r" t="t"/>
              <a:pathLst>
                <a:path extrusionOk="0" h="8472" w="20377">
                  <a:moveTo>
                    <a:pt x="4286" y="0"/>
                  </a:moveTo>
                  <a:cubicBezTo>
                    <a:pt x="3358" y="0"/>
                    <a:pt x="2306" y="326"/>
                    <a:pt x="1479" y="953"/>
                  </a:cubicBezTo>
                  <a:cubicBezTo>
                    <a:pt x="1053" y="1253"/>
                    <a:pt x="627" y="1679"/>
                    <a:pt x="426" y="2206"/>
                  </a:cubicBezTo>
                  <a:cubicBezTo>
                    <a:pt x="125" y="2707"/>
                    <a:pt x="0" y="3233"/>
                    <a:pt x="0" y="3860"/>
                  </a:cubicBezTo>
                  <a:cubicBezTo>
                    <a:pt x="0" y="4587"/>
                    <a:pt x="226" y="5339"/>
                    <a:pt x="526" y="6166"/>
                  </a:cubicBezTo>
                  <a:lnTo>
                    <a:pt x="2206" y="5339"/>
                  </a:lnTo>
                  <a:cubicBezTo>
                    <a:pt x="2005" y="4812"/>
                    <a:pt x="1880" y="4286"/>
                    <a:pt x="1880" y="3860"/>
                  </a:cubicBezTo>
                  <a:cubicBezTo>
                    <a:pt x="1880" y="3559"/>
                    <a:pt x="2005" y="3233"/>
                    <a:pt x="2105" y="3033"/>
                  </a:cubicBezTo>
                  <a:cubicBezTo>
                    <a:pt x="2206" y="2707"/>
                    <a:pt x="2506" y="2406"/>
                    <a:pt x="2932" y="2206"/>
                  </a:cubicBezTo>
                  <a:cubicBezTo>
                    <a:pt x="3358" y="1980"/>
                    <a:pt x="3885" y="1880"/>
                    <a:pt x="4286" y="1880"/>
                  </a:cubicBezTo>
                  <a:cubicBezTo>
                    <a:pt x="4812" y="1880"/>
                    <a:pt x="5238" y="1980"/>
                    <a:pt x="5539" y="2081"/>
                  </a:cubicBezTo>
                  <a:lnTo>
                    <a:pt x="5539" y="2206"/>
                  </a:lnTo>
                  <a:cubicBezTo>
                    <a:pt x="5639" y="2206"/>
                    <a:pt x="5764" y="2306"/>
                    <a:pt x="5865" y="2306"/>
                  </a:cubicBezTo>
                  <a:cubicBezTo>
                    <a:pt x="6491" y="2607"/>
                    <a:pt x="7519" y="3133"/>
                    <a:pt x="8897" y="3760"/>
                  </a:cubicBezTo>
                  <a:cubicBezTo>
                    <a:pt x="13058" y="5639"/>
                    <a:pt x="19649" y="8472"/>
                    <a:pt x="19649" y="8472"/>
                  </a:cubicBezTo>
                  <a:lnTo>
                    <a:pt x="20376" y="6792"/>
                  </a:lnTo>
                  <a:cubicBezTo>
                    <a:pt x="20376" y="6792"/>
                    <a:pt x="20176" y="6692"/>
                    <a:pt x="19750" y="6592"/>
                  </a:cubicBezTo>
                  <a:cubicBezTo>
                    <a:pt x="18496" y="5965"/>
                    <a:pt x="15163" y="4487"/>
                    <a:pt x="12231" y="3133"/>
                  </a:cubicBezTo>
                  <a:cubicBezTo>
                    <a:pt x="10777" y="2507"/>
                    <a:pt x="9298" y="1880"/>
                    <a:pt x="8271" y="1354"/>
                  </a:cubicBezTo>
                  <a:cubicBezTo>
                    <a:pt x="7744" y="1153"/>
                    <a:pt x="7218" y="953"/>
                    <a:pt x="6892" y="727"/>
                  </a:cubicBezTo>
                  <a:cubicBezTo>
                    <a:pt x="6792" y="727"/>
                    <a:pt x="6692" y="627"/>
                    <a:pt x="6592" y="627"/>
                  </a:cubicBezTo>
                  <a:lnTo>
                    <a:pt x="6491" y="527"/>
                  </a:lnTo>
                  <a:cubicBezTo>
                    <a:pt x="5865" y="101"/>
                    <a:pt x="5138" y="0"/>
                    <a:pt x="4286"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23"/>
            <p:cNvSpPr/>
            <p:nvPr/>
          </p:nvSpPr>
          <p:spPr>
            <a:xfrm>
              <a:off x="-4832525" y="3193825"/>
              <a:ext cx="451775" cy="409275"/>
            </a:xfrm>
            <a:custGeom>
              <a:rect b="b" l="l" r="r" t="t"/>
              <a:pathLst>
                <a:path extrusionOk="0" h="16371" w="18071">
                  <a:moveTo>
                    <a:pt x="9043" y="0"/>
                  </a:moveTo>
                  <a:cubicBezTo>
                    <a:pt x="8405" y="0"/>
                    <a:pt x="7759" y="76"/>
                    <a:pt x="7118" y="233"/>
                  </a:cubicBezTo>
                  <a:cubicBezTo>
                    <a:pt x="2732" y="1386"/>
                    <a:pt x="0" y="5872"/>
                    <a:pt x="1153" y="10258"/>
                  </a:cubicBezTo>
                  <a:cubicBezTo>
                    <a:pt x="2121" y="13942"/>
                    <a:pt x="5371" y="16371"/>
                    <a:pt x="8985" y="16371"/>
                  </a:cubicBezTo>
                  <a:cubicBezTo>
                    <a:pt x="9674" y="16371"/>
                    <a:pt x="10376" y="16282"/>
                    <a:pt x="11078" y="16098"/>
                  </a:cubicBezTo>
                  <a:cubicBezTo>
                    <a:pt x="15464" y="14945"/>
                    <a:pt x="18070" y="10559"/>
                    <a:pt x="17043" y="6173"/>
                  </a:cubicBezTo>
                  <a:cubicBezTo>
                    <a:pt x="16062" y="2443"/>
                    <a:pt x="12671" y="0"/>
                    <a:pt x="9043" y="0"/>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23"/>
            <p:cNvSpPr/>
            <p:nvPr/>
          </p:nvSpPr>
          <p:spPr>
            <a:xfrm>
              <a:off x="-4803700" y="3447750"/>
              <a:ext cx="25" cy="2550"/>
            </a:xfrm>
            <a:custGeom>
              <a:rect b="b" l="l" r="r" t="t"/>
              <a:pathLst>
                <a:path extrusionOk="0" h="102" w="1">
                  <a:moveTo>
                    <a:pt x="0" y="1"/>
                  </a:moveTo>
                  <a:lnTo>
                    <a:pt x="0" y="101"/>
                  </a:lnTo>
                  <a:lnTo>
                    <a:pt x="0" y="1"/>
                  </a:lnTo>
                  <a:close/>
                  <a:moveTo>
                    <a:pt x="0" y="1"/>
                  </a:move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23"/>
            <p:cNvSpPr/>
            <p:nvPr/>
          </p:nvSpPr>
          <p:spPr>
            <a:xfrm>
              <a:off x="-4808725" y="3197125"/>
              <a:ext cx="287000" cy="284500"/>
            </a:xfrm>
            <a:custGeom>
              <a:rect b="b" l="l" r="r" t="t"/>
              <a:pathLst>
                <a:path extrusionOk="0" h="11380" w="11480">
                  <a:moveTo>
                    <a:pt x="9299" y="1"/>
                  </a:moveTo>
                  <a:lnTo>
                    <a:pt x="1" y="9274"/>
                  </a:lnTo>
                  <a:cubicBezTo>
                    <a:pt x="101" y="9500"/>
                    <a:pt x="101" y="9800"/>
                    <a:pt x="201" y="10026"/>
                  </a:cubicBezTo>
                  <a:lnTo>
                    <a:pt x="201" y="10126"/>
                  </a:lnTo>
                  <a:cubicBezTo>
                    <a:pt x="301" y="10527"/>
                    <a:pt x="527" y="10953"/>
                    <a:pt x="627" y="11379"/>
                  </a:cubicBezTo>
                  <a:cubicBezTo>
                    <a:pt x="4286" y="7720"/>
                    <a:pt x="7820" y="4161"/>
                    <a:pt x="11479" y="627"/>
                  </a:cubicBezTo>
                  <a:cubicBezTo>
                    <a:pt x="10752" y="302"/>
                    <a:pt x="10026" y="101"/>
                    <a:pt x="929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23"/>
            <p:cNvSpPr/>
            <p:nvPr/>
          </p:nvSpPr>
          <p:spPr>
            <a:xfrm>
              <a:off x="-4777400" y="3228450"/>
              <a:ext cx="352150" cy="349650"/>
            </a:xfrm>
            <a:custGeom>
              <a:rect b="b" l="l" r="r" t="t"/>
              <a:pathLst>
                <a:path extrusionOk="0" h="13986" w="14086">
                  <a:moveTo>
                    <a:pt x="11279" y="1"/>
                  </a:moveTo>
                  <a:lnTo>
                    <a:pt x="1" y="11279"/>
                  </a:lnTo>
                  <a:cubicBezTo>
                    <a:pt x="828" y="12407"/>
                    <a:pt x="1880" y="13359"/>
                    <a:pt x="3033" y="13986"/>
                  </a:cubicBezTo>
                  <a:lnTo>
                    <a:pt x="14086" y="3008"/>
                  </a:lnTo>
                  <a:cubicBezTo>
                    <a:pt x="13459" y="1755"/>
                    <a:pt x="12532" y="728"/>
                    <a:pt x="11279"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23"/>
            <p:cNvSpPr/>
            <p:nvPr/>
          </p:nvSpPr>
          <p:spPr>
            <a:xfrm>
              <a:off x="-4237300" y="3179650"/>
              <a:ext cx="451800" cy="409300"/>
            </a:xfrm>
            <a:custGeom>
              <a:rect b="b" l="l" r="r" t="t"/>
              <a:pathLst>
                <a:path extrusionOk="0" h="16372" w="18072">
                  <a:moveTo>
                    <a:pt x="9118" y="1"/>
                  </a:moveTo>
                  <a:cubicBezTo>
                    <a:pt x="8425" y="1"/>
                    <a:pt x="7720" y="89"/>
                    <a:pt x="7018" y="274"/>
                  </a:cubicBezTo>
                  <a:cubicBezTo>
                    <a:pt x="2632" y="1427"/>
                    <a:pt x="1" y="5813"/>
                    <a:pt x="1154" y="10199"/>
                  </a:cubicBezTo>
                  <a:cubicBezTo>
                    <a:pt x="2049" y="13929"/>
                    <a:pt x="5427" y="16372"/>
                    <a:pt x="9115" y="16372"/>
                  </a:cubicBezTo>
                  <a:cubicBezTo>
                    <a:pt x="9764" y="16372"/>
                    <a:pt x="10422" y="16296"/>
                    <a:pt x="11079" y="16138"/>
                  </a:cubicBezTo>
                  <a:cubicBezTo>
                    <a:pt x="15465" y="14986"/>
                    <a:pt x="18071" y="10499"/>
                    <a:pt x="16918" y="6113"/>
                  </a:cubicBezTo>
                  <a:cubicBezTo>
                    <a:pt x="16055" y="2430"/>
                    <a:pt x="12752" y="1"/>
                    <a:pt x="9118" y="1"/>
                  </a:cubicBezTo>
                  <a:close/>
                </a:path>
              </a:pathLst>
            </a:cu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23"/>
            <p:cNvSpPr/>
            <p:nvPr/>
          </p:nvSpPr>
          <p:spPr>
            <a:xfrm>
              <a:off x="-4832525" y="3170825"/>
              <a:ext cx="454275" cy="454275"/>
            </a:xfrm>
            <a:custGeom>
              <a:rect b="b" l="l" r="r" t="t"/>
              <a:pathLst>
                <a:path extrusionOk="0" h="18171" w="18171">
                  <a:moveTo>
                    <a:pt x="9098" y="1880"/>
                  </a:moveTo>
                  <a:cubicBezTo>
                    <a:pt x="10652" y="1880"/>
                    <a:pt x="12231" y="2406"/>
                    <a:pt x="13484" y="3334"/>
                  </a:cubicBezTo>
                  <a:cubicBezTo>
                    <a:pt x="14737" y="4286"/>
                    <a:pt x="15664" y="5639"/>
                    <a:pt x="16090" y="7319"/>
                  </a:cubicBezTo>
                  <a:cubicBezTo>
                    <a:pt x="16291" y="7945"/>
                    <a:pt x="16291" y="8572"/>
                    <a:pt x="16291" y="9073"/>
                  </a:cubicBezTo>
                  <a:cubicBezTo>
                    <a:pt x="16291" y="10752"/>
                    <a:pt x="15790" y="12331"/>
                    <a:pt x="14837" y="13459"/>
                  </a:cubicBezTo>
                  <a:cubicBezTo>
                    <a:pt x="13910" y="14712"/>
                    <a:pt x="12532" y="15664"/>
                    <a:pt x="10877" y="16090"/>
                  </a:cubicBezTo>
                  <a:cubicBezTo>
                    <a:pt x="10251" y="16291"/>
                    <a:pt x="9724" y="16391"/>
                    <a:pt x="9098" y="16391"/>
                  </a:cubicBezTo>
                  <a:cubicBezTo>
                    <a:pt x="7419" y="16391"/>
                    <a:pt x="5965" y="15765"/>
                    <a:pt x="4712" y="14837"/>
                  </a:cubicBezTo>
                  <a:cubicBezTo>
                    <a:pt x="3459" y="13885"/>
                    <a:pt x="2506" y="12532"/>
                    <a:pt x="2105" y="10852"/>
                  </a:cubicBezTo>
                  <a:cubicBezTo>
                    <a:pt x="1880" y="10326"/>
                    <a:pt x="1880" y="9699"/>
                    <a:pt x="1880" y="9073"/>
                  </a:cubicBezTo>
                  <a:cubicBezTo>
                    <a:pt x="1880" y="7519"/>
                    <a:pt x="2406" y="5940"/>
                    <a:pt x="3359" y="4687"/>
                  </a:cubicBezTo>
                  <a:cubicBezTo>
                    <a:pt x="4286" y="3434"/>
                    <a:pt x="5639" y="2506"/>
                    <a:pt x="7318" y="2080"/>
                  </a:cubicBezTo>
                  <a:cubicBezTo>
                    <a:pt x="7945" y="1980"/>
                    <a:pt x="8471" y="1880"/>
                    <a:pt x="9098" y="1880"/>
                  </a:cubicBezTo>
                  <a:close/>
                  <a:moveTo>
                    <a:pt x="9098" y="0"/>
                  </a:moveTo>
                  <a:cubicBezTo>
                    <a:pt x="8371" y="0"/>
                    <a:pt x="7644" y="100"/>
                    <a:pt x="6792" y="301"/>
                  </a:cubicBezTo>
                  <a:cubicBezTo>
                    <a:pt x="4812" y="827"/>
                    <a:pt x="3033" y="1980"/>
                    <a:pt x="1880" y="3559"/>
                  </a:cubicBezTo>
                  <a:cubicBezTo>
                    <a:pt x="627" y="5113"/>
                    <a:pt x="0" y="7093"/>
                    <a:pt x="0" y="9073"/>
                  </a:cubicBezTo>
                  <a:cubicBezTo>
                    <a:pt x="0" y="9825"/>
                    <a:pt x="125" y="10652"/>
                    <a:pt x="326" y="11379"/>
                  </a:cubicBezTo>
                  <a:cubicBezTo>
                    <a:pt x="852" y="13359"/>
                    <a:pt x="2005" y="15138"/>
                    <a:pt x="3559" y="16291"/>
                  </a:cubicBezTo>
                  <a:cubicBezTo>
                    <a:pt x="5138" y="17544"/>
                    <a:pt x="7018" y="18171"/>
                    <a:pt x="9098" y="18171"/>
                  </a:cubicBezTo>
                  <a:cubicBezTo>
                    <a:pt x="9825" y="18171"/>
                    <a:pt x="10552" y="18070"/>
                    <a:pt x="11404" y="17970"/>
                  </a:cubicBezTo>
                  <a:cubicBezTo>
                    <a:pt x="13384" y="17444"/>
                    <a:pt x="15163" y="16191"/>
                    <a:pt x="16291" y="14612"/>
                  </a:cubicBezTo>
                  <a:cubicBezTo>
                    <a:pt x="17544" y="13058"/>
                    <a:pt x="18171" y="11178"/>
                    <a:pt x="18171" y="9073"/>
                  </a:cubicBezTo>
                  <a:cubicBezTo>
                    <a:pt x="18171" y="8346"/>
                    <a:pt x="18070" y="7619"/>
                    <a:pt x="17870" y="6892"/>
                  </a:cubicBezTo>
                  <a:cubicBezTo>
                    <a:pt x="17344" y="4812"/>
                    <a:pt x="16191" y="3133"/>
                    <a:pt x="14637" y="1880"/>
                  </a:cubicBezTo>
                  <a:cubicBezTo>
                    <a:pt x="13058" y="727"/>
                    <a:pt x="11078" y="0"/>
                    <a:pt x="9098" y="0"/>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23"/>
            <p:cNvSpPr/>
            <p:nvPr/>
          </p:nvSpPr>
          <p:spPr>
            <a:xfrm>
              <a:off x="-4208475" y="3434600"/>
              <a:ext cx="5675" cy="18200"/>
            </a:xfrm>
            <a:custGeom>
              <a:rect b="b" l="l" r="r" t="t"/>
              <a:pathLst>
                <a:path extrusionOk="0" h="728" w="227">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727"/>
                  </a:moveTo>
                  <a:lnTo>
                    <a:pt x="226" y="727"/>
                  </a:lnTo>
                  <a:lnTo>
                    <a:pt x="226" y="727"/>
                  </a:lnTo>
                  <a:close/>
                  <a:moveTo>
                    <a:pt x="226" y="627"/>
                  </a:moveTo>
                  <a:lnTo>
                    <a:pt x="226" y="627"/>
                  </a:lnTo>
                  <a:lnTo>
                    <a:pt x="226" y="627"/>
                  </a:lnTo>
                  <a:close/>
                  <a:moveTo>
                    <a:pt x="226" y="627"/>
                  </a:moveTo>
                  <a:lnTo>
                    <a:pt x="226" y="627"/>
                  </a:lnTo>
                  <a:lnTo>
                    <a:pt x="226" y="627"/>
                  </a:lnTo>
                  <a:close/>
                  <a:moveTo>
                    <a:pt x="226" y="627"/>
                  </a:moveTo>
                  <a:lnTo>
                    <a:pt x="226" y="627"/>
                  </a:lnTo>
                  <a:lnTo>
                    <a:pt x="226" y="627"/>
                  </a:lnTo>
                  <a:close/>
                  <a:moveTo>
                    <a:pt x="101" y="627"/>
                  </a:moveTo>
                  <a:lnTo>
                    <a:pt x="226" y="627"/>
                  </a:lnTo>
                  <a:lnTo>
                    <a:pt x="101" y="627"/>
                  </a:lnTo>
                  <a:close/>
                  <a:moveTo>
                    <a:pt x="101" y="627"/>
                  </a:moveTo>
                  <a:lnTo>
                    <a:pt x="101" y="627"/>
                  </a:lnTo>
                  <a:lnTo>
                    <a:pt x="101" y="627"/>
                  </a:lnTo>
                  <a:close/>
                  <a:moveTo>
                    <a:pt x="1" y="101"/>
                  </a:moveTo>
                  <a:cubicBezTo>
                    <a:pt x="1" y="301"/>
                    <a:pt x="101" y="402"/>
                    <a:pt x="101" y="627"/>
                  </a:cubicBezTo>
                  <a:cubicBezTo>
                    <a:pt x="101" y="402"/>
                    <a:pt x="1" y="301"/>
                    <a:pt x="1" y="101"/>
                  </a:cubicBezTo>
                  <a:close/>
                  <a:moveTo>
                    <a:pt x="1" y="101"/>
                  </a:moveTo>
                  <a:lnTo>
                    <a:pt x="1" y="101"/>
                  </a:lnTo>
                  <a:lnTo>
                    <a:pt x="1" y="101"/>
                  </a:lnTo>
                  <a:close/>
                  <a:moveTo>
                    <a:pt x="1" y="101"/>
                  </a:moveTo>
                  <a:lnTo>
                    <a:pt x="1" y="101"/>
                  </a:lnTo>
                  <a:lnTo>
                    <a:pt x="1" y="101"/>
                  </a:lnTo>
                  <a:close/>
                  <a:moveTo>
                    <a:pt x="1" y="101"/>
                  </a:moveTo>
                  <a:lnTo>
                    <a:pt x="1" y="101"/>
                  </a:lnTo>
                  <a:lnTo>
                    <a:pt x="1" y="101"/>
                  </a:lnTo>
                  <a:close/>
                  <a:moveTo>
                    <a:pt x="1" y="1"/>
                  </a:moveTo>
                  <a:lnTo>
                    <a:pt x="1" y="1"/>
                  </a:lnTo>
                  <a:lnTo>
                    <a:pt x="1" y="1"/>
                  </a:lnTo>
                  <a:close/>
                  <a:moveTo>
                    <a:pt x="1" y="1"/>
                  </a:move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23"/>
            <p:cNvSpPr/>
            <p:nvPr/>
          </p:nvSpPr>
          <p:spPr>
            <a:xfrm>
              <a:off x="-4210975" y="3183975"/>
              <a:ext cx="308300" cy="307675"/>
            </a:xfrm>
            <a:custGeom>
              <a:rect b="b" l="l" r="r" t="t"/>
              <a:pathLst>
                <a:path extrusionOk="0" h="12307" w="12332">
                  <a:moveTo>
                    <a:pt x="9499" y="0"/>
                  </a:moveTo>
                  <a:cubicBezTo>
                    <a:pt x="6266" y="3133"/>
                    <a:pt x="3133" y="6366"/>
                    <a:pt x="0" y="9499"/>
                  </a:cubicBezTo>
                  <a:cubicBezTo>
                    <a:pt x="0" y="9700"/>
                    <a:pt x="0" y="9800"/>
                    <a:pt x="101" y="10026"/>
                  </a:cubicBezTo>
                  <a:lnTo>
                    <a:pt x="101" y="10126"/>
                  </a:lnTo>
                  <a:cubicBezTo>
                    <a:pt x="101" y="10326"/>
                    <a:pt x="201" y="10427"/>
                    <a:pt x="201" y="10652"/>
                  </a:cubicBezTo>
                  <a:lnTo>
                    <a:pt x="326" y="10652"/>
                  </a:lnTo>
                  <a:lnTo>
                    <a:pt x="326" y="10752"/>
                  </a:lnTo>
                  <a:cubicBezTo>
                    <a:pt x="527" y="11279"/>
                    <a:pt x="727" y="11805"/>
                    <a:pt x="1053" y="12306"/>
                  </a:cubicBezTo>
                  <a:lnTo>
                    <a:pt x="12331" y="1028"/>
                  </a:lnTo>
                  <a:cubicBezTo>
                    <a:pt x="11379" y="527"/>
                    <a:pt x="10452" y="201"/>
                    <a:pt x="9499" y="0"/>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23"/>
            <p:cNvSpPr/>
            <p:nvPr/>
          </p:nvSpPr>
          <p:spPr>
            <a:xfrm>
              <a:off x="-4166500" y="3228450"/>
              <a:ext cx="331500" cy="331500"/>
            </a:xfrm>
            <a:custGeom>
              <a:rect b="b" l="l" r="r" t="t"/>
              <a:pathLst>
                <a:path extrusionOk="0" h="13260" w="13260">
                  <a:moveTo>
                    <a:pt x="11480" y="1"/>
                  </a:moveTo>
                  <a:lnTo>
                    <a:pt x="1" y="11480"/>
                  </a:lnTo>
                  <a:cubicBezTo>
                    <a:pt x="627" y="12207"/>
                    <a:pt x="1254" y="12733"/>
                    <a:pt x="1981" y="13259"/>
                  </a:cubicBezTo>
                  <a:lnTo>
                    <a:pt x="13259" y="1981"/>
                  </a:lnTo>
                  <a:cubicBezTo>
                    <a:pt x="12733" y="1254"/>
                    <a:pt x="12206" y="628"/>
                    <a:pt x="11480" y="1"/>
                  </a:cubicBezTo>
                  <a:close/>
                </a:path>
              </a:pathLst>
            </a:cu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23"/>
            <p:cNvSpPr/>
            <p:nvPr/>
          </p:nvSpPr>
          <p:spPr>
            <a:xfrm>
              <a:off x="-4239800" y="3157650"/>
              <a:ext cx="456800" cy="454300"/>
            </a:xfrm>
            <a:custGeom>
              <a:rect b="b" l="l" r="r" t="t"/>
              <a:pathLst>
                <a:path extrusionOk="0" h="18172" w="18272">
                  <a:moveTo>
                    <a:pt x="9199" y="1780"/>
                  </a:moveTo>
                  <a:cubicBezTo>
                    <a:pt x="10752" y="1780"/>
                    <a:pt x="12331" y="2407"/>
                    <a:pt x="13585" y="3334"/>
                  </a:cubicBezTo>
                  <a:cubicBezTo>
                    <a:pt x="14838" y="4287"/>
                    <a:pt x="15765" y="5640"/>
                    <a:pt x="16191" y="7319"/>
                  </a:cubicBezTo>
                  <a:cubicBezTo>
                    <a:pt x="16291" y="7846"/>
                    <a:pt x="16392" y="8472"/>
                    <a:pt x="16392" y="9099"/>
                  </a:cubicBezTo>
                  <a:cubicBezTo>
                    <a:pt x="16392" y="10653"/>
                    <a:pt x="15890" y="12232"/>
                    <a:pt x="14938" y="13485"/>
                  </a:cubicBezTo>
                  <a:cubicBezTo>
                    <a:pt x="13885" y="14738"/>
                    <a:pt x="12532" y="15665"/>
                    <a:pt x="10978" y="16091"/>
                  </a:cubicBezTo>
                  <a:cubicBezTo>
                    <a:pt x="10351" y="16191"/>
                    <a:pt x="9725" y="16292"/>
                    <a:pt x="9199" y="16292"/>
                  </a:cubicBezTo>
                  <a:cubicBezTo>
                    <a:pt x="7519" y="16292"/>
                    <a:pt x="5965" y="15765"/>
                    <a:pt x="4712" y="14838"/>
                  </a:cubicBezTo>
                  <a:cubicBezTo>
                    <a:pt x="3459" y="13886"/>
                    <a:pt x="2507" y="12532"/>
                    <a:pt x="2106" y="10853"/>
                  </a:cubicBezTo>
                  <a:cubicBezTo>
                    <a:pt x="1980" y="10226"/>
                    <a:pt x="1880" y="9600"/>
                    <a:pt x="1880" y="9099"/>
                  </a:cubicBezTo>
                  <a:cubicBezTo>
                    <a:pt x="1880" y="7419"/>
                    <a:pt x="2407" y="5840"/>
                    <a:pt x="3459" y="4587"/>
                  </a:cubicBezTo>
                  <a:cubicBezTo>
                    <a:pt x="4387" y="3460"/>
                    <a:pt x="5740" y="2507"/>
                    <a:pt x="7319" y="1981"/>
                  </a:cubicBezTo>
                  <a:cubicBezTo>
                    <a:pt x="7945" y="1881"/>
                    <a:pt x="8572" y="1780"/>
                    <a:pt x="9199" y="1780"/>
                  </a:cubicBezTo>
                  <a:close/>
                  <a:moveTo>
                    <a:pt x="9199" y="1"/>
                  </a:moveTo>
                  <a:cubicBezTo>
                    <a:pt x="8372" y="1"/>
                    <a:pt x="7620" y="1"/>
                    <a:pt x="6893" y="201"/>
                  </a:cubicBezTo>
                  <a:cubicBezTo>
                    <a:pt x="4813" y="728"/>
                    <a:pt x="3133" y="1981"/>
                    <a:pt x="1880" y="3560"/>
                  </a:cubicBezTo>
                  <a:cubicBezTo>
                    <a:pt x="727" y="5114"/>
                    <a:pt x="1" y="6993"/>
                    <a:pt x="1" y="9099"/>
                  </a:cubicBezTo>
                  <a:cubicBezTo>
                    <a:pt x="1" y="9825"/>
                    <a:pt x="101" y="10552"/>
                    <a:pt x="326" y="11279"/>
                  </a:cubicBezTo>
                  <a:cubicBezTo>
                    <a:pt x="853" y="13359"/>
                    <a:pt x="2106" y="15039"/>
                    <a:pt x="3660" y="16292"/>
                  </a:cubicBezTo>
                  <a:cubicBezTo>
                    <a:pt x="5239" y="17445"/>
                    <a:pt x="7118" y="18171"/>
                    <a:pt x="9199" y="18171"/>
                  </a:cubicBezTo>
                  <a:cubicBezTo>
                    <a:pt x="9925" y="18171"/>
                    <a:pt x="10652" y="18071"/>
                    <a:pt x="11379" y="17871"/>
                  </a:cubicBezTo>
                  <a:cubicBezTo>
                    <a:pt x="13484" y="17344"/>
                    <a:pt x="15138" y="16191"/>
                    <a:pt x="16392" y="14612"/>
                  </a:cubicBezTo>
                  <a:cubicBezTo>
                    <a:pt x="17544" y="13059"/>
                    <a:pt x="18271" y="11079"/>
                    <a:pt x="18271" y="9099"/>
                  </a:cubicBezTo>
                  <a:cubicBezTo>
                    <a:pt x="18271" y="8347"/>
                    <a:pt x="18171" y="7520"/>
                    <a:pt x="17971" y="6793"/>
                  </a:cubicBezTo>
                  <a:cubicBezTo>
                    <a:pt x="17444" y="4713"/>
                    <a:pt x="16291" y="3033"/>
                    <a:pt x="14737" y="1881"/>
                  </a:cubicBezTo>
                  <a:cubicBezTo>
                    <a:pt x="13159" y="627"/>
                    <a:pt x="11179" y="1"/>
                    <a:pt x="9199" y="1"/>
                  </a:cubicBezTo>
                  <a:close/>
                </a:path>
              </a:pathLst>
            </a:custGeom>
            <a:solidFill>
              <a:schemeClr val="accent2"/>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23"/>
            <p:cNvSpPr/>
            <p:nvPr/>
          </p:nvSpPr>
          <p:spPr>
            <a:xfrm>
              <a:off x="-4427775" y="3254150"/>
              <a:ext cx="237500" cy="112175"/>
            </a:xfrm>
            <a:custGeom>
              <a:rect b="b" l="l" r="r" t="t"/>
              <a:pathLst>
                <a:path extrusionOk="0" h="4487" w="9500">
                  <a:moveTo>
                    <a:pt x="4813" y="1"/>
                  </a:moveTo>
                  <a:cubicBezTo>
                    <a:pt x="4387" y="1"/>
                    <a:pt x="4086" y="1"/>
                    <a:pt x="3660" y="101"/>
                  </a:cubicBezTo>
                  <a:cubicBezTo>
                    <a:pt x="2607" y="427"/>
                    <a:pt x="1780" y="953"/>
                    <a:pt x="1154" y="1680"/>
                  </a:cubicBezTo>
                  <a:cubicBezTo>
                    <a:pt x="527" y="2407"/>
                    <a:pt x="101" y="3234"/>
                    <a:pt x="1" y="4286"/>
                  </a:cubicBezTo>
                  <a:lnTo>
                    <a:pt x="1880" y="4487"/>
                  </a:lnTo>
                  <a:cubicBezTo>
                    <a:pt x="1880" y="3860"/>
                    <a:pt x="2206" y="3359"/>
                    <a:pt x="2607" y="2933"/>
                  </a:cubicBezTo>
                  <a:cubicBezTo>
                    <a:pt x="2933" y="2407"/>
                    <a:pt x="3459" y="2106"/>
                    <a:pt x="4086" y="1980"/>
                  </a:cubicBezTo>
                  <a:cubicBezTo>
                    <a:pt x="4387" y="1880"/>
                    <a:pt x="4612" y="1880"/>
                    <a:pt x="4813" y="1880"/>
                  </a:cubicBezTo>
                  <a:cubicBezTo>
                    <a:pt x="5540" y="1880"/>
                    <a:pt x="6166" y="2106"/>
                    <a:pt x="6692" y="2507"/>
                  </a:cubicBezTo>
                  <a:cubicBezTo>
                    <a:pt x="7219" y="2833"/>
                    <a:pt x="7520" y="3459"/>
                    <a:pt x="7745" y="4086"/>
                  </a:cubicBezTo>
                  <a:lnTo>
                    <a:pt x="9499" y="3660"/>
                  </a:lnTo>
                  <a:cubicBezTo>
                    <a:pt x="9299" y="2507"/>
                    <a:pt x="8572" y="1680"/>
                    <a:pt x="7745" y="1053"/>
                  </a:cubicBezTo>
                  <a:cubicBezTo>
                    <a:pt x="6993" y="427"/>
                    <a:pt x="5966" y="1"/>
                    <a:pt x="4813" y="1"/>
                  </a:cubicBezTo>
                  <a:close/>
                </a:path>
              </a:pathLst>
            </a:custGeom>
            <a:solidFill>
              <a:schemeClr val="accent3"/>
            </a:solidFill>
            <a:ln cap="flat" cmpd="sng" w="2857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2" name="Google Shape;1182;p23"/>
          <p:cNvGrpSpPr/>
          <p:nvPr/>
        </p:nvGrpSpPr>
        <p:grpSpPr>
          <a:xfrm>
            <a:off x="3850785" y="3717890"/>
            <a:ext cx="929086" cy="584445"/>
            <a:chOff x="-2101325" y="2739725"/>
            <a:chExt cx="1315825" cy="827725"/>
          </a:xfrm>
        </p:grpSpPr>
        <p:sp>
          <p:nvSpPr>
            <p:cNvPr id="1183" name="Google Shape;1183;p23"/>
            <p:cNvSpPr/>
            <p:nvPr/>
          </p:nvSpPr>
          <p:spPr>
            <a:xfrm>
              <a:off x="-1699675" y="2857525"/>
              <a:ext cx="256275" cy="26350"/>
            </a:xfrm>
            <a:custGeom>
              <a:rect b="b" l="l" r="r" t="t"/>
              <a:pathLst>
                <a:path extrusionOk="0" h="1054" w="10251">
                  <a:moveTo>
                    <a:pt x="0" y="1"/>
                  </a:moveTo>
                  <a:lnTo>
                    <a:pt x="952" y="1053"/>
                  </a:lnTo>
                  <a:lnTo>
                    <a:pt x="10251" y="1053"/>
                  </a:lnTo>
                  <a:lnTo>
                    <a:pt x="9098" y="1"/>
                  </a:lnTo>
                  <a:close/>
                </a:path>
              </a:pathLst>
            </a:custGeom>
            <a:solidFill>
              <a:srgbClr val="143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23"/>
            <p:cNvSpPr/>
            <p:nvPr/>
          </p:nvSpPr>
          <p:spPr>
            <a:xfrm>
              <a:off x="-1668350" y="2891375"/>
              <a:ext cx="269450" cy="33850"/>
            </a:xfrm>
            <a:custGeom>
              <a:rect b="b" l="l" r="r" t="t"/>
              <a:pathLst>
                <a:path extrusionOk="0" h="1354" w="10778">
                  <a:moveTo>
                    <a:pt x="0" y="0"/>
                  </a:moveTo>
                  <a:lnTo>
                    <a:pt x="1253" y="1354"/>
                  </a:lnTo>
                  <a:lnTo>
                    <a:pt x="10777" y="1354"/>
                  </a:lnTo>
                  <a:lnTo>
                    <a:pt x="9399" y="0"/>
                  </a:lnTo>
                  <a:close/>
                </a:path>
              </a:pathLst>
            </a:custGeom>
            <a:solidFill>
              <a:srgbClr val="143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23"/>
            <p:cNvSpPr/>
            <p:nvPr/>
          </p:nvSpPr>
          <p:spPr>
            <a:xfrm>
              <a:off x="-1736025" y="2815550"/>
              <a:ext cx="255675" cy="31350"/>
            </a:xfrm>
            <a:custGeom>
              <a:rect b="b" l="l" r="r" t="t"/>
              <a:pathLst>
                <a:path extrusionOk="0" h="1254" w="10227">
                  <a:moveTo>
                    <a:pt x="0" y="1"/>
                  </a:moveTo>
                  <a:lnTo>
                    <a:pt x="1153" y="1254"/>
                  </a:lnTo>
                  <a:lnTo>
                    <a:pt x="10226" y="1254"/>
                  </a:lnTo>
                  <a:lnTo>
                    <a:pt x="8873" y="1"/>
                  </a:lnTo>
                  <a:close/>
                </a:path>
              </a:pathLst>
            </a:custGeom>
            <a:solidFill>
              <a:srgbClr val="143A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23"/>
            <p:cNvSpPr/>
            <p:nvPr/>
          </p:nvSpPr>
          <p:spPr>
            <a:xfrm>
              <a:off x="-2101325" y="2929450"/>
              <a:ext cx="477475" cy="463200"/>
            </a:xfrm>
            <a:custGeom>
              <a:rect b="b" l="l" r="r" t="t"/>
              <a:pathLst>
                <a:path extrusionOk="0" h="18528" w="19099">
                  <a:moveTo>
                    <a:pt x="10152" y="0"/>
                  </a:moveTo>
                  <a:cubicBezTo>
                    <a:pt x="9224" y="0"/>
                    <a:pt x="8063" y="140"/>
                    <a:pt x="6668" y="557"/>
                  </a:cubicBezTo>
                  <a:cubicBezTo>
                    <a:pt x="1881" y="2036"/>
                    <a:pt x="1" y="9229"/>
                    <a:pt x="6367" y="13615"/>
                  </a:cubicBezTo>
                  <a:cubicBezTo>
                    <a:pt x="12833" y="18001"/>
                    <a:pt x="19099" y="18527"/>
                    <a:pt x="19099" y="18527"/>
                  </a:cubicBezTo>
                  <a:lnTo>
                    <a:pt x="13886" y="11535"/>
                  </a:lnTo>
                  <a:cubicBezTo>
                    <a:pt x="13886" y="11535"/>
                    <a:pt x="10653" y="11535"/>
                    <a:pt x="8146" y="9229"/>
                  </a:cubicBezTo>
                  <a:cubicBezTo>
                    <a:pt x="5990" y="7267"/>
                    <a:pt x="5522" y="4043"/>
                    <a:pt x="7508" y="4043"/>
                  </a:cubicBezTo>
                  <a:cubicBezTo>
                    <a:pt x="7831" y="4043"/>
                    <a:pt x="8218" y="4128"/>
                    <a:pt x="8673" y="4317"/>
                  </a:cubicBezTo>
                  <a:cubicBezTo>
                    <a:pt x="11906" y="5570"/>
                    <a:pt x="14612" y="10282"/>
                    <a:pt x="14612" y="10282"/>
                  </a:cubicBezTo>
                  <a:lnTo>
                    <a:pt x="12933" y="557"/>
                  </a:lnTo>
                  <a:cubicBezTo>
                    <a:pt x="12933" y="557"/>
                    <a:pt x="12009" y="0"/>
                    <a:pt x="10152" y="0"/>
                  </a:cubicBez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23"/>
            <p:cNvSpPr/>
            <p:nvPr/>
          </p:nvSpPr>
          <p:spPr>
            <a:xfrm>
              <a:off x="-1819350" y="2865050"/>
              <a:ext cx="1033850" cy="702400"/>
            </a:xfrm>
            <a:custGeom>
              <a:rect b="b" l="l" r="r" t="t"/>
              <a:pathLst>
                <a:path extrusionOk="0" h="28096" w="41354">
                  <a:moveTo>
                    <a:pt x="0" y="1"/>
                  </a:moveTo>
                  <a:lnTo>
                    <a:pt x="1980" y="12657"/>
                  </a:lnTo>
                  <a:cubicBezTo>
                    <a:pt x="3434" y="21529"/>
                    <a:pt x="11178" y="28096"/>
                    <a:pt x="20151" y="28096"/>
                  </a:cubicBezTo>
                  <a:lnTo>
                    <a:pt x="21203" y="28096"/>
                  </a:lnTo>
                  <a:cubicBezTo>
                    <a:pt x="30276" y="28096"/>
                    <a:pt x="37895" y="21529"/>
                    <a:pt x="39374" y="12657"/>
                  </a:cubicBezTo>
                  <a:lnTo>
                    <a:pt x="41354" y="1"/>
                  </a:lnTo>
                  <a:close/>
                </a:path>
              </a:pathLst>
            </a:custGeom>
            <a:solidFill>
              <a:schemeClr val="accent6"/>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23"/>
            <p:cNvSpPr/>
            <p:nvPr/>
          </p:nvSpPr>
          <p:spPr>
            <a:xfrm>
              <a:off x="-1819350" y="2739725"/>
              <a:ext cx="1033850" cy="250675"/>
            </a:xfrm>
            <a:custGeom>
              <a:rect b="b" l="l" r="r" t="t"/>
              <a:pathLst>
                <a:path extrusionOk="0" h="10027" w="41354">
                  <a:moveTo>
                    <a:pt x="20677" y="1"/>
                  </a:moveTo>
                  <a:cubicBezTo>
                    <a:pt x="9298" y="1"/>
                    <a:pt x="0" y="2207"/>
                    <a:pt x="0" y="5014"/>
                  </a:cubicBezTo>
                  <a:cubicBezTo>
                    <a:pt x="0" y="7846"/>
                    <a:pt x="9298" y="10026"/>
                    <a:pt x="20677" y="10026"/>
                  </a:cubicBezTo>
                  <a:cubicBezTo>
                    <a:pt x="32156" y="10026"/>
                    <a:pt x="41354" y="7846"/>
                    <a:pt x="41354" y="5014"/>
                  </a:cubicBezTo>
                  <a:cubicBezTo>
                    <a:pt x="41354" y="2207"/>
                    <a:pt x="32156" y="1"/>
                    <a:pt x="20677" y="1"/>
                  </a:cubicBezTo>
                  <a:close/>
                </a:path>
              </a:pathLst>
            </a:custGeom>
            <a:solidFill>
              <a:schemeClr val="accent4"/>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23"/>
            <p:cNvSpPr/>
            <p:nvPr/>
          </p:nvSpPr>
          <p:spPr>
            <a:xfrm>
              <a:off x="-1769850" y="2758525"/>
              <a:ext cx="934850" cy="203675"/>
            </a:xfrm>
            <a:custGeom>
              <a:rect b="b" l="l" r="r" t="t"/>
              <a:pathLst>
                <a:path extrusionOk="0" h="8147" w="37394">
                  <a:moveTo>
                    <a:pt x="18697" y="1"/>
                  </a:moveTo>
                  <a:cubicBezTo>
                    <a:pt x="8346" y="1"/>
                    <a:pt x="0" y="1881"/>
                    <a:pt x="0" y="4061"/>
                  </a:cubicBezTo>
                  <a:cubicBezTo>
                    <a:pt x="0" y="6267"/>
                    <a:pt x="8346" y="8146"/>
                    <a:pt x="18697" y="8146"/>
                  </a:cubicBezTo>
                  <a:cubicBezTo>
                    <a:pt x="29023" y="8146"/>
                    <a:pt x="37394" y="6267"/>
                    <a:pt x="37394" y="4061"/>
                  </a:cubicBezTo>
                  <a:cubicBezTo>
                    <a:pt x="37394" y="1881"/>
                    <a:pt x="29023" y="1"/>
                    <a:pt x="18697" y="1"/>
                  </a:cubicBezTo>
                  <a:close/>
                </a:path>
              </a:pathLst>
            </a:custGeom>
            <a:solidFill>
              <a:schemeClr val="accent5"/>
            </a:solid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23"/>
            <p:cNvSpPr/>
            <p:nvPr/>
          </p:nvSpPr>
          <p:spPr>
            <a:xfrm>
              <a:off x="-1657700" y="2878200"/>
              <a:ext cx="709925" cy="84000"/>
            </a:xfrm>
            <a:custGeom>
              <a:rect b="b" l="l" r="r" t="t"/>
              <a:pathLst>
                <a:path extrusionOk="0" h="3360" w="28397">
                  <a:moveTo>
                    <a:pt x="14211" y="1"/>
                  </a:moveTo>
                  <a:cubicBezTo>
                    <a:pt x="8246" y="1"/>
                    <a:pt x="2933" y="728"/>
                    <a:pt x="0" y="1881"/>
                  </a:cubicBezTo>
                  <a:cubicBezTo>
                    <a:pt x="3459" y="2733"/>
                    <a:pt x="8572" y="3359"/>
                    <a:pt x="14211" y="3359"/>
                  </a:cubicBezTo>
                  <a:cubicBezTo>
                    <a:pt x="19850" y="3359"/>
                    <a:pt x="24963" y="2733"/>
                    <a:pt x="28396" y="1881"/>
                  </a:cubicBezTo>
                  <a:cubicBezTo>
                    <a:pt x="25489" y="728"/>
                    <a:pt x="20251" y="1"/>
                    <a:pt x="14211"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23"/>
            <p:cNvSpPr/>
            <p:nvPr/>
          </p:nvSpPr>
          <p:spPr>
            <a:xfrm>
              <a:off x="-1574375" y="2907025"/>
              <a:ext cx="52650" cy="20700"/>
            </a:xfrm>
            <a:custGeom>
              <a:rect b="b" l="l" r="r" t="t"/>
              <a:pathLst>
                <a:path extrusionOk="0" h="828" w="2106">
                  <a:moveTo>
                    <a:pt x="1053" y="1"/>
                  </a:moveTo>
                  <a:cubicBezTo>
                    <a:pt x="527" y="1"/>
                    <a:pt x="1" y="201"/>
                    <a:pt x="1" y="427"/>
                  </a:cubicBezTo>
                  <a:cubicBezTo>
                    <a:pt x="1" y="627"/>
                    <a:pt x="527" y="828"/>
                    <a:pt x="1053" y="828"/>
                  </a:cubicBezTo>
                  <a:cubicBezTo>
                    <a:pt x="1680" y="828"/>
                    <a:pt x="2106" y="627"/>
                    <a:pt x="2106" y="427"/>
                  </a:cubicBezTo>
                  <a:cubicBezTo>
                    <a:pt x="2106" y="201"/>
                    <a:pt x="1680" y="1"/>
                    <a:pt x="1053" y="1"/>
                  </a:cubicBezTo>
                  <a:close/>
                </a:path>
              </a:pathLst>
            </a:custGeom>
            <a:solidFill>
              <a:srgbClr val="A167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23"/>
            <p:cNvSpPr/>
            <p:nvPr/>
          </p:nvSpPr>
          <p:spPr>
            <a:xfrm>
              <a:off x="-1579375" y="2899500"/>
              <a:ext cx="60175" cy="28225"/>
            </a:xfrm>
            <a:custGeom>
              <a:rect b="b" l="l" r="r" t="t"/>
              <a:pathLst>
                <a:path extrusionOk="0" h="1129" w="2407">
                  <a:moveTo>
                    <a:pt x="1253" y="1"/>
                  </a:moveTo>
                  <a:cubicBezTo>
                    <a:pt x="526" y="1"/>
                    <a:pt x="201" y="402"/>
                    <a:pt x="100" y="728"/>
                  </a:cubicBezTo>
                  <a:cubicBezTo>
                    <a:pt x="100" y="728"/>
                    <a:pt x="0" y="1129"/>
                    <a:pt x="1153" y="1129"/>
                  </a:cubicBezTo>
                  <a:cubicBezTo>
                    <a:pt x="627" y="1129"/>
                    <a:pt x="201" y="928"/>
                    <a:pt x="201" y="728"/>
                  </a:cubicBezTo>
                  <a:cubicBezTo>
                    <a:pt x="201" y="628"/>
                    <a:pt x="426" y="502"/>
                    <a:pt x="727" y="402"/>
                  </a:cubicBezTo>
                  <a:lnTo>
                    <a:pt x="727" y="302"/>
                  </a:lnTo>
                  <a:cubicBezTo>
                    <a:pt x="727" y="302"/>
                    <a:pt x="827" y="201"/>
                    <a:pt x="953" y="201"/>
                  </a:cubicBezTo>
                  <a:cubicBezTo>
                    <a:pt x="1153" y="201"/>
                    <a:pt x="1253" y="302"/>
                    <a:pt x="1253" y="302"/>
                  </a:cubicBezTo>
                  <a:cubicBezTo>
                    <a:pt x="1880" y="302"/>
                    <a:pt x="2306" y="502"/>
                    <a:pt x="2306" y="728"/>
                  </a:cubicBezTo>
                  <a:cubicBezTo>
                    <a:pt x="2306" y="928"/>
                    <a:pt x="1880" y="1129"/>
                    <a:pt x="1253" y="1129"/>
                  </a:cubicBezTo>
                  <a:lnTo>
                    <a:pt x="1354" y="1129"/>
                  </a:lnTo>
                  <a:cubicBezTo>
                    <a:pt x="2406" y="1129"/>
                    <a:pt x="2406" y="728"/>
                    <a:pt x="2406" y="728"/>
                  </a:cubicBezTo>
                  <a:cubicBezTo>
                    <a:pt x="2406" y="728"/>
                    <a:pt x="2306" y="201"/>
                    <a:pt x="1454" y="101"/>
                  </a:cubicBezTo>
                  <a:cubicBezTo>
                    <a:pt x="1354" y="101"/>
                    <a:pt x="1253" y="1"/>
                    <a:pt x="1253" y="1"/>
                  </a:cubicBezTo>
                  <a:close/>
                </a:path>
              </a:pathLst>
            </a:custGeom>
            <a:solidFill>
              <a:schemeClr val="accent2">
                <a:alpha val="5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23"/>
            <p:cNvSpPr/>
            <p:nvPr/>
          </p:nvSpPr>
          <p:spPr>
            <a:xfrm>
              <a:off x="-1574375" y="2907025"/>
              <a:ext cx="52650" cy="20700"/>
            </a:xfrm>
            <a:custGeom>
              <a:rect b="b" l="l" r="r" t="t"/>
              <a:pathLst>
                <a:path extrusionOk="0" h="828" w="2106">
                  <a:moveTo>
                    <a:pt x="1053" y="1"/>
                  </a:moveTo>
                  <a:cubicBezTo>
                    <a:pt x="1053" y="101"/>
                    <a:pt x="953" y="201"/>
                    <a:pt x="753" y="201"/>
                  </a:cubicBezTo>
                  <a:cubicBezTo>
                    <a:pt x="627" y="201"/>
                    <a:pt x="527" y="201"/>
                    <a:pt x="527" y="101"/>
                  </a:cubicBezTo>
                  <a:cubicBezTo>
                    <a:pt x="226" y="201"/>
                    <a:pt x="1" y="327"/>
                    <a:pt x="1" y="427"/>
                  </a:cubicBezTo>
                  <a:cubicBezTo>
                    <a:pt x="1" y="627"/>
                    <a:pt x="427" y="828"/>
                    <a:pt x="953" y="828"/>
                  </a:cubicBezTo>
                  <a:lnTo>
                    <a:pt x="1053" y="828"/>
                  </a:lnTo>
                  <a:cubicBezTo>
                    <a:pt x="1680" y="828"/>
                    <a:pt x="2106" y="627"/>
                    <a:pt x="2106" y="427"/>
                  </a:cubicBezTo>
                  <a:cubicBezTo>
                    <a:pt x="2106" y="201"/>
                    <a:pt x="1680" y="1"/>
                    <a:pt x="1053" y="1"/>
                  </a:cubicBezTo>
                  <a:close/>
                </a:path>
              </a:pathLst>
            </a:custGeom>
            <a:solidFill>
              <a:schemeClr val="dk2">
                <a:alpha val="1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23"/>
            <p:cNvSpPr/>
            <p:nvPr/>
          </p:nvSpPr>
          <p:spPr>
            <a:xfrm>
              <a:off x="-1561225" y="2904525"/>
              <a:ext cx="13200" cy="5025"/>
            </a:xfrm>
            <a:custGeom>
              <a:rect b="b" l="l" r="r" t="t"/>
              <a:pathLst>
                <a:path extrusionOk="0" h="201" w="528">
                  <a:moveTo>
                    <a:pt x="227" y="0"/>
                  </a:moveTo>
                  <a:cubicBezTo>
                    <a:pt x="101" y="0"/>
                    <a:pt x="1" y="101"/>
                    <a:pt x="1" y="101"/>
                  </a:cubicBezTo>
                  <a:lnTo>
                    <a:pt x="1" y="201"/>
                  </a:lnTo>
                  <a:cubicBezTo>
                    <a:pt x="101" y="201"/>
                    <a:pt x="327" y="101"/>
                    <a:pt x="527" y="101"/>
                  </a:cubicBezTo>
                  <a:cubicBezTo>
                    <a:pt x="527" y="101"/>
                    <a:pt x="427" y="0"/>
                    <a:pt x="227" y="0"/>
                  </a:cubicBezTo>
                  <a:close/>
                </a:path>
              </a:pathLst>
            </a:custGeom>
            <a:solidFill>
              <a:srgbClr val="F0C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23"/>
            <p:cNvSpPr/>
            <p:nvPr/>
          </p:nvSpPr>
          <p:spPr>
            <a:xfrm>
              <a:off x="-1561225" y="2907025"/>
              <a:ext cx="13200" cy="5050"/>
            </a:xfrm>
            <a:custGeom>
              <a:rect b="b" l="l" r="r" t="t"/>
              <a:pathLst>
                <a:path extrusionOk="0" h="202" w="528">
                  <a:moveTo>
                    <a:pt x="527" y="1"/>
                  </a:moveTo>
                  <a:cubicBezTo>
                    <a:pt x="327" y="1"/>
                    <a:pt x="101" y="101"/>
                    <a:pt x="1" y="101"/>
                  </a:cubicBezTo>
                  <a:cubicBezTo>
                    <a:pt x="1" y="201"/>
                    <a:pt x="101" y="201"/>
                    <a:pt x="227" y="201"/>
                  </a:cubicBezTo>
                  <a:cubicBezTo>
                    <a:pt x="427" y="201"/>
                    <a:pt x="527" y="101"/>
                    <a:pt x="527"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23"/>
            <p:cNvSpPr/>
            <p:nvPr/>
          </p:nvSpPr>
          <p:spPr>
            <a:xfrm>
              <a:off x="-1482900" y="2938350"/>
              <a:ext cx="33875" cy="10675"/>
            </a:xfrm>
            <a:custGeom>
              <a:rect b="b" l="l" r="r" t="t"/>
              <a:pathLst>
                <a:path extrusionOk="0" h="427" w="1355">
                  <a:moveTo>
                    <a:pt x="728" y="1"/>
                  </a:moveTo>
                  <a:cubicBezTo>
                    <a:pt x="327" y="1"/>
                    <a:pt x="1" y="101"/>
                    <a:pt x="1" y="201"/>
                  </a:cubicBezTo>
                  <a:cubicBezTo>
                    <a:pt x="1" y="327"/>
                    <a:pt x="327" y="427"/>
                    <a:pt x="728" y="427"/>
                  </a:cubicBezTo>
                  <a:cubicBezTo>
                    <a:pt x="1053" y="427"/>
                    <a:pt x="1354" y="327"/>
                    <a:pt x="1354" y="201"/>
                  </a:cubicBezTo>
                  <a:cubicBezTo>
                    <a:pt x="1354" y="101"/>
                    <a:pt x="1053" y="1"/>
                    <a:pt x="728" y="1"/>
                  </a:cubicBezTo>
                  <a:close/>
                </a:path>
              </a:pathLst>
            </a:custGeom>
            <a:solidFill>
              <a:srgbClr val="A167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23"/>
            <p:cNvSpPr/>
            <p:nvPr/>
          </p:nvSpPr>
          <p:spPr>
            <a:xfrm>
              <a:off x="-1485400" y="2933350"/>
              <a:ext cx="39500" cy="15675"/>
            </a:xfrm>
            <a:custGeom>
              <a:rect b="b" l="l" r="r" t="t"/>
              <a:pathLst>
                <a:path extrusionOk="0" h="627" w="1580">
                  <a:moveTo>
                    <a:pt x="101" y="401"/>
                  </a:moveTo>
                  <a:cubicBezTo>
                    <a:pt x="101" y="402"/>
                    <a:pt x="1" y="627"/>
                    <a:pt x="727" y="627"/>
                  </a:cubicBezTo>
                  <a:cubicBezTo>
                    <a:pt x="427" y="627"/>
                    <a:pt x="101" y="527"/>
                    <a:pt x="101" y="401"/>
                  </a:cubicBezTo>
                  <a:close/>
                  <a:moveTo>
                    <a:pt x="727" y="0"/>
                  </a:moveTo>
                  <a:cubicBezTo>
                    <a:pt x="326" y="0"/>
                    <a:pt x="101" y="201"/>
                    <a:pt x="101" y="401"/>
                  </a:cubicBezTo>
                  <a:cubicBezTo>
                    <a:pt x="101" y="301"/>
                    <a:pt x="201" y="201"/>
                    <a:pt x="427" y="201"/>
                  </a:cubicBezTo>
                  <a:cubicBezTo>
                    <a:pt x="427" y="101"/>
                    <a:pt x="527" y="101"/>
                    <a:pt x="627" y="101"/>
                  </a:cubicBezTo>
                  <a:cubicBezTo>
                    <a:pt x="727" y="101"/>
                    <a:pt x="828" y="101"/>
                    <a:pt x="828" y="201"/>
                  </a:cubicBezTo>
                  <a:cubicBezTo>
                    <a:pt x="1153" y="201"/>
                    <a:pt x="1454" y="301"/>
                    <a:pt x="1454" y="401"/>
                  </a:cubicBezTo>
                  <a:cubicBezTo>
                    <a:pt x="1454" y="527"/>
                    <a:pt x="1153" y="627"/>
                    <a:pt x="828" y="627"/>
                  </a:cubicBezTo>
                  <a:cubicBezTo>
                    <a:pt x="1580" y="627"/>
                    <a:pt x="1580" y="401"/>
                    <a:pt x="1580" y="401"/>
                  </a:cubicBezTo>
                  <a:cubicBezTo>
                    <a:pt x="1580" y="401"/>
                    <a:pt x="1454" y="101"/>
                    <a:pt x="953" y="0"/>
                  </a:cubicBezTo>
                  <a:close/>
                </a:path>
              </a:pathLst>
            </a:custGeom>
            <a:solidFill>
              <a:schemeClr val="accent2">
                <a:alpha val="5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23"/>
            <p:cNvSpPr/>
            <p:nvPr/>
          </p:nvSpPr>
          <p:spPr>
            <a:xfrm>
              <a:off x="-1482900" y="2938350"/>
              <a:ext cx="33875" cy="10675"/>
            </a:xfrm>
            <a:custGeom>
              <a:rect b="b" l="l" r="r" t="t"/>
              <a:pathLst>
                <a:path extrusionOk="0" h="427" w="1355">
                  <a:moveTo>
                    <a:pt x="327" y="1"/>
                  </a:moveTo>
                  <a:cubicBezTo>
                    <a:pt x="101" y="1"/>
                    <a:pt x="1" y="101"/>
                    <a:pt x="1" y="201"/>
                  </a:cubicBezTo>
                  <a:cubicBezTo>
                    <a:pt x="1" y="327"/>
                    <a:pt x="327" y="427"/>
                    <a:pt x="627" y="427"/>
                  </a:cubicBezTo>
                  <a:lnTo>
                    <a:pt x="728" y="427"/>
                  </a:lnTo>
                  <a:cubicBezTo>
                    <a:pt x="1053" y="427"/>
                    <a:pt x="1354" y="327"/>
                    <a:pt x="1354" y="201"/>
                  </a:cubicBezTo>
                  <a:cubicBezTo>
                    <a:pt x="1354" y="101"/>
                    <a:pt x="1053" y="1"/>
                    <a:pt x="728" y="1"/>
                  </a:cubicBezTo>
                  <a:close/>
                </a:path>
              </a:pathLst>
            </a:custGeom>
            <a:solidFill>
              <a:schemeClr val="dk2">
                <a:alpha val="1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23"/>
            <p:cNvSpPr/>
            <p:nvPr/>
          </p:nvSpPr>
          <p:spPr>
            <a:xfrm>
              <a:off x="-1474750" y="2935850"/>
              <a:ext cx="10050" cy="2525"/>
            </a:xfrm>
            <a:custGeom>
              <a:rect b="b" l="l" r="r" t="t"/>
              <a:pathLst>
                <a:path extrusionOk="0" h="101" w="402">
                  <a:moveTo>
                    <a:pt x="201" y="1"/>
                  </a:moveTo>
                  <a:cubicBezTo>
                    <a:pt x="101" y="1"/>
                    <a:pt x="1" y="1"/>
                    <a:pt x="1" y="101"/>
                  </a:cubicBezTo>
                  <a:lnTo>
                    <a:pt x="402" y="101"/>
                  </a:lnTo>
                  <a:cubicBezTo>
                    <a:pt x="402" y="1"/>
                    <a:pt x="301" y="1"/>
                    <a:pt x="201" y="1"/>
                  </a:cubicBezTo>
                  <a:close/>
                </a:path>
              </a:pathLst>
            </a:custGeom>
            <a:solidFill>
              <a:srgbClr val="F0C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23"/>
            <p:cNvSpPr/>
            <p:nvPr/>
          </p:nvSpPr>
          <p:spPr>
            <a:xfrm>
              <a:off x="-1474750" y="2938350"/>
              <a:ext cx="10050" cy="25"/>
            </a:xfrm>
            <a:custGeom>
              <a:rect b="b" l="l" r="r" t="t"/>
              <a:pathLst>
                <a:path extrusionOk="0" h="1" w="402">
                  <a:moveTo>
                    <a:pt x="402" y="1"/>
                  </a:moveTo>
                  <a:lnTo>
                    <a:pt x="1" y="1"/>
                  </a:lnTo>
                  <a:lnTo>
                    <a:pt x="201" y="1"/>
                  </a:ln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23"/>
            <p:cNvSpPr/>
            <p:nvPr/>
          </p:nvSpPr>
          <p:spPr>
            <a:xfrm>
              <a:off x="-1383275" y="2896375"/>
              <a:ext cx="23225" cy="10675"/>
            </a:xfrm>
            <a:custGeom>
              <a:rect b="b" l="l" r="r" t="t"/>
              <a:pathLst>
                <a:path extrusionOk="0" h="427" w="929">
                  <a:moveTo>
                    <a:pt x="402" y="1"/>
                  </a:moveTo>
                  <a:cubicBezTo>
                    <a:pt x="201" y="1"/>
                    <a:pt x="1" y="126"/>
                    <a:pt x="1" y="226"/>
                  </a:cubicBezTo>
                  <a:cubicBezTo>
                    <a:pt x="1" y="326"/>
                    <a:pt x="201" y="427"/>
                    <a:pt x="402" y="427"/>
                  </a:cubicBezTo>
                  <a:cubicBezTo>
                    <a:pt x="728" y="427"/>
                    <a:pt x="928" y="326"/>
                    <a:pt x="928" y="226"/>
                  </a:cubicBezTo>
                  <a:cubicBezTo>
                    <a:pt x="928" y="126"/>
                    <a:pt x="728" y="1"/>
                    <a:pt x="402" y="1"/>
                  </a:cubicBezTo>
                  <a:close/>
                </a:path>
              </a:pathLst>
            </a:custGeom>
            <a:solidFill>
              <a:srgbClr val="A167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23"/>
            <p:cNvSpPr/>
            <p:nvPr/>
          </p:nvSpPr>
          <p:spPr>
            <a:xfrm>
              <a:off x="-1386400" y="2893875"/>
              <a:ext cx="26350" cy="13175"/>
            </a:xfrm>
            <a:custGeom>
              <a:rect b="b" l="l" r="r" t="t"/>
              <a:pathLst>
                <a:path extrusionOk="0" h="527" w="1054">
                  <a:moveTo>
                    <a:pt x="427" y="0"/>
                  </a:moveTo>
                  <a:cubicBezTo>
                    <a:pt x="390" y="0"/>
                    <a:pt x="366" y="14"/>
                    <a:pt x="351" y="31"/>
                  </a:cubicBezTo>
                  <a:lnTo>
                    <a:pt x="351" y="31"/>
                  </a:lnTo>
                  <a:cubicBezTo>
                    <a:pt x="383" y="19"/>
                    <a:pt x="419" y="9"/>
                    <a:pt x="459" y="5"/>
                  </a:cubicBezTo>
                  <a:lnTo>
                    <a:pt x="459" y="5"/>
                  </a:lnTo>
                  <a:cubicBezTo>
                    <a:pt x="449" y="2"/>
                    <a:pt x="439" y="0"/>
                    <a:pt x="427" y="0"/>
                  </a:cubicBezTo>
                  <a:close/>
                  <a:moveTo>
                    <a:pt x="527" y="0"/>
                  </a:moveTo>
                  <a:cubicBezTo>
                    <a:pt x="503" y="0"/>
                    <a:pt x="480" y="2"/>
                    <a:pt x="459" y="5"/>
                  </a:cubicBezTo>
                  <a:lnTo>
                    <a:pt x="459" y="5"/>
                  </a:lnTo>
                  <a:cubicBezTo>
                    <a:pt x="527" y="23"/>
                    <a:pt x="527" y="101"/>
                    <a:pt x="527" y="101"/>
                  </a:cubicBezTo>
                  <a:cubicBezTo>
                    <a:pt x="778" y="101"/>
                    <a:pt x="954" y="175"/>
                    <a:pt x="1022" y="255"/>
                  </a:cubicBezTo>
                  <a:lnTo>
                    <a:pt x="1022" y="255"/>
                  </a:lnTo>
                  <a:cubicBezTo>
                    <a:pt x="972" y="159"/>
                    <a:pt x="854" y="0"/>
                    <a:pt x="627" y="0"/>
                  </a:cubicBezTo>
                  <a:close/>
                  <a:moveTo>
                    <a:pt x="351" y="31"/>
                  </a:moveTo>
                  <a:lnTo>
                    <a:pt x="351" y="31"/>
                  </a:lnTo>
                  <a:cubicBezTo>
                    <a:pt x="186" y="97"/>
                    <a:pt x="126" y="249"/>
                    <a:pt x="126" y="326"/>
                  </a:cubicBezTo>
                  <a:cubicBezTo>
                    <a:pt x="126" y="326"/>
                    <a:pt x="226" y="226"/>
                    <a:pt x="326" y="101"/>
                  </a:cubicBezTo>
                  <a:cubicBezTo>
                    <a:pt x="326" y="101"/>
                    <a:pt x="326" y="61"/>
                    <a:pt x="351" y="31"/>
                  </a:cubicBezTo>
                  <a:close/>
                  <a:moveTo>
                    <a:pt x="1022" y="255"/>
                  </a:moveTo>
                  <a:cubicBezTo>
                    <a:pt x="1044" y="296"/>
                    <a:pt x="1053" y="326"/>
                    <a:pt x="1053" y="326"/>
                  </a:cubicBezTo>
                  <a:cubicBezTo>
                    <a:pt x="1053" y="303"/>
                    <a:pt x="1042" y="279"/>
                    <a:pt x="1022" y="255"/>
                  </a:cubicBezTo>
                  <a:close/>
                  <a:moveTo>
                    <a:pt x="1053" y="326"/>
                  </a:moveTo>
                  <a:cubicBezTo>
                    <a:pt x="1053" y="327"/>
                    <a:pt x="1053" y="360"/>
                    <a:pt x="1017" y="400"/>
                  </a:cubicBezTo>
                  <a:lnTo>
                    <a:pt x="1017" y="400"/>
                  </a:lnTo>
                  <a:cubicBezTo>
                    <a:pt x="1041" y="376"/>
                    <a:pt x="1053" y="351"/>
                    <a:pt x="1053" y="326"/>
                  </a:cubicBezTo>
                  <a:close/>
                  <a:moveTo>
                    <a:pt x="126" y="326"/>
                  </a:moveTo>
                  <a:cubicBezTo>
                    <a:pt x="126" y="326"/>
                    <a:pt x="1" y="527"/>
                    <a:pt x="527" y="527"/>
                  </a:cubicBezTo>
                  <a:cubicBezTo>
                    <a:pt x="326" y="527"/>
                    <a:pt x="126" y="426"/>
                    <a:pt x="126" y="326"/>
                  </a:cubicBezTo>
                  <a:close/>
                  <a:moveTo>
                    <a:pt x="1017" y="400"/>
                  </a:moveTo>
                  <a:cubicBezTo>
                    <a:pt x="945" y="470"/>
                    <a:pt x="771" y="527"/>
                    <a:pt x="527" y="527"/>
                  </a:cubicBezTo>
                  <a:cubicBezTo>
                    <a:pt x="837" y="527"/>
                    <a:pt x="965" y="457"/>
                    <a:pt x="1017" y="400"/>
                  </a:cubicBezTo>
                  <a:close/>
                </a:path>
              </a:pathLst>
            </a:custGeom>
            <a:solidFill>
              <a:schemeClr val="accent2">
                <a:alpha val="5333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23"/>
            <p:cNvSpPr/>
            <p:nvPr/>
          </p:nvSpPr>
          <p:spPr>
            <a:xfrm>
              <a:off x="-1383275" y="2896375"/>
              <a:ext cx="23225" cy="10675"/>
            </a:xfrm>
            <a:custGeom>
              <a:rect b="b" l="l" r="r" t="t"/>
              <a:pathLst>
                <a:path extrusionOk="0" h="427" w="929">
                  <a:moveTo>
                    <a:pt x="201" y="1"/>
                  </a:moveTo>
                  <a:cubicBezTo>
                    <a:pt x="101" y="126"/>
                    <a:pt x="1" y="226"/>
                    <a:pt x="1" y="226"/>
                  </a:cubicBezTo>
                  <a:cubicBezTo>
                    <a:pt x="1" y="326"/>
                    <a:pt x="201" y="427"/>
                    <a:pt x="402" y="427"/>
                  </a:cubicBezTo>
                  <a:cubicBezTo>
                    <a:pt x="728" y="427"/>
                    <a:pt x="928" y="326"/>
                    <a:pt x="928" y="226"/>
                  </a:cubicBezTo>
                  <a:cubicBezTo>
                    <a:pt x="928" y="126"/>
                    <a:pt x="728" y="1"/>
                    <a:pt x="402" y="1"/>
                  </a:cubicBezTo>
                  <a:cubicBezTo>
                    <a:pt x="402" y="126"/>
                    <a:pt x="402" y="126"/>
                    <a:pt x="302" y="126"/>
                  </a:cubicBezTo>
                  <a:cubicBezTo>
                    <a:pt x="302" y="126"/>
                    <a:pt x="201" y="126"/>
                    <a:pt x="201" y="1"/>
                  </a:cubicBezTo>
                  <a:close/>
                </a:path>
              </a:pathLst>
            </a:custGeom>
            <a:solidFill>
              <a:schemeClr val="dk2">
                <a:alpha val="1764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23"/>
            <p:cNvSpPr/>
            <p:nvPr/>
          </p:nvSpPr>
          <p:spPr>
            <a:xfrm>
              <a:off x="-1378250" y="2893875"/>
              <a:ext cx="5025" cy="2525"/>
            </a:xfrm>
            <a:custGeom>
              <a:rect b="b" l="l" r="r" t="t"/>
              <a:pathLst>
                <a:path extrusionOk="0" h="101" w="201">
                  <a:moveTo>
                    <a:pt x="101" y="0"/>
                  </a:moveTo>
                  <a:cubicBezTo>
                    <a:pt x="0" y="0"/>
                    <a:pt x="0" y="101"/>
                    <a:pt x="0" y="101"/>
                  </a:cubicBezTo>
                  <a:lnTo>
                    <a:pt x="201" y="101"/>
                  </a:lnTo>
                  <a:cubicBezTo>
                    <a:pt x="201" y="101"/>
                    <a:pt x="201" y="0"/>
                    <a:pt x="101" y="0"/>
                  </a:cubicBezTo>
                  <a:close/>
                </a:path>
              </a:pathLst>
            </a:custGeom>
            <a:solidFill>
              <a:srgbClr val="F0C88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23"/>
            <p:cNvSpPr/>
            <p:nvPr/>
          </p:nvSpPr>
          <p:spPr>
            <a:xfrm>
              <a:off x="-1378250" y="2896375"/>
              <a:ext cx="5025" cy="3150"/>
            </a:xfrm>
            <a:custGeom>
              <a:rect b="b" l="l" r="r" t="t"/>
              <a:pathLst>
                <a:path extrusionOk="0" h="126" w="201">
                  <a:moveTo>
                    <a:pt x="0" y="1"/>
                  </a:moveTo>
                  <a:cubicBezTo>
                    <a:pt x="0" y="126"/>
                    <a:pt x="101" y="126"/>
                    <a:pt x="101" y="126"/>
                  </a:cubicBezTo>
                  <a:cubicBezTo>
                    <a:pt x="201" y="126"/>
                    <a:pt x="201" y="126"/>
                    <a:pt x="201" y="1"/>
                  </a:cubicBezTo>
                  <a:close/>
                </a:path>
              </a:pathLst>
            </a:custGeom>
            <a:solidFill>
              <a:srgbClr val="FFFFFF">
                <a:alpha val="4000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206" name="Google Shape;1206;p23"/>
          <p:cNvCxnSpPr/>
          <p:nvPr/>
        </p:nvCxnSpPr>
        <p:spPr>
          <a:xfrm rot="5400000">
            <a:off x="4298541" y="3434307"/>
            <a:ext cx="326700" cy="99900"/>
          </a:xfrm>
          <a:prstGeom prst="curvedConnector3">
            <a:avLst>
              <a:gd fmla="val 50008" name="adj1"/>
            </a:avLst>
          </a:prstGeom>
          <a:noFill/>
          <a:ln cap="flat" cmpd="sng" w="19050">
            <a:solidFill>
              <a:schemeClr val="accent5"/>
            </a:solidFill>
            <a:prstDash val="solid"/>
            <a:round/>
            <a:headEnd len="sm" w="sm" type="none"/>
            <a:tailEnd len="sm" w="sm" type="none"/>
          </a:ln>
        </p:spPr>
      </p:cxnSp>
      <p:cxnSp>
        <p:nvCxnSpPr>
          <p:cNvPr id="1207" name="Google Shape;1207;p23"/>
          <p:cNvCxnSpPr/>
          <p:nvPr/>
        </p:nvCxnSpPr>
        <p:spPr>
          <a:xfrm rot="5400000">
            <a:off x="4313211" y="3226624"/>
            <a:ext cx="326700" cy="99900"/>
          </a:xfrm>
          <a:prstGeom prst="curvedConnector3">
            <a:avLst>
              <a:gd fmla="val 50008" name="adj1"/>
            </a:avLst>
          </a:prstGeom>
          <a:noFill/>
          <a:ln cap="flat" cmpd="sng" w="19050">
            <a:solidFill>
              <a:schemeClr val="accent5"/>
            </a:solidFill>
            <a:prstDash val="solid"/>
            <a:round/>
            <a:headEnd len="sm" w="sm" type="none"/>
            <a:tailEnd len="sm" w="sm" type="none"/>
          </a:ln>
        </p:spPr>
      </p:cxnSp>
      <p:cxnSp>
        <p:nvCxnSpPr>
          <p:cNvPr id="1208" name="Google Shape;1208;p23"/>
          <p:cNvCxnSpPr/>
          <p:nvPr/>
        </p:nvCxnSpPr>
        <p:spPr>
          <a:xfrm rot="5400000">
            <a:off x="4298541" y="3088644"/>
            <a:ext cx="326700" cy="99900"/>
          </a:xfrm>
          <a:prstGeom prst="curvedConnector3">
            <a:avLst>
              <a:gd fmla="val 50008" name="adj1"/>
            </a:avLst>
          </a:prstGeom>
          <a:noFill/>
          <a:ln cap="flat" cmpd="sng" w="19050">
            <a:solidFill>
              <a:schemeClr val="accent5"/>
            </a:solidFill>
            <a:prstDash val="solid"/>
            <a:round/>
            <a:headEnd len="sm" w="sm" type="none"/>
            <a:tailEnd len="sm" w="sm" type="none"/>
          </a:ln>
        </p:spPr>
      </p:cxnSp>
      <p:sp>
        <p:nvSpPr>
          <p:cNvPr id="1209" name="Google Shape;1209;p23"/>
          <p:cNvSpPr/>
          <p:nvPr/>
        </p:nvSpPr>
        <p:spPr>
          <a:xfrm>
            <a:off x="626725" y="3050625"/>
            <a:ext cx="2981400" cy="737400"/>
          </a:xfrm>
          <a:prstGeom prst="rect">
            <a:avLst/>
          </a:pr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
          <p:cNvSpPr txBox="1"/>
          <p:nvPr>
            <p:ph type="ctrTitle"/>
          </p:nvPr>
        </p:nvSpPr>
        <p:spPr>
          <a:xfrm>
            <a:off x="1681950" y="2219400"/>
            <a:ext cx="5779800" cy="7047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8000"/>
              <a:buNone/>
            </a:pPr>
            <a:r>
              <a:rPr lang="en" sz="2800"/>
              <a:t>Definisi Alokasi dan Binary Tree</a:t>
            </a:r>
            <a:r>
              <a:rPr lang="en" sz="5400"/>
              <a:t> </a:t>
            </a:r>
            <a:endParaRPr sz="5400"/>
          </a:p>
        </p:txBody>
      </p:sp>
      <p:sp>
        <p:nvSpPr>
          <p:cNvPr id="557" name="Google Shape;557;p4"/>
          <p:cNvSpPr txBox="1"/>
          <p:nvPr>
            <p:ph idx="2" type="title"/>
          </p:nvPr>
        </p:nvSpPr>
        <p:spPr>
          <a:xfrm>
            <a:off x="3838650" y="1450400"/>
            <a:ext cx="1466400" cy="704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000"/>
              <a:buNone/>
            </a:pPr>
            <a:r>
              <a:rPr lang="en"/>
              <a:t>01</a:t>
            </a:r>
            <a:endParaRPr/>
          </a:p>
        </p:txBody>
      </p:sp>
      <p:sp>
        <p:nvSpPr>
          <p:cNvPr id="558" name="Google Shape;558;p4"/>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9" name="Google Shape;559;p4"/>
          <p:cNvGrpSpPr/>
          <p:nvPr/>
        </p:nvGrpSpPr>
        <p:grpSpPr>
          <a:xfrm rot="10667963">
            <a:off x="7414317" y="1387687"/>
            <a:ext cx="1474038" cy="2698191"/>
            <a:chOff x="365695" y="228600"/>
            <a:chExt cx="1473983" cy="2698089"/>
          </a:xfrm>
        </p:grpSpPr>
        <p:grpSp>
          <p:nvGrpSpPr>
            <p:cNvPr id="560" name="Google Shape;560;p4"/>
            <p:cNvGrpSpPr/>
            <p:nvPr/>
          </p:nvGrpSpPr>
          <p:grpSpPr>
            <a:xfrm flipH="1" rot="-617154">
              <a:off x="575967" y="402323"/>
              <a:ext cx="1053440" cy="2450002"/>
              <a:chOff x="3817855" y="1437512"/>
              <a:chExt cx="541146" cy="1128254"/>
            </a:xfrm>
          </p:grpSpPr>
          <p:sp>
            <p:nvSpPr>
              <p:cNvPr id="561" name="Google Shape;561;p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3" name="Google Shape;563;p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4" name="Google Shape;564;p4"/>
          <p:cNvGrpSpPr/>
          <p:nvPr/>
        </p:nvGrpSpPr>
        <p:grpSpPr>
          <a:xfrm rot="-230834">
            <a:off x="217749" y="1063694"/>
            <a:ext cx="1474061" cy="2698235"/>
            <a:chOff x="365695" y="228600"/>
            <a:chExt cx="1473983" cy="2698089"/>
          </a:xfrm>
        </p:grpSpPr>
        <p:grpSp>
          <p:nvGrpSpPr>
            <p:cNvPr id="565" name="Google Shape;565;p4"/>
            <p:cNvGrpSpPr/>
            <p:nvPr/>
          </p:nvGrpSpPr>
          <p:grpSpPr>
            <a:xfrm flipH="1" rot="-617154">
              <a:off x="575967" y="402323"/>
              <a:ext cx="1053440" cy="2450002"/>
              <a:chOff x="3817855" y="1437512"/>
              <a:chExt cx="541146" cy="1128254"/>
            </a:xfrm>
          </p:grpSpPr>
          <p:sp>
            <p:nvSpPr>
              <p:cNvPr id="566" name="Google Shape;566;p4"/>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8" name="Google Shape;568;p4"/>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e10805fb36_0_0"/>
          <p:cNvSpPr/>
          <p:nvPr/>
        </p:nvSpPr>
        <p:spPr>
          <a:xfrm>
            <a:off x="3655800" y="3998576"/>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4" name="Google Shape;574;ge10805fb36_0_0"/>
          <p:cNvGrpSpPr/>
          <p:nvPr/>
        </p:nvGrpSpPr>
        <p:grpSpPr>
          <a:xfrm rot="10667963">
            <a:off x="7414433" y="1387685"/>
            <a:ext cx="1473990" cy="2698189"/>
            <a:chOff x="365627" y="228600"/>
            <a:chExt cx="1473934" cy="2698088"/>
          </a:xfrm>
        </p:grpSpPr>
        <p:grpSp>
          <p:nvGrpSpPr>
            <p:cNvPr id="575" name="Google Shape;575;ge10805fb36_0_0"/>
            <p:cNvGrpSpPr/>
            <p:nvPr/>
          </p:nvGrpSpPr>
          <p:grpSpPr>
            <a:xfrm flipH="1" rot="-617154">
              <a:off x="575874" y="402327"/>
              <a:ext cx="1053440" cy="2449993"/>
              <a:chOff x="3817855" y="1437512"/>
              <a:chExt cx="541146" cy="1128254"/>
            </a:xfrm>
          </p:grpSpPr>
          <p:sp>
            <p:nvSpPr>
              <p:cNvPr id="576" name="Google Shape;576;ge10805fb36_0_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ge10805fb36_0_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8" name="Google Shape;578;ge10805fb36_0_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9" name="Google Shape;579;ge10805fb36_0_0"/>
          <p:cNvGrpSpPr/>
          <p:nvPr/>
        </p:nvGrpSpPr>
        <p:grpSpPr>
          <a:xfrm rot="-230834">
            <a:off x="217680" y="1063700"/>
            <a:ext cx="1474014" cy="2698233"/>
            <a:chOff x="365627" y="228600"/>
            <a:chExt cx="1473934" cy="2698088"/>
          </a:xfrm>
        </p:grpSpPr>
        <p:grpSp>
          <p:nvGrpSpPr>
            <p:cNvPr id="580" name="Google Shape;580;ge10805fb36_0_0"/>
            <p:cNvGrpSpPr/>
            <p:nvPr/>
          </p:nvGrpSpPr>
          <p:grpSpPr>
            <a:xfrm flipH="1" rot="-617154">
              <a:off x="575874" y="402327"/>
              <a:ext cx="1053440" cy="2449993"/>
              <a:chOff x="3817855" y="1437512"/>
              <a:chExt cx="541146" cy="1128254"/>
            </a:xfrm>
          </p:grpSpPr>
          <p:sp>
            <p:nvSpPr>
              <p:cNvPr id="581" name="Google Shape;581;ge10805fb36_0_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ge10805fb36_0_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3" name="Google Shape;583;ge10805fb36_0_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4" name="Google Shape;584;ge10805fb36_0_0"/>
          <p:cNvSpPr/>
          <p:nvPr/>
        </p:nvSpPr>
        <p:spPr>
          <a:xfrm>
            <a:off x="2163560" y="2870104"/>
            <a:ext cx="182129"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ge10805fb36_0_0"/>
          <p:cNvSpPr txBox="1"/>
          <p:nvPr/>
        </p:nvSpPr>
        <p:spPr>
          <a:xfrm>
            <a:off x="1506400" y="1017300"/>
            <a:ext cx="447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Aldrich"/>
                <a:ea typeface="Aldrich"/>
                <a:cs typeface="Aldrich"/>
                <a:sym typeface="Aldrich"/>
              </a:rPr>
              <a:t>Binary Tree/Pohon Biner Definisi:</a:t>
            </a:r>
            <a:r>
              <a:rPr lang="en">
                <a:solidFill>
                  <a:schemeClr val="accent5"/>
                </a:solidFill>
                <a:latin typeface="Aldrich"/>
                <a:ea typeface="Aldrich"/>
                <a:cs typeface="Aldrich"/>
                <a:sym typeface="Aldrich"/>
              </a:rPr>
              <a:t> Merupakan pohon yang setiap simpulnya memiliki paling banyak dua cabang (anak). </a:t>
            </a:r>
            <a:endParaRPr>
              <a:solidFill>
                <a:schemeClr val="accent5"/>
              </a:solidFill>
              <a:latin typeface="Aldrich"/>
              <a:ea typeface="Aldrich"/>
              <a:cs typeface="Aldrich"/>
              <a:sym typeface="Aldrich"/>
            </a:endParaRPr>
          </a:p>
        </p:txBody>
      </p:sp>
      <p:pic>
        <p:nvPicPr>
          <p:cNvPr id="586" name="Google Shape;586;ge10805fb36_0_0"/>
          <p:cNvPicPr preferRelativeResize="0"/>
          <p:nvPr/>
        </p:nvPicPr>
        <p:blipFill>
          <a:blip r:embed="rId3">
            <a:alphaModFix/>
          </a:blip>
          <a:stretch>
            <a:fillRect/>
          </a:stretch>
        </p:blipFill>
        <p:spPr>
          <a:xfrm>
            <a:off x="2464925" y="1932213"/>
            <a:ext cx="3597225" cy="1883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grpSp>
        <p:nvGrpSpPr>
          <p:cNvPr id="591" name="Google Shape;591;ge076d7b4f4_1_43"/>
          <p:cNvGrpSpPr/>
          <p:nvPr/>
        </p:nvGrpSpPr>
        <p:grpSpPr>
          <a:xfrm rot="10667963">
            <a:off x="7414433" y="1387685"/>
            <a:ext cx="1473990" cy="2698189"/>
            <a:chOff x="365627" y="228600"/>
            <a:chExt cx="1473934" cy="2698088"/>
          </a:xfrm>
        </p:grpSpPr>
        <p:grpSp>
          <p:nvGrpSpPr>
            <p:cNvPr id="592" name="Google Shape;592;ge076d7b4f4_1_43"/>
            <p:cNvGrpSpPr/>
            <p:nvPr/>
          </p:nvGrpSpPr>
          <p:grpSpPr>
            <a:xfrm flipH="1" rot="-617154">
              <a:off x="575874" y="402327"/>
              <a:ext cx="1053440" cy="2449993"/>
              <a:chOff x="3817855" y="1437512"/>
              <a:chExt cx="541146" cy="1128254"/>
            </a:xfrm>
          </p:grpSpPr>
          <p:sp>
            <p:nvSpPr>
              <p:cNvPr id="593" name="Google Shape;593;ge076d7b4f4_1_43"/>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ge076d7b4f4_1_43"/>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5" name="Google Shape;595;ge076d7b4f4_1_43"/>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6" name="Google Shape;596;ge076d7b4f4_1_43"/>
          <p:cNvGrpSpPr/>
          <p:nvPr/>
        </p:nvGrpSpPr>
        <p:grpSpPr>
          <a:xfrm rot="-230834">
            <a:off x="217680" y="1063700"/>
            <a:ext cx="1474014" cy="2698233"/>
            <a:chOff x="365627" y="228600"/>
            <a:chExt cx="1473934" cy="2698088"/>
          </a:xfrm>
        </p:grpSpPr>
        <p:grpSp>
          <p:nvGrpSpPr>
            <p:cNvPr id="597" name="Google Shape;597;ge076d7b4f4_1_43"/>
            <p:cNvGrpSpPr/>
            <p:nvPr/>
          </p:nvGrpSpPr>
          <p:grpSpPr>
            <a:xfrm flipH="1" rot="-617154">
              <a:off x="575874" y="402327"/>
              <a:ext cx="1053440" cy="2449993"/>
              <a:chOff x="3817855" y="1437512"/>
              <a:chExt cx="541146" cy="1128254"/>
            </a:xfrm>
          </p:grpSpPr>
          <p:sp>
            <p:nvSpPr>
              <p:cNvPr id="598" name="Google Shape;598;ge076d7b4f4_1_43"/>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ge076d7b4f4_1_43"/>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0" name="Google Shape;600;ge076d7b4f4_1_43"/>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1" name="Google Shape;601;ge076d7b4f4_1_43"/>
          <p:cNvSpPr/>
          <p:nvPr/>
        </p:nvSpPr>
        <p:spPr>
          <a:xfrm>
            <a:off x="2163560" y="2870104"/>
            <a:ext cx="182129"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e076d7b4f4_1_43"/>
          <p:cNvSpPr txBox="1"/>
          <p:nvPr/>
        </p:nvSpPr>
        <p:spPr>
          <a:xfrm>
            <a:off x="3400775" y="83888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03" name="Google Shape;603;ge076d7b4f4_1_43"/>
          <p:cNvPicPr preferRelativeResize="0"/>
          <p:nvPr/>
        </p:nvPicPr>
        <p:blipFill>
          <a:blip r:embed="rId3">
            <a:alphaModFix/>
          </a:blip>
          <a:stretch>
            <a:fillRect/>
          </a:stretch>
        </p:blipFill>
        <p:spPr>
          <a:xfrm>
            <a:off x="1101325" y="1547200"/>
            <a:ext cx="3884825" cy="1511000"/>
          </a:xfrm>
          <a:prstGeom prst="rect">
            <a:avLst/>
          </a:prstGeom>
          <a:noFill/>
          <a:ln>
            <a:noFill/>
          </a:ln>
        </p:spPr>
      </p:pic>
      <p:sp>
        <p:nvSpPr>
          <p:cNvPr id="604" name="Google Shape;604;ge076d7b4f4_1_43"/>
          <p:cNvSpPr txBox="1"/>
          <p:nvPr/>
        </p:nvSpPr>
        <p:spPr>
          <a:xfrm>
            <a:off x="1319163" y="3366300"/>
            <a:ext cx="5213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5"/>
              </a:buClr>
              <a:buSzPts val="1400"/>
              <a:buFont typeface="Aldrich"/>
              <a:buChar char="●"/>
            </a:pPr>
            <a:r>
              <a:rPr lang="en">
                <a:solidFill>
                  <a:schemeClr val="accent5"/>
                </a:solidFill>
                <a:latin typeface="Aldrich"/>
                <a:ea typeface="Aldrich"/>
                <a:cs typeface="Aldrich"/>
                <a:sym typeface="Aldrich"/>
              </a:rPr>
              <a:t>Simpul-simpul pada tingkat ke-2 berada di elemen ke-4 sampai dengan elemen ke-7;  </a:t>
            </a:r>
            <a:endParaRPr>
              <a:solidFill>
                <a:schemeClr val="accent5"/>
              </a:solidFill>
              <a:latin typeface="Aldrich"/>
              <a:ea typeface="Aldrich"/>
              <a:cs typeface="Aldrich"/>
              <a:sym typeface="Aldrich"/>
            </a:endParaRPr>
          </a:p>
          <a:p>
            <a:pPr indent="-317500" lvl="0" marL="457200" rtl="0" algn="l">
              <a:spcBef>
                <a:spcPts val="0"/>
              </a:spcBef>
              <a:spcAft>
                <a:spcPts val="0"/>
              </a:spcAft>
              <a:buClr>
                <a:schemeClr val="accent5"/>
              </a:buClr>
              <a:buSzPts val="1400"/>
              <a:buFont typeface="Aldrich"/>
              <a:buChar char="●"/>
            </a:pPr>
            <a:r>
              <a:rPr lang="en">
                <a:solidFill>
                  <a:schemeClr val="accent5"/>
                </a:solidFill>
                <a:latin typeface="Aldrich"/>
                <a:ea typeface="Aldrich"/>
                <a:cs typeface="Aldrich"/>
                <a:sym typeface="Aldrich"/>
              </a:rPr>
              <a:t>Simpul-simpul pada tingkat ke-3 berada di elemen ke-8 sampai dengan elemen ke-15</a:t>
            </a:r>
            <a:endParaRPr>
              <a:solidFill>
                <a:schemeClr val="accent5"/>
              </a:solidFill>
              <a:latin typeface="Aldrich"/>
              <a:ea typeface="Aldrich"/>
              <a:cs typeface="Aldrich"/>
              <a:sym typeface="Aldrich"/>
            </a:endParaRPr>
          </a:p>
        </p:txBody>
      </p:sp>
      <p:sp>
        <p:nvSpPr>
          <p:cNvPr id="605" name="Google Shape;605;ge076d7b4f4_1_43"/>
          <p:cNvSpPr txBox="1"/>
          <p:nvPr/>
        </p:nvSpPr>
        <p:spPr>
          <a:xfrm>
            <a:off x="4986150" y="1781775"/>
            <a:ext cx="33039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5"/>
              </a:buClr>
              <a:buSzPts val="1400"/>
              <a:buFont typeface="Aldrich"/>
              <a:buChar char="●"/>
            </a:pPr>
            <a:r>
              <a:rPr lang="en">
                <a:solidFill>
                  <a:schemeClr val="accent5"/>
                </a:solidFill>
                <a:latin typeface="Aldrich"/>
                <a:ea typeface="Aldrich"/>
                <a:cs typeface="Aldrich"/>
                <a:sym typeface="Aldrich"/>
              </a:rPr>
              <a:t>Root selalu berada pada elemen pertama;  </a:t>
            </a:r>
            <a:endParaRPr>
              <a:solidFill>
                <a:schemeClr val="accent5"/>
              </a:solidFill>
              <a:latin typeface="Aldrich"/>
              <a:ea typeface="Aldrich"/>
              <a:cs typeface="Aldrich"/>
              <a:sym typeface="Aldrich"/>
            </a:endParaRPr>
          </a:p>
          <a:p>
            <a:pPr indent="-317500" lvl="0" marL="457200" rtl="0" algn="l">
              <a:spcBef>
                <a:spcPts val="0"/>
              </a:spcBef>
              <a:spcAft>
                <a:spcPts val="0"/>
              </a:spcAft>
              <a:buClr>
                <a:schemeClr val="accent5"/>
              </a:buClr>
              <a:buSzPts val="1400"/>
              <a:buFont typeface="Aldrich"/>
              <a:buChar char="●"/>
            </a:pPr>
            <a:r>
              <a:rPr lang="en">
                <a:solidFill>
                  <a:schemeClr val="accent5"/>
                </a:solidFill>
                <a:latin typeface="Aldrich"/>
                <a:ea typeface="Aldrich"/>
                <a:cs typeface="Aldrich"/>
                <a:sym typeface="Aldrich"/>
              </a:rPr>
              <a:t>Simpul-simpul pada tingkat ke-1 berada di elemen ke-2 sampai dengan elemen ke-3;  </a:t>
            </a:r>
            <a:endParaRPr>
              <a:solidFill>
                <a:schemeClr val="accent5"/>
              </a:solidFill>
              <a:latin typeface="Aldrich"/>
              <a:ea typeface="Aldrich"/>
              <a:cs typeface="Aldrich"/>
              <a:sym typeface="Aldrich"/>
            </a:endParaRPr>
          </a:p>
        </p:txBody>
      </p:sp>
      <p:sp>
        <p:nvSpPr>
          <p:cNvPr id="606" name="Google Shape;606;ge076d7b4f4_1_43"/>
          <p:cNvSpPr txBox="1"/>
          <p:nvPr/>
        </p:nvSpPr>
        <p:spPr>
          <a:xfrm>
            <a:off x="1428100" y="843750"/>
            <a:ext cx="5700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Aldrich"/>
                <a:ea typeface="Aldrich"/>
                <a:cs typeface="Aldrich"/>
                <a:sym typeface="Aldrich"/>
              </a:rPr>
              <a:t>struktur binary tree di dibawah ini memerlukan array dengan 15 elemen untuk menyimpannya,</a:t>
            </a:r>
            <a:endParaRPr b="1">
              <a:solidFill>
                <a:schemeClr val="accent5"/>
              </a:solidFill>
              <a:latin typeface="Aldrich"/>
              <a:ea typeface="Aldrich"/>
              <a:cs typeface="Aldrich"/>
              <a:sym typeface="Aldrich"/>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ge10805fb36_0_36"/>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2" name="Google Shape;612;ge10805fb36_0_36"/>
          <p:cNvGrpSpPr/>
          <p:nvPr/>
        </p:nvGrpSpPr>
        <p:grpSpPr>
          <a:xfrm rot="10667963">
            <a:off x="7414433" y="1387685"/>
            <a:ext cx="1473990" cy="2698189"/>
            <a:chOff x="365627" y="228600"/>
            <a:chExt cx="1473934" cy="2698088"/>
          </a:xfrm>
        </p:grpSpPr>
        <p:grpSp>
          <p:nvGrpSpPr>
            <p:cNvPr id="613" name="Google Shape;613;ge10805fb36_0_36"/>
            <p:cNvGrpSpPr/>
            <p:nvPr/>
          </p:nvGrpSpPr>
          <p:grpSpPr>
            <a:xfrm flipH="1" rot="-617154">
              <a:off x="575874" y="402327"/>
              <a:ext cx="1053440" cy="2449993"/>
              <a:chOff x="3817855" y="1437512"/>
              <a:chExt cx="541146" cy="1128254"/>
            </a:xfrm>
          </p:grpSpPr>
          <p:sp>
            <p:nvSpPr>
              <p:cNvPr id="614" name="Google Shape;614;ge10805fb36_0_3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e10805fb36_0_3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6" name="Google Shape;616;ge10805fb36_0_3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7" name="Google Shape;617;ge10805fb36_0_36"/>
          <p:cNvGrpSpPr/>
          <p:nvPr/>
        </p:nvGrpSpPr>
        <p:grpSpPr>
          <a:xfrm rot="-230834">
            <a:off x="217680" y="1063700"/>
            <a:ext cx="1474014" cy="2698233"/>
            <a:chOff x="365627" y="228600"/>
            <a:chExt cx="1473934" cy="2698088"/>
          </a:xfrm>
        </p:grpSpPr>
        <p:grpSp>
          <p:nvGrpSpPr>
            <p:cNvPr id="618" name="Google Shape;618;ge10805fb36_0_36"/>
            <p:cNvGrpSpPr/>
            <p:nvPr/>
          </p:nvGrpSpPr>
          <p:grpSpPr>
            <a:xfrm flipH="1" rot="-617154">
              <a:off x="575874" y="402327"/>
              <a:ext cx="1053440" cy="2449993"/>
              <a:chOff x="3817855" y="1437512"/>
              <a:chExt cx="541146" cy="1128254"/>
            </a:xfrm>
          </p:grpSpPr>
          <p:sp>
            <p:nvSpPr>
              <p:cNvPr id="619" name="Google Shape;619;ge10805fb36_0_36"/>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ge10805fb36_0_36"/>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1" name="Google Shape;621;ge10805fb36_0_36"/>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2" name="Google Shape;622;ge10805fb36_0_36"/>
          <p:cNvSpPr/>
          <p:nvPr/>
        </p:nvSpPr>
        <p:spPr>
          <a:xfrm>
            <a:off x="2163560" y="2870104"/>
            <a:ext cx="182129"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e10805fb36_0_36"/>
          <p:cNvSpPr txBox="1"/>
          <p:nvPr/>
        </p:nvSpPr>
        <p:spPr>
          <a:xfrm>
            <a:off x="3400775" y="83888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24" name="Google Shape;624;ge10805fb36_0_36"/>
          <p:cNvPicPr preferRelativeResize="0"/>
          <p:nvPr/>
        </p:nvPicPr>
        <p:blipFill>
          <a:blip r:embed="rId3">
            <a:alphaModFix/>
          </a:blip>
          <a:stretch>
            <a:fillRect/>
          </a:stretch>
        </p:blipFill>
        <p:spPr>
          <a:xfrm>
            <a:off x="2924125" y="2857788"/>
            <a:ext cx="4305925" cy="1105725"/>
          </a:xfrm>
          <a:prstGeom prst="rect">
            <a:avLst/>
          </a:prstGeom>
          <a:noFill/>
          <a:ln>
            <a:noFill/>
          </a:ln>
        </p:spPr>
      </p:pic>
      <p:pic>
        <p:nvPicPr>
          <p:cNvPr id="625" name="Google Shape;625;ge10805fb36_0_36"/>
          <p:cNvPicPr preferRelativeResize="0"/>
          <p:nvPr/>
        </p:nvPicPr>
        <p:blipFill>
          <a:blip r:embed="rId4">
            <a:alphaModFix/>
          </a:blip>
          <a:stretch>
            <a:fillRect/>
          </a:stretch>
        </p:blipFill>
        <p:spPr>
          <a:xfrm>
            <a:off x="1449525" y="1239100"/>
            <a:ext cx="3884825" cy="1511000"/>
          </a:xfrm>
          <a:prstGeom prst="rect">
            <a:avLst/>
          </a:prstGeom>
          <a:noFill/>
          <a:ln>
            <a:noFill/>
          </a:ln>
        </p:spPr>
      </p:pic>
      <p:sp>
        <p:nvSpPr>
          <p:cNvPr id="626" name="Google Shape;626;ge10805fb36_0_36"/>
          <p:cNvSpPr txBox="1"/>
          <p:nvPr/>
        </p:nvSpPr>
        <p:spPr>
          <a:xfrm>
            <a:off x="1401100" y="731200"/>
            <a:ext cx="59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Aldrich"/>
                <a:ea typeface="Aldrich"/>
                <a:cs typeface="Aldrich"/>
                <a:sym typeface="Aldrich"/>
              </a:rPr>
              <a:t>Ilustrasi penyimpanan dalam Array Versi 1: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e19c693690_0_0"/>
          <p:cNvSpPr txBox="1"/>
          <p:nvPr/>
        </p:nvSpPr>
        <p:spPr>
          <a:xfrm>
            <a:off x="845050" y="731200"/>
            <a:ext cx="5942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5"/>
                </a:solidFill>
                <a:latin typeface="Aldrich"/>
                <a:ea typeface="Aldrich"/>
                <a:cs typeface="Aldrich"/>
                <a:sym typeface="Aldrich"/>
              </a:rPr>
              <a:t>Ilustrasi penyimpanan dalam Array Versi 2: </a:t>
            </a:r>
            <a:endParaRPr/>
          </a:p>
        </p:txBody>
      </p:sp>
      <p:pic>
        <p:nvPicPr>
          <p:cNvPr id="632" name="Google Shape;632;ge19c693690_0_0"/>
          <p:cNvPicPr preferRelativeResize="0"/>
          <p:nvPr/>
        </p:nvPicPr>
        <p:blipFill>
          <a:blip r:embed="rId3">
            <a:alphaModFix/>
          </a:blip>
          <a:stretch>
            <a:fillRect/>
          </a:stretch>
        </p:blipFill>
        <p:spPr>
          <a:xfrm>
            <a:off x="806575" y="1185675"/>
            <a:ext cx="2857500" cy="2381250"/>
          </a:xfrm>
          <a:prstGeom prst="rect">
            <a:avLst/>
          </a:prstGeom>
          <a:noFill/>
          <a:ln>
            <a:noFill/>
          </a:ln>
        </p:spPr>
      </p:pic>
      <p:pic>
        <p:nvPicPr>
          <p:cNvPr id="633" name="Google Shape;633;ge19c693690_0_0"/>
          <p:cNvPicPr preferRelativeResize="0"/>
          <p:nvPr/>
        </p:nvPicPr>
        <p:blipFill>
          <a:blip r:embed="rId4">
            <a:alphaModFix/>
          </a:blip>
          <a:stretch>
            <a:fillRect/>
          </a:stretch>
        </p:blipFill>
        <p:spPr>
          <a:xfrm>
            <a:off x="5325775" y="880150"/>
            <a:ext cx="2164575" cy="1748775"/>
          </a:xfrm>
          <a:prstGeom prst="rect">
            <a:avLst/>
          </a:prstGeom>
          <a:noFill/>
          <a:ln>
            <a:noFill/>
          </a:ln>
        </p:spPr>
      </p:pic>
      <p:pic>
        <p:nvPicPr>
          <p:cNvPr id="634" name="Google Shape;634;ge19c693690_0_0"/>
          <p:cNvPicPr preferRelativeResize="0"/>
          <p:nvPr/>
        </p:nvPicPr>
        <p:blipFill>
          <a:blip r:embed="rId5">
            <a:alphaModFix/>
          </a:blip>
          <a:stretch>
            <a:fillRect/>
          </a:stretch>
        </p:blipFill>
        <p:spPr>
          <a:xfrm>
            <a:off x="3445375" y="3382575"/>
            <a:ext cx="4849676" cy="726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ge076d7b4f4_1_7"/>
          <p:cNvSpPr txBox="1"/>
          <p:nvPr>
            <p:ph type="ctrTitle"/>
          </p:nvPr>
        </p:nvSpPr>
        <p:spPr>
          <a:xfrm>
            <a:off x="1368575" y="2174575"/>
            <a:ext cx="6379800" cy="1124400"/>
          </a:xfrm>
          <a:prstGeom prst="rect">
            <a:avLst/>
          </a:prstGeom>
          <a:noFill/>
          <a:ln>
            <a:noFill/>
          </a:ln>
        </p:spPr>
        <p:txBody>
          <a:bodyPr anchorCtr="0" anchor="b" bIns="0" lIns="0" spcFirstLastPara="1" rIns="0" wrap="square" tIns="0">
            <a:noAutofit/>
          </a:bodyPr>
          <a:lstStyle/>
          <a:p>
            <a:pPr indent="0" lvl="0" marL="457200" rtl="0" algn="l">
              <a:lnSpc>
                <a:spcPct val="100000"/>
              </a:lnSpc>
              <a:spcBef>
                <a:spcPts val="0"/>
              </a:spcBef>
              <a:spcAft>
                <a:spcPts val="0"/>
              </a:spcAft>
              <a:buSzPts val="8000"/>
              <a:buNone/>
            </a:pPr>
            <a:r>
              <a:rPr lang="en" sz="3300"/>
              <a:t>Sifat Khusus Binary Tree</a:t>
            </a:r>
            <a:endParaRPr sz="3300"/>
          </a:p>
        </p:txBody>
      </p:sp>
      <p:sp>
        <p:nvSpPr>
          <p:cNvPr id="640" name="Google Shape;640;ge076d7b4f4_1_7"/>
          <p:cNvSpPr txBox="1"/>
          <p:nvPr>
            <p:ph idx="2" type="title"/>
          </p:nvPr>
        </p:nvSpPr>
        <p:spPr>
          <a:xfrm>
            <a:off x="2492100" y="1483386"/>
            <a:ext cx="4159800" cy="704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5000"/>
              <a:buNone/>
            </a:pPr>
            <a:r>
              <a:rPr lang="en"/>
              <a:t>02</a:t>
            </a:r>
            <a:endParaRPr/>
          </a:p>
        </p:txBody>
      </p:sp>
      <p:sp>
        <p:nvSpPr>
          <p:cNvPr id="641" name="Google Shape;641;ge076d7b4f4_1_7"/>
          <p:cNvSpPr/>
          <p:nvPr/>
        </p:nvSpPr>
        <p:spPr>
          <a:xfrm>
            <a:off x="3655800" y="3866701"/>
            <a:ext cx="1832405" cy="244805"/>
          </a:xfrm>
          <a:custGeom>
            <a:rect b="b" l="l" r="r" t="t"/>
            <a:pathLst>
              <a:path extrusionOk="0" h="7463" w="55866">
                <a:moveTo>
                  <a:pt x="16082" y="0"/>
                </a:moveTo>
                <a:cubicBezTo>
                  <a:pt x="15991" y="0"/>
                  <a:pt x="15916" y="25"/>
                  <a:pt x="15866" y="75"/>
                </a:cubicBezTo>
                <a:lnTo>
                  <a:pt x="8247" y="6542"/>
                </a:lnTo>
                <a:lnTo>
                  <a:pt x="728" y="75"/>
                </a:lnTo>
                <a:cubicBezTo>
                  <a:pt x="634" y="34"/>
                  <a:pt x="528" y="10"/>
                  <a:pt x="428" y="10"/>
                </a:cubicBezTo>
                <a:cubicBezTo>
                  <a:pt x="287" y="10"/>
                  <a:pt x="160" y="58"/>
                  <a:pt x="101" y="176"/>
                </a:cubicBezTo>
                <a:cubicBezTo>
                  <a:pt x="1" y="276"/>
                  <a:pt x="1" y="602"/>
                  <a:pt x="101" y="702"/>
                </a:cubicBezTo>
                <a:lnTo>
                  <a:pt x="8021" y="7369"/>
                </a:lnTo>
                <a:cubicBezTo>
                  <a:pt x="8084" y="7431"/>
                  <a:pt x="8165" y="7463"/>
                  <a:pt x="8256" y="7463"/>
                </a:cubicBezTo>
                <a:cubicBezTo>
                  <a:pt x="8347" y="7463"/>
                  <a:pt x="8447" y="7431"/>
                  <a:pt x="8547" y="7369"/>
                </a:cubicBezTo>
                <a:lnTo>
                  <a:pt x="16066" y="1003"/>
                </a:lnTo>
                <a:lnTo>
                  <a:pt x="23685" y="7369"/>
                </a:lnTo>
                <a:cubicBezTo>
                  <a:pt x="23748" y="7431"/>
                  <a:pt x="23854" y="7463"/>
                  <a:pt x="23958" y="7463"/>
                </a:cubicBezTo>
                <a:cubicBezTo>
                  <a:pt x="24061" y="7463"/>
                  <a:pt x="24161" y="7431"/>
                  <a:pt x="24212" y="7369"/>
                </a:cubicBezTo>
                <a:lnTo>
                  <a:pt x="31831" y="1003"/>
                </a:lnTo>
                <a:lnTo>
                  <a:pt x="39349" y="7369"/>
                </a:lnTo>
                <a:cubicBezTo>
                  <a:pt x="39462" y="7431"/>
                  <a:pt x="39569" y="7463"/>
                  <a:pt x="39672" y="7463"/>
                </a:cubicBezTo>
                <a:cubicBezTo>
                  <a:pt x="39776" y="7463"/>
                  <a:pt x="39876" y="7431"/>
                  <a:pt x="39976" y="7369"/>
                </a:cubicBezTo>
                <a:lnTo>
                  <a:pt x="47495" y="1003"/>
                </a:lnTo>
                <a:lnTo>
                  <a:pt x="55139" y="7369"/>
                </a:lnTo>
                <a:cubicBezTo>
                  <a:pt x="55225" y="7422"/>
                  <a:pt x="55310" y="7453"/>
                  <a:pt x="55388" y="7453"/>
                </a:cubicBezTo>
                <a:cubicBezTo>
                  <a:pt x="55493" y="7453"/>
                  <a:pt x="55583" y="7398"/>
                  <a:pt x="55640" y="7268"/>
                </a:cubicBezTo>
                <a:cubicBezTo>
                  <a:pt x="55866" y="7168"/>
                  <a:pt x="55866" y="6867"/>
                  <a:pt x="55640" y="6742"/>
                </a:cubicBezTo>
                <a:lnTo>
                  <a:pt x="47821" y="75"/>
                </a:lnTo>
                <a:cubicBezTo>
                  <a:pt x="47720" y="25"/>
                  <a:pt x="47614" y="0"/>
                  <a:pt x="47520" y="0"/>
                </a:cubicBezTo>
                <a:cubicBezTo>
                  <a:pt x="47426" y="0"/>
                  <a:pt x="47345" y="25"/>
                  <a:pt x="47294" y="75"/>
                </a:cubicBezTo>
                <a:lnTo>
                  <a:pt x="39675" y="6542"/>
                </a:lnTo>
                <a:lnTo>
                  <a:pt x="32056" y="75"/>
                </a:lnTo>
                <a:cubicBezTo>
                  <a:pt x="32006" y="25"/>
                  <a:pt x="31925" y="0"/>
                  <a:pt x="31831" y="0"/>
                </a:cubicBezTo>
                <a:cubicBezTo>
                  <a:pt x="31737" y="0"/>
                  <a:pt x="31630" y="25"/>
                  <a:pt x="31530" y="75"/>
                </a:cubicBezTo>
                <a:lnTo>
                  <a:pt x="24011" y="6542"/>
                </a:lnTo>
                <a:lnTo>
                  <a:pt x="16392" y="75"/>
                </a:lnTo>
                <a:cubicBezTo>
                  <a:pt x="16279" y="25"/>
                  <a:pt x="16173" y="0"/>
                  <a:pt x="1608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42" name="Google Shape;642;ge076d7b4f4_1_7"/>
          <p:cNvGrpSpPr/>
          <p:nvPr/>
        </p:nvGrpSpPr>
        <p:grpSpPr>
          <a:xfrm rot="10667963">
            <a:off x="7414433" y="1387685"/>
            <a:ext cx="1473990" cy="2698189"/>
            <a:chOff x="365627" y="228600"/>
            <a:chExt cx="1473934" cy="2698088"/>
          </a:xfrm>
        </p:grpSpPr>
        <p:grpSp>
          <p:nvGrpSpPr>
            <p:cNvPr id="643" name="Google Shape;643;ge076d7b4f4_1_7"/>
            <p:cNvGrpSpPr/>
            <p:nvPr/>
          </p:nvGrpSpPr>
          <p:grpSpPr>
            <a:xfrm flipH="1" rot="-617154">
              <a:off x="575874" y="402327"/>
              <a:ext cx="1053440" cy="2449993"/>
              <a:chOff x="3817855" y="1437512"/>
              <a:chExt cx="541146" cy="1128254"/>
            </a:xfrm>
          </p:grpSpPr>
          <p:sp>
            <p:nvSpPr>
              <p:cNvPr id="644" name="Google Shape;644;ge076d7b4f4_1_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ge076d7b4f4_1_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6" name="Google Shape;646;ge076d7b4f4_1_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7" name="Google Shape;647;ge076d7b4f4_1_7"/>
          <p:cNvGrpSpPr/>
          <p:nvPr/>
        </p:nvGrpSpPr>
        <p:grpSpPr>
          <a:xfrm rot="-230834">
            <a:off x="217680" y="1063700"/>
            <a:ext cx="1474014" cy="2698233"/>
            <a:chOff x="365627" y="228600"/>
            <a:chExt cx="1473934" cy="2698088"/>
          </a:xfrm>
        </p:grpSpPr>
        <p:grpSp>
          <p:nvGrpSpPr>
            <p:cNvPr id="648" name="Google Shape;648;ge076d7b4f4_1_7"/>
            <p:cNvGrpSpPr/>
            <p:nvPr/>
          </p:nvGrpSpPr>
          <p:grpSpPr>
            <a:xfrm flipH="1" rot="-617154">
              <a:off x="575874" y="402327"/>
              <a:ext cx="1053440" cy="2449993"/>
              <a:chOff x="3817855" y="1437512"/>
              <a:chExt cx="541146" cy="1128254"/>
            </a:xfrm>
          </p:grpSpPr>
          <p:sp>
            <p:nvSpPr>
              <p:cNvPr id="649" name="Google Shape;649;ge076d7b4f4_1_7"/>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ge076d7b4f4_1_7"/>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51" name="Google Shape;651;ge076d7b4f4_1_7"/>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grpSp>
        <p:nvGrpSpPr>
          <p:cNvPr id="656" name="Google Shape;656;ge10805fb36_0_20"/>
          <p:cNvGrpSpPr/>
          <p:nvPr/>
        </p:nvGrpSpPr>
        <p:grpSpPr>
          <a:xfrm rot="10667963">
            <a:off x="7414433" y="1387685"/>
            <a:ext cx="1473990" cy="2698189"/>
            <a:chOff x="365627" y="228600"/>
            <a:chExt cx="1473934" cy="2698088"/>
          </a:xfrm>
        </p:grpSpPr>
        <p:grpSp>
          <p:nvGrpSpPr>
            <p:cNvPr id="657" name="Google Shape;657;ge10805fb36_0_20"/>
            <p:cNvGrpSpPr/>
            <p:nvPr/>
          </p:nvGrpSpPr>
          <p:grpSpPr>
            <a:xfrm flipH="1" rot="-617154">
              <a:off x="575874" y="402327"/>
              <a:ext cx="1053440" cy="2449993"/>
              <a:chOff x="3817855" y="1437512"/>
              <a:chExt cx="541146" cy="1128254"/>
            </a:xfrm>
          </p:grpSpPr>
          <p:sp>
            <p:nvSpPr>
              <p:cNvPr id="658" name="Google Shape;658;ge10805fb36_0_2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ge10805fb36_0_2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0" name="Google Shape;660;ge10805fb36_0_2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1" name="Google Shape;661;ge10805fb36_0_20"/>
          <p:cNvGrpSpPr/>
          <p:nvPr/>
        </p:nvGrpSpPr>
        <p:grpSpPr>
          <a:xfrm rot="-230834">
            <a:off x="217680" y="1063700"/>
            <a:ext cx="1474014" cy="2698233"/>
            <a:chOff x="365627" y="228600"/>
            <a:chExt cx="1473934" cy="2698088"/>
          </a:xfrm>
        </p:grpSpPr>
        <p:grpSp>
          <p:nvGrpSpPr>
            <p:cNvPr id="662" name="Google Shape;662;ge10805fb36_0_20"/>
            <p:cNvGrpSpPr/>
            <p:nvPr/>
          </p:nvGrpSpPr>
          <p:grpSpPr>
            <a:xfrm flipH="1" rot="-617154">
              <a:off x="575874" y="402327"/>
              <a:ext cx="1053440" cy="2449993"/>
              <a:chOff x="3817855" y="1437512"/>
              <a:chExt cx="541146" cy="1128254"/>
            </a:xfrm>
          </p:grpSpPr>
          <p:sp>
            <p:nvSpPr>
              <p:cNvPr id="663" name="Google Shape;663;ge10805fb36_0_20"/>
              <p:cNvSpPr/>
              <p:nvPr/>
            </p:nvSpPr>
            <p:spPr>
              <a:xfrm>
                <a:off x="3817855" y="1437512"/>
                <a:ext cx="541146" cy="1128254"/>
              </a:xfrm>
              <a:custGeom>
                <a:rect b="b" l="l" r="r" t="t"/>
                <a:pathLst>
                  <a:path extrusionOk="0" h="59625" w="28598">
                    <a:moveTo>
                      <a:pt x="101" y="0"/>
                    </a:moveTo>
                    <a:lnTo>
                      <a:pt x="1" y="426"/>
                    </a:lnTo>
                    <a:cubicBezTo>
                      <a:pt x="16066" y="3359"/>
                      <a:pt x="28197" y="17344"/>
                      <a:pt x="28197" y="34161"/>
                    </a:cubicBezTo>
                    <a:lnTo>
                      <a:pt x="28197" y="34462"/>
                    </a:lnTo>
                    <a:cubicBezTo>
                      <a:pt x="28096" y="44286"/>
                      <a:pt x="23911" y="53058"/>
                      <a:pt x="17219" y="59324"/>
                    </a:cubicBezTo>
                    <a:lnTo>
                      <a:pt x="17545" y="59625"/>
                    </a:lnTo>
                    <a:cubicBezTo>
                      <a:pt x="24212" y="53359"/>
                      <a:pt x="28497" y="44386"/>
                      <a:pt x="28598" y="34462"/>
                    </a:cubicBezTo>
                    <a:lnTo>
                      <a:pt x="28598" y="34161"/>
                    </a:lnTo>
                    <a:cubicBezTo>
                      <a:pt x="28598" y="17143"/>
                      <a:pt x="16292" y="2933"/>
                      <a:pt x="10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ge10805fb36_0_20"/>
              <p:cNvSpPr/>
              <p:nvPr/>
            </p:nvSpPr>
            <p:spPr>
              <a:xfrm>
                <a:off x="3985754" y="1615346"/>
                <a:ext cx="39378" cy="29898"/>
              </a:xfrm>
              <a:custGeom>
                <a:rect b="b" l="l" r="r" t="t"/>
                <a:pathLst>
                  <a:path extrusionOk="0" h="1580" w="2081">
                    <a:moveTo>
                      <a:pt x="1053" y="1"/>
                    </a:moveTo>
                    <a:cubicBezTo>
                      <a:pt x="0" y="1"/>
                      <a:pt x="0" y="1580"/>
                      <a:pt x="1053" y="1580"/>
                    </a:cubicBezTo>
                    <a:cubicBezTo>
                      <a:pt x="2080" y="1580"/>
                      <a:pt x="2080" y="1"/>
                      <a:pt x="1053" y="1"/>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5" name="Google Shape;665;ge10805fb36_0_20"/>
            <p:cNvSpPr/>
            <p:nvPr/>
          </p:nvSpPr>
          <p:spPr>
            <a:xfrm>
              <a:off x="1419225" y="228600"/>
              <a:ext cx="142800" cy="142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6" name="Google Shape;666;ge10805fb36_0_20"/>
          <p:cNvSpPr/>
          <p:nvPr/>
        </p:nvSpPr>
        <p:spPr>
          <a:xfrm>
            <a:off x="2163560" y="2870104"/>
            <a:ext cx="182129" cy="8098"/>
          </a:xfrm>
          <a:custGeom>
            <a:rect b="b" l="l" r="r" t="t"/>
            <a:pathLst>
              <a:path extrusionOk="0" h="428" w="9625">
                <a:moveTo>
                  <a:pt x="1" y="1"/>
                </a:moveTo>
                <a:lnTo>
                  <a:pt x="1" y="427"/>
                </a:lnTo>
                <a:lnTo>
                  <a:pt x="9625" y="427"/>
                </a:lnTo>
                <a:lnTo>
                  <a:pt x="9625" y="1"/>
                </a:lnTo>
                <a:close/>
              </a:path>
            </a:pathLst>
          </a:cu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ge10805fb36_0_20"/>
          <p:cNvSpPr txBox="1"/>
          <p:nvPr/>
        </p:nvSpPr>
        <p:spPr>
          <a:xfrm>
            <a:off x="3400775" y="838888"/>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668" name="Google Shape;668;ge10805fb36_0_20"/>
          <p:cNvPicPr preferRelativeResize="0"/>
          <p:nvPr/>
        </p:nvPicPr>
        <p:blipFill>
          <a:blip r:embed="rId3">
            <a:alphaModFix/>
          </a:blip>
          <a:stretch>
            <a:fillRect/>
          </a:stretch>
        </p:blipFill>
        <p:spPr>
          <a:xfrm>
            <a:off x="1057449" y="838899"/>
            <a:ext cx="2875825" cy="1773000"/>
          </a:xfrm>
          <a:prstGeom prst="rect">
            <a:avLst/>
          </a:prstGeom>
          <a:noFill/>
          <a:ln>
            <a:noFill/>
          </a:ln>
        </p:spPr>
      </p:pic>
      <p:sp>
        <p:nvSpPr>
          <p:cNvPr id="669" name="Google Shape;669;ge10805fb36_0_20"/>
          <p:cNvSpPr txBox="1"/>
          <p:nvPr/>
        </p:nvSpPr>
        <p:spPr>
          <a:xfrm>
            <a:off x="3933275" y="1017300"/>
            <a:ext cx="44274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5"/>
              </a:buClr>
              <a:buSzPts val="1400"/>
              <a:buChar char="●"/>
            </a:pPr>
            <a:r>
              <a:rPr b="1" lang="en">
                <a:solidFill>
                  <a:schemeClr val="accent5"/>
                </a:solidFill>
              </a:rPr>
              <a:t>Simpul pada tingkat ke - i terletak pada array dengan index 2^i sampai dengan 2^(i+1) -1</a:t>
            </a:r>
            <a:endParaRPr b="1">
              <a:solidFill>
                <a:schemeClr val="accent5"/>
              </a:solidFill>
            </a:endParaRPr>
          </a:p>
          <a:p>
            <a:pPr indent="0" lvl="0" marL="457200" rtl="0" algn="l">
              <a:spcBef>
                <a:spcPts val="0"/>
              </a:spcBef>
              <a:spcAft>
                <a:spcPts val="0"/>
              </a:spcAft>
              <a:buNone/>
            </a:pPr>
            <a:r>
              <a:rPr b="1" lang="en">
                <a:solidFill>
                  <a:schemeClr val="accent5"/>
                </a:solidFill>
              </a:rPr>
              <a:t> </a:t>
            </a:r>
            <a:endParaRPr b="1">
              <a:solidFill>
                <a:schemeClr val="accent5"/>
              </a:solidFill>
            </a:endParaRPr>
          </a:p>
          <a:p>
            <a:pPr indent="-317500" lvl="0" marL="457200" rtl="0" algn="l">
              <a:spcBef>
                <a:spcPts val="0"/>
              </a:spcBef>
              <a:spcAft>
                <a:spcPts val="0"/>
              </a:spcAft>
              <a:buClr>
                <a:schemeClr val="accent5"/>
              </a:buClr>
              <a:buSzPts val="1400"/>
              <a:buChar char="●"/>
            </a:pPr>
            <a:r>
              <a:rPr b="1" lang="en">
                <a:solidFill>
                  <a:schemeClr val="accent5"/>
                </a:solidFill>
              </a:rPr>
              <a:t>Anak-anak elemen ke - i adalah (2*i) dan (2*i + 1) dan parent dari elemen ke - i adalah (i div 2) atau  i/2</a:t>
            </a:r>
            <a:endParaRPr b="1">
              <a:solidFill>
                <a:schemeClr val="accent5"/>
              </a:solidFill>
            </a:endParaRPr>
          </a:p>
        </p:txBody>
      </p:sp>
      <p:sp>
        <p:nvSpPr>
          <p:cNvPr id="670" name="Google Shape;670;ge10805fb36_0_20"/>
          <p:cNvSpPr txBox="1"/>
          <p:nvPr/>
        </p:nvSpPr>
        <p:spPr>
          <a:xfrm>
            <a:off x="1367575" y="3004975"/>
            <a:ext cx="57849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5"/>
              </a:buClr>
              <a:buSzPts val="1400"/>
              <a:buFont typeface="Aldrich"/>
              <a:buChar char="●"/>
            </a:pPr>
            <a:r>
              <a:rPr b="1" lang="en">
                <a:solidFill>
                  <a:schemeClr val="accent5"/>
                </a:solidFill>
                <a:latin typeface="Aldrich"/>
                <a:ea typeface="Aldrich"/>
                <a:cs typeface="Aldrich"/>
                <a:sym typeface="Aldrich"/>
              </a:rPr>
              <a:t>Banyak simpul maksimum pada tingkat ke-n dari binary tree adalah ( 2^n ).  </a:t>
            </a:r>
            <a:endParaRPr b="1">
              <a:solidFill>
                <a:schemeClr val="accent5"/>
              </a:solidFill>
              <a:latin typeface="Aldrich"/>
              <a:ea typeface="Aldrich"/>
              <a:cs typeface="Aldrich"/>
              <a:sym typeface="Aldrich"/>
            </a:endParaRPr>
          </a:p>
          <a:p>
            <a:pPr indent="-317500" lvl="0" marL="457200" rtl="0" algn="l">
              <a:spcBef>
                <a:spcPts val="0"/>
              </a:spcBef>
              <a:spcAft>
                <a:spcPts val="0"/>
              </a:spcAft>
              <a:buClr>
                <a:schemeClr val="accent5"/>
              </a:buClr>
              <a:buSzPts val="1400"/>
              <a:buFont typeface="Aldrich"/>
              <a:buChar char="●"/>
            </a:pPr>
            <a:r>
              <a:rPr b="1" lang="en">
                <a:solidFill>
                  <a:schemeClr val="accent5"/>
                </a:solidFill>
                <a:latin typeface="Aldrich"/>
                <a:ea typeface="Aldrich"/>
                <a:cs typeface="Aldrich"/>
                <a:sym typeface="Aldrich"/>
              </a:rPr>
              <a:t>Banyak simpul maksimum dengan kedalaman n dari binary tree adalah ( 2^(n+1) - 1). </a:t>
            </a:r>
            <a:endParaRPr b="1">
              <a:solidFill>
                <a:schemeClr val="accent5"/>
              </a:solidFill>
              <a:latin typeface="Aldrich"/>
              <a:ea typeface="Aldrich"/>
              <a:cs typeface="Aldrich"/>
              <a:sym typeface="Aldrich"/>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irtual Slides for Education Day by Slidesgo">
  <a:themeElements>
    <a:clrScheme name="Simple Light">
      <a:dk1>
        <a:srgbClr val="000000"/>
      </a:dk1>
      <a:lt1>
        <a:srgbClr val="FFFFFF"/>
      </a:lt1>
      <a:dk2>
        <a:srgbClr val="595959"/>
      </a:dk2>
      <a:lt2>
        <a:srgbClr val="E9F3FF"/>
      </a:lt2>
      <a:accent1>
        <a:srgbClr val="4C64D8"/>
      </a:accent1>
      <a:accent2>
        <a:srgbClr val="FFE599"/>
      </a:accent2>
      <a:accent3>
        <a:srgbClr val="FF952B"/>
      </a:accent3>
      <a:accent4>
        <a:srgbClr val="D5E6FC"/>
      </a:accent4>
      <a:accent5>
        <a:srgbClr val="00004D"/>
      </a:accent5>
      <a:accent6>
        <a:srgbClr val="A8CFFF"/>
      </a:accent6>
      <a:hlink>
        <a:srgbClr val="0000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