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ubik Light"/>
      <p:regular r:id="rId26"/>
      <p:bold r:id="rId27"/>
      <p:italic r:id="rId28"/>
      <p:boldItalic r:id="rId29"/>
    </p:embeddedFont>
    <p:embeddedFont>
      <p:font typeface="Montserrat"/>
      <p:regular r:id="rId30"/>
      <p:bold r:id="rId31"/>
      <p:italic r:id="rId32"/>
      <p:boldItalic r:id="rId33"/>
    </p:embeddedFont>
    <p:embeddedFont>
      <p:font typeface="Abel"/>
      <p:regular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ubikLight-regular.fntdata"/><Relationship Id="rId25" Type="http://schemas.openxmlformats.org/officeDocument/2006/relationships/slide" Target="slides/slide20.xml"/><Relationship Id="rId28" Type="http://schemas.openxmlformats.org/officeDocument/2006/relationships/font" Target="fonts/RubikLight-italic.fntdata"/><Relationship Id="rId27" Type="http://schemas.openxmlformats.org/officeDocument/2006/relationships/font" Target="fonts/Rubik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ubik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Abel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e148eaabab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e148eaabab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e148eaabab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e148eaabab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e148eaabab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e148eaabab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e148eaabab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e148eaabab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e148eaabab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e148eaabab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e08ff96a89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e08ff96a89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b7f9b1219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b7f9b1219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e148eaaba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e148eaaba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e148eaabab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e148eaabab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b7f9b1219b_1_7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b7f9b1219b_1_7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e08ff96a89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e08ff96a89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e08ff96a89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e08ff96a89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e148eaaba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e148eaaba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b7f9734a0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b7f9734a0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b7f9734a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b7f9734a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b7f9734a0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b7f9734a0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b7f9734a0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b7f9734a0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e148eaabab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e148eaabab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b7f9b1219b_1_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b7f9b1219b_1_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s://www.flaticon.com/?utm_source=slidesgo_template&amp;utm_medium=referral-link&amp;utm_campaign=s%20g_resources&amp;utm_content=flaticon" TargetMode="External"/><Relationship Id="rId4" Type="http://schemas.openxmlformats.org/officeDocument/2006/relationships/hyperlink" Target="https://www.freepik.com/?utm_source=slidesgo_template&amp;utm_medium=referral-link&amp;utm_campaign=s%20g_resources&amp;utm_content=freepik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896958" y="-2537327"/>
            <a:ext cx="13462914" cy="9678220"/>
            <a:chOff x="-2896958" y="-2537327"/>
            <a:chExt cx="13462914" cy="9678220"/>
          </a:xfrm>
        </p:grpSpPr>
        <p:sp>
          <p:nvSpPr>
            <p:cNvPr id="11" name="Google Shape;11;p2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75476" y="1244155"/>
              <a:ext cx="4003500" cy="266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5400000">
              <a:off x="3228495" y="568429"/>
              <a:ext cx="2687009" cy="4013952"/>
            </a:xfrm>
            <a:custGeom>
              <a:rect b="b" l="l" r="r" t="t"/>
              <a:pathLst>
                <a:path extrusionOk="0" h="71534" w="47852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" name="Google Shape;19;p2"/>
          <p:cNvSpPr txBox="1"/>
          <p:nvPr>
            <p:ph type="ctrTitle"/>
          </p:nvPr>
        </p:nvSpPr>
        <p:spPr>
          <a:xfrm>
            <a:off x="2745400" y="1637150"/>
            <a:ext cx="3653400" cy="18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b="0" sz="85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b="0" sz="52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b="0" sz="52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b="0" sz="52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b="0" sz="52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b="0" sz="52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b="0" sz="52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b="0" sz="52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b="0" sz="52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2053275" y="3906550"/>
            <a:ext cx="5037600" cy="54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1"/>
          <p:cNvGrpSpPr/>
          <p:nvPr/>
        </p:nvGrpSpPr>
        <p:grpSpPr>
          <a:xfrm>
            <a:off x="-585686" y="-1099379"/>
            <a:ext cx="10929760" cy="7352891"/>
            <a:chOff x="-585686" y="-1099379"/>
            <a:chExt cx="10929760" cy="7352891"/>
          </a:xfrm>
        </p:grpSpPr>
        <p:sp>
          <p:nvSpPr>
            <p:cNvPr id="116" name="Google Shape;116;p11"/>
            <p:cNvSpPr/>
            <p:nvPr/>
          </p:nvSpPr>
          <p:spPr>
            <a:xfrm rot="315833">
              <a:off x="-470260" y="2809509"/>
              <a:ext cx="2437809" cy="2628347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rot="315833">
              <a:off x="-13572" y="3038950"/>
              <a:ext cx="2377152" cy="288229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315833">
              <a:off x="-286641" y="3248850"/>
              <a:ext cx="2747897" cy="288469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rot="315633">
              <a:off x="6771567" y="-971975"/>
              <a:ext cx="2924002" cy="3152541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315633">
              <a:off x="6951891" y="-552494"/>
              <a:ext cx="2851248" cy="345713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rot="315633">
              <a:off x="6896466" y="-360189"/>
              <a:ext cx="3295933" cy="346001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rect b="b" l="l" r="r" t="t"/>
              <a:pathLst>
                <a:path extrusionOk="0" h="71534" w="47852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" name="Google Shape;124;p11"/>
          <p:cNvSpPr txBox="1"/>
          <p:nvPr>
            <p:ph hasCustomPrompt="1" type="title"/>
          </p:nvPr>
        </p:nvSpPr>
        <p:spPr>
          <a:xfrm>
            <a:off x="1021525" y="1691625"/>
            <a:ext cx="7101000" cy="145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11"/>
          <p:cNvSpPr txBox="1"/>
          <p:nvPr>
            <p:ph idx="1" type="body"/>
          </p:nvPr>
        </p:nvSpPr>
        <p:spPr>
          <a:xfrm>
            <a:off x="1021500" y="2999825"/>
            <a:ext cx="7101000" cy="4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3"/>
          <p:cNvGrpSpPr/>
          <p:nvPr/>
        </p:nvGrpSpPr>
        <p:grpSpPr>
          <a:xfrm>
            <a:off x="-3157403" y="-2327776"/>
            <a:ext cx="14457596" cy="9492188"/>
            <a:chOff x="-3157403" y="-2327776"/>
            <a:chExt cx="14457596" cy="9492188"/>
          </a:xfrm>
        </p:grpSpPr>
        <p:sp>
          <p:nvSpPr>
            <p:cNvPr id="129" name="Google Shape;129;p13"/>
            <p:cNvSpPr/>
            <p:nvPr/>
          </p:nvSpPr>
          <p:spPr>
            <a:xfrm rot="1514360">
              <a:off x="7664166" y="-1848832"/>
              <a:ext cx="2936660" cy="308285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 rot="1514343">
              <a:off x="-2679303" y="3909620"/>
              <a:ext cx="2625055" cy="28302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 rot="1514343">
              <a:off x="-1814818" y="3416661"/>
              <a:ext cx="2559739" cy="310367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 rot="1514343">
              <a:off x="-2193340" y="3331226"/>
              <a:ext cx="2958960" cy="310626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 rot="1430259">
              <a:off x="7953466" y="-1399018"/>
              <a:ext cx="2580939" cy="2782664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 rot="1430259">
              <a:off x="8274188" y="-1180746"/>
              <a:ext cx="2516720" cy="305151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1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/>
          <p:nvPr/>
        </p:nvSpPr>
        <p:spPr>
          <a:xfrm flipH="1" rot="-1514360">
            <a:off x="-1463407" y="-1848832"/>
            <a:ext cx="2936660" cy="3082854"/>
          </a:xfrm>
          <a:custGeom>
            <a:rect b="b" l="l" r="r" t="t"/>
            <a:pathLst>
              <a:path extrusionOk="0" h="99680" w="94953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7" name="Google Shape;137;p14"/>
          <p:cNvGrpSpPr/>
          <p:nvPr/>
        </p:nvGrpSpPr>
        <p:grpSpPr>
          <a:xfrm>
            <a:off x="6905483" y="3227563"/>
            <a:ext cx="4423513" cy="4265955"/>
            <a:chOff x="6905483" y="3227563"/>
            <a:chExt cx="4423513" cy="4265955"/>
          </a:xfrm>
        </p:grpSpPr>
        <p:sp>
          <p:nvSpPr>
            <p:cNvPr id="138" name="Google Shape;138;p14"/>
            <p:cNvSpPr/>
            <p:nvPr/>
          </p:nvSpPr>
          <p:spPr>
            <a:xfrm rot="6914343">
              <a:off x="7432635" y="4287777"/>
              <a:ext cx="2625055" cy="28302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4"/>
            <p:cNvSpPr/>
            <p:nvPr/>
          </p:nvSpPr>
          <p:spPr>
            <a:xfrm rot="6914343">
              <a:off x="7929276" y="3855129"/>
              <a:ext cx="2559739" cy="310367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4"/>
            <p:cNvSpPr/>
            <p:nvPr/>
          </p:nvSpPr>
          <p:spPr>
            <a:xfrm rot="6914343">
              <a:off x="7813807" y="3674924"/>
              <a:ext cx="2958960" cy="310626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14"/>
          <p:cNvSpPr/>
          <p:nvPr/>
        </p:nvSpPr>
        <p:spPr>
          <a:xfrm flipH="1" rot="-1430259">
            <a:off x="-1396986" y="-1399018"/>
            <a:ext cx="2580939" cy="2782664"/>
          </a:xfrm>
          <a:custGeom>
            <a:rect b="b" l="l" r="r" t="t"/>
            <a:pathLst>
              <a:path extrusionOk="0" h="90822" w="84238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/>
          <p:nvPr/>
        </p:nvSpPr>
        <p:spPr>
          <a:xfrm flipH="1" rot="-1430259">
            <a:off x="-1653489" y="-1180746"/>
            <a:ext cx="2516720" cy="3051518"/>
          </a:xfrm>
          <a:custGeom>
            <a:rect b="b" l="l" r="r" t="t"/>
            <a:pathLst>
              <a:path extrusionOk="0" h="99597" w="82142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15"/>
          <p:cNvGrpSpPr/>
          <p:nvPr/>
        </p:nvGrpSpPr>
        <p:grpSpPr>
          <a:xfrm>
            <a:off x="-1870949" y="-2015865"/>
            <a:ext cx="12501888" cy="9499587"/>
            <a:chOff x="-1870949" y="-2015865"/>
            <a:chExt cx="12501888" cy="9499587"/>
          </a:xfrm>
        </p:grpSpPr>
        <p:sp>
          <p:nvSpPr>
            <p:cNvPr id="145" name="Google Shape;145;p15"/>
            <p:cNvSpPr/>
            <p:nvPr/>
          </p:nvSpPr>
          <p:spPr>
            <a:xfrm rot="-336564">
              <a:off x="7679458" y="3275364"/>
              <a:ext cx="2408737" cy="2597003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 rot="-336564">
              <a:off x="8146698" y="3440311"/>
              <a:ext cx="2348804" cy="2847919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 rot="-336564">
              <a:off x="7783010" y="3457006"/>
              <a:ext cx="2715127" cy="285029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 rot="10463436">
              <a:off x="8101045" y="-1455062"/>
              <a:ext cx="2408737" cy="2597003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 rot="10463436">
              <a:off x="7693739" y="-1870925"/>
              <a:ext cx="2348804" cy="2847919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 rot="10463436">
              <a:off x="7691103" y="-1889993"/>
              <a:ext cx="2715127" cy="285029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 rot="-336564">
              <a:off x="-1374459" y="4490863"/>
              <a:ext cx="2348804" cy="2847919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 rot="-336564">
              <a:off x="-1738147" y="4507557"/>
              <a:ext cx="2715127" cy="285029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" name="Google Shape;153;p15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54" name="Google Shape;154;p15"/>
          <p:cNvSpPr txBox="1"/>
          <p:nvPr>
            <p:ph idx="1" type="subTitle"/>
          </p:nvPr>
        </p:nvSpPr>
        <p:spPr>
          <a:xfrm>
            <a:off x="1573800" y="1470499"/>
            <a:ext cx="268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5" name="Google Shape;155;p15"/>
          <p:cNvSpPr txBox="1"/>
          <p:nvPr>
            <p:ph idx="2" type="subTitle"/>
          </p:nvPr>
        </p:nvSpPr>
        <p:spPr>
          <a:xfrm>
            <a:off x="1573800" y="1638475"/>
            <a:ext cx="26802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6" name="Google Shape;156;p15"/>
          <p:cNvSpPr txBox="1"/>
          <p:nvPr>
            <p:ph hasCustomPrompt="1" idx="3" type="title"/>
          </p:nvPr>
        </p:nvSpPr>
        <p:spPr>
          <a:xfrm>
            <a:off x="718284" y="1405861"/>
            <a:ext cx="957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7" name="Google Shape;157;p15"/>
          <p:cNvSpPr txBox="1"/>
          <p:nvPr>
            <p:ph idx="4" type="subTitle"/>
          </p:nvPr>
        </p:nvSpPr>
        <p:spPr>
          <a:xfrm>
            <a:off x="1573800" y="2591424"/>
            <a:ext cx="268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8" name="Google Shape;158;p15"/>
          <p:cNvSpPr txBox="1"/>
          <p:nvPr>
            <p:ph idx="5" type="subTitle"/>
          </p:nvPr>
        </p:nvSpPr>
        <p:spPr>
          <a:xfrm>
            <a:off x="1573800" y="2759400"/>
            <a:ext cx="26802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9" name="Google Shape;159;p15"/>
          <p:cNvSpPr txBox="1"/>
          <p:nvPr>
            <p:ph hasCustomPrompt="1" idx="6" type="title"/>
          </p:nvPr>
        </p:nvSpPr>
        <p:spPr>
          <a:xfrm>
            <a:off x="718284" y="2526786"/>
            <a:ext cx="957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0" name="Google Shape;160;p15"/>
          <p:cNvSpPr txBox="1"/>
          <p:nvPr>
            <p:ph idx="7" type="subTitle"/>
          </p:nvPr>
        </p:nvSpPr>
        <p:spPr>
          <a:xfrm>
            <a:off x="1573800" y="3712349"/>
            <a:ext cx="268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1" name="Google Shape;161;p15"/>
          <p:cNvSpPr txBox="1"/>
          <p:nvPr>
            <p:ph idx="8" type="subTitle"/>
          </p:nvPr>
        </p:nvSpPr>
        <p:spPr>
          <a:xfrm>
            <a:off x="1573800" y="3880325"/>
            <a:ext cx="26802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2" name="Google Shape;162;p15"/>
          <p:cNvSpPr txBox="1"/>
          <p:nvPr>
            <p:ph hasCustomPrompt="1" idx="9" type="title"/>
          </p:nvPr>
        </p:nvSpPr>
        <p:spPr>
          <a:xfrm>
            <a:off x="718284" y="3647711"/>
            <a:ext cx="957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3" name="Google Shape;163;p15"/>
          <p:cNvSpPr txBox="1"/>
          <p:nvPr>
            <p:ph idx="13" type="subTitle"/>
          </p:nvPr>
        </p:nvSpPr>
        <p:spPr>
          <a:xfrm>
            <a:off x="5261925" y="1470499"/>
            <a:ext cx="268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4" name="Google Shape;164;p15"/>
          <p:cNvSpPr txBox="1"/>
          <p:nvPr>
            <p:ph idx="14" type="subTitle"/>
          </p:nvPr>
        </p:nvSpPr>
        <p:spPr>
          <a:xfrm>
            <a:off x="5261925" y="1638475"/>
            <a:ext cx="26802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5" name="Google Shape;165;p15"/>
          <p:cNvSpPr txBox="1"/>
          <p:nvPr>
            <p:ph hasCustomPrompt="1" idx="15" type="title"/>
          </p:nvPr>
        </p:nvSpPr>
        <p:spPr>
          <a:xfrm>
            <a:off x="4406409" y="1405861"/>
            <a:ext cx="957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6" name="Google Shape;166;p15"/>
          <p:cNvSpPr txBox="1"/>
          <p:nvPr>
            <p:ph idx="16" type="subTitle"/>
          </p:nvPr>
        </p:nvSpPr>
        <p:spPr>
          <a:xfrm>
            <a:off x="5261925" y="2591424"/>
            <a:ext cx="268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7" name="Google Shape;167;p15"/>
          <p:cNvSpPr txBox="1"/>
          <p:nvPr>
            <p:ph idx="17" type="subTitle"/>
          </p:nvPr>
        </p:nvSpPr>
        <p:spPr>
          <a:xfrm>
            <a:off x="5261925" y="2759400"/>
            <a:ext cx="26802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8" name="Google Shape;168;p15"/>
          <p:cNvSpPr txBox="1"/>
          <p:nvPr>
            <p:ph hasCustomPrompt="1" idx="18" type="title"/>
          </p:nvPr>
        </p:nvSpPr>
        <p:spPr>
          <a:xfrm>
            <a:off x="4406409" y="2526786"/>
            <a:ext cx="957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9" name="Google Shape;169;p15"/>
          <p:cNvSpPr txBox="1"/>
          <p:nvPr>
            <p:ph idx="19" type="subTitle"/>
          </p:nvPr>
        </p:nvSpPr>
        <p:spPr>
          <a:xfrm>
            <a:off x="5261925" y="3712349"/>
            <a:ext cx="268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0" name="Google Shape;170;p15"/>
          <p:cNvSpPr txBox="1"/>
          <p:nvPr>
            <p:ph idx="20" type="subTitle"/>
          </p:nvPr>
        </p:nvSpPr>
        <p:spPr>
          <a:xfrm>
            <a:off x="5261925" y="3880325"/>
            <a:ext cx="26802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1" name="Google Shape;171;p15"/>
          <p:cNvSpPr txBox="1"/>
          <p:nvPr>
            <p:ph hasCustomPrompt="1" idx="21" type="title"/>
          </p:nvPr>
        </p:nvSpPr>
        <p:spPr>
          <a:xfrm>
            <a:off x="4406409" y="3647711"/>
            <a:ext cx="957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16"/>
          <p:cNvGrpSpPr/>
          <p:nvPr/>
        </p:nvGrpSpPr>
        <p:grpSpPr>
          <a:xfrm>
            <a:off x="-2027980" y="-2596320"/>
            <a:ext cx="14549688" cy="10668394"/>
            <a:chOff x="-2027980" y="-2596320"/>
            <a:chExt cx="14549688" cy="10668394"/>
          </a:xfrm>
        </p:grpSpPr>
        <p:grpSp>
          <p:nvGrpSpPr>
            <p:cNvPr id="174" name="Google Shape;174;p16"/>
            <p:cNvGrpSpPr/>
            <p:nvPr/>
          </p:nvGrpSpPr>
          <p:grpSpPr>
            <a:xfrm rot="2219984">
              <a:off x="-1194691" y="3296805"/>
              <a:ext cx="3796561" cy="4039571"/>
              <a:chOff x="7558301" y="3163860"/>
              <a:chExt cx="3072638" cy="3269311"/>
            </a:xfrm>
          </p:grpSpPr>
          <p:sp>
            <p:nvSpPr>
              <p:cNvPr id="175" name="Google Shape;175;p16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6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6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6"/>
            <p:cNvGrpSpPr/>
            <p:nvPr/>
          </p:nvGrpSpPr>
          <p:grpSpPr>
            <a:xfrm rot="2219984">
              <a:off x="7891859" y="-1860620"/>
              <a:ext cx="3796561" cy="4039571"/>
              <a:chOff x="7558301" y="3163860"/>
              <a:chExt cx="3072638" cy="3269311"/>
            </a:xfrm>
          </p:grpSpPr>
          <p:sp>
            <p:nvSpPr>
              <p:cNvPr id="179" name="Google Shape;179;p16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6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6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2" name="Google Shape;182;p16"/>
          <p:cNvSpPr txBox="1"/>
          <p:nvPr>
            <p:ph idx="1" type="subTitle"/>
          </p:nvPr>
        </p:nvSpPr>
        <p:spPr>
          <a:xfrm>
            <a:off x="3397475" y="2494871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3" name="Google Shape;183;p16"/>
          <p:cNvSpPr txBox="1"/>
          <p:nvPr>
            <p:ph idx="2" type="subTitle"/>
          </p:nvPr>
        </p:nvSpPr>
        <p:spPr>
          <a:xfrm>
            <a:off x="3397475" y="2688300"/>
            <a:ext cx="23490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4" name="Google Shape;184;p16"/>
          <p:cNvSpPr txBox="1"/>
          <p:nvPr>
            <p:ph idx="3" type="subTitle"/>
          </p:nvPr>
        </p:nvSpPr>
        <p:spPr>
          <a:xfrm>
            <a:off x="819875" y="2494871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5" name="Google Shape;185;p16"/>
          <p:cNvSpPr txBox="1"/>
          <p:nvPr>
            <p:ph idx="4" type="subTitle"/>
          </p:nvPr>
        </p:nvSpPr>
        <p:spPr>
          <a:xfrm>
            <a:off x="819875" y="2688300"/>
            <a:ext cx="23490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6" name="Google Shape;186;p16"/>
          <p:cNvSpPr txBox="1"/>
          <p:nvPr>
            <p:ph idx="5" type="subTitle"/>
          </p:nvPr>
        </p:nvSpPr>
        <p:spPr>
          <a:xfrm>
            <a:off x="5975075" y="2494871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7" name="Google Shape;187;p16"/>
          <p:cNvSpPr txBox="1"/>
          <p:nvPr>
            <p:ph idx="6" type="subTitle"/>
          </p:nvPr>
        </p:nvSpPr>
        <p:spPr>
          <a:xfrm>
            <a:off x="5975075" y="2688300"/>
            <a:ext cx="23490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8" name="Google Shape;188;p16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7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17"/>
          <p:cNvGrpSpPr/>
          <p:nvPr/>
        </p:nvGrpSpPr>
        <p:grpSpPr>
          <a:xfrm>
            <a:off x="-3621963" y="-1003613"/>
            <a:ext cx="14748864" cy="9515698"/>
            <a:chOff x="-3621963" y="-1003613"/>
            <a:chExt cx="14748864" cy="9515698"/>
          </a:xfrm>
        </p:grpSpPr>
        <p:sp>
          <p:nvSpPr>
            <p:cNvPr id="191" name="Google Shape;191;p17"/>
            <p:cNvSpPr/>
            <p:nvPr/>
          </p:nvSpPr>
          <p:spPr>
            <a:xfrm>
              <a:off x="-2981249" y="4185615"/>
              <a:ext cx="3844172" cy="4035545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7"/>
            <p:cNvSpPr/>
            <p:nvPr/>
          </p:nvSpPr>
          <p:spPr>
            <a:xfrm rot="5114100">
              <a:off x="8678084" y="-994810"/>
              <a:ext cx="2215747" cy="23889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7"/>
            <p:cNvSpPr/>
            <p:nvPr/>
          </p:nvSpPr>
          <p:spPr>
            <a:xfrm rot="5114100">
              <a:off x="8650417" y="-715298"/>
              <a:ext cx="2160615" cy="2619741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7"/>
            <p:cNvSpPr/>
            <p:nvPr/>
          </p:nvSpPr>
          <p:spPr>
            <a:xfrm rot="5114100">
              <a:off x="8467940" y="-882708"/>
              <a:ext cx="2497588" cy="26219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7"/>
            <p:cNvSpPr/>
            <p:nvPr/>
          </p:nvSpPr>
          <p:spPr>
            <a:xfrm rot="1430265">
              <a:off x="-3029963" y="3507636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7"/>
            <p:cNvSpPr/>
            <p:nvPr/>
          </p:nvSpPr>
          <p:spPr>
            <a:xfrm rot="1430265">
              <a:off x="-2686314" y="4021970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7" name="Google Shape;197;p17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98" name="Google Shape;198;p17"/>
          <p:cNvSpPr txBox="1"/>
          <p:nvPr>
            <p:ph idx="1" type="subTitle"/>
          </p:nvPr>
        </p:nvSpPr>
        <p:spPr>
          <a:xfrm>
            <a:off x="2117675" y="1629800"/>
            <a:ext cx="220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9" name="Google Shape;199;p17"/>
          <p:cNvSpPr txBox="1"/>
          <p:nvPr>
            <p:ph idx="2" type="subTitle"/>
          </p:nvPr>
        </p:nvSpPr>
        <p:spPr>
          <a:xfrm>
            <a:off x="2117675" y="1823228"/>
            <a:ext cx="2200200" cy="8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0" name="Google Shape;200;p17"/>
          <p:cNvSpPr txBox="1"/>
          <p:nvPr>
            <p:ph idx="3" type="subTitle"/>
          </p:nvPr>
        </p:nvSpPr>
        <p:spPr>
          <a:xfrm>
            <a:off x="2117675" y="3087973"/>
            <a:ext cx="220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1" name="Google Shape;201;p17"/>
          <p:cNvSpPr txBox="1"/>
          <p:nvPr>
            <p:ph idx="4" type="subTitle"/>
          </p:nvPr>
        </p:nvSpPr>
        <p:spPr>
          <a:xfrm>
            <a:off x="2117675" y="3281401"/>
            <a:ext cx="2200200" cy="8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2" name="Google Shape;202;p17"/>
          <p:cNvSpPr txBox="1"/>
          <p:nvPr>
            <p:ph idx="5" type="subTitle"/>
          </p:nvPr>
        </p:nvSpPr>
        <p:spPr>
          <a:xfrm>
            <a:off x="4825925" y="1629800"/>
            <a:ext cx="220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3" name="Google Shape;203;p17"/>
          <p:cNvSpPr txBox="1"/>
          <p:nvPr>
            <p:ph idx="6" type="subTitle"/>
          </p:nvPr>
        </p:nvSpPr>
        <p:spPr>
          <a:xfrm>
            <a:off x="4825925" y="1823228"/>
            <a:ext cx="2200200" cy="8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4" name="Google Shape;204;p17"/>
          <p:cNvSpPr txBox="1"/>
          <p:nvPr>
            <p:ph idx="7" type="subTitle"/>
          </p:nvPr>
        </p:nvSpPr>
        <p:spPr>
          <a:xfrm>
            <a:off x="4825925" y="3087973"/>
            <a:ext cx="220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5" name="Google Shape;205;p17"/>
          <p:cNvSpPr txBox="1"/>
          <p:nvPr>
            <p:ph idx="8" type="subTitle"/>
          </p:nvPr>
        </p:nvSpPr>
        <p:spPr>
          <a:xfrm>
            <a:off x="4825925" y="3281401"/>
            <a:ext cx="2200200" cy="8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right">
  <p:cSld name="CUSTOM_2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"/>
          <p:cNvSpPr txBox="1"/>
          <p:nvPr>
            <p:ph type="title"/>
          </p:nvPr>
        </p:nvSpPr>
        <p:spPr>
          <a:xfrm>
            <a:off x="5439725" y="1726072"/>
            <a:ext cx="2846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grpSp>
        <p:nvGrpSpPr>
          <p:cNvPr id="208" name="Google Shape;208;p18"/>
          <p:cNvGrpSpPr/>
          <p:nvPr/>
        </p:nvGrpSpPr>
        <p:grpSpPr>
          <a:xfrm flipH="1">
            <a:off x="-1967333" y="-2924127"/>
            <a:ext cx="5436706" cy="5991674"/>
            <a:chOff x="5129250" y="-2537327"/>
            <a:chExt cx="5436706" cy="5991674"/>
          </a:xfrm>
        </p:grpSpPr>
        <p:sp>
          <p:nvSpPr>
            <p:cNvPr id="209" name="Google Shape;209;p18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8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8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" name="Google Shape;212;p18"/>
          <p:cNvGrpSpPr/>
          <p:nvPr/>
        </p:nvGrpSpPr>
        <p:grpSpPr>
          <a:xfrm flipH="1">
            <a:off x="3951018" y="2219348"/>
            <a:ext cx="5773513" cy="5606870"/>
            <a:chOff x="-2896958" y="1534023"/>
            <a:chExt cx="5773513" cy="5606870"/>
          </a:xfrm>
        </p:grpSpPr>
        <p:sp>
          <p:nvSpPr>
            <p:cNvPr id="213" name="Google Shape;213;p18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8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8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6" name="Google Shape;216;p18"/>
          <p:cNvSpPr txBox="1"/>
          <p:nvPr>
            <p:ph idx="1" type="subTitle"/>
          </p:nvPr>
        </p:nvSpPr>
        <p:spPr>
          <a:xfrm>
            <a:off x="5232875" y="2323535"/>
            <a:ext cx="3259800" cy="8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left">
  <p:cSld name="CUSTOM_2_1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"/>
          <p:cNvSpPr txBox="1"/>
          <p:nvPr>
            <p:ph type="title"/>
          </p:nvPr>
        </p:nvSpPr>
        <p:spPr>
          <a:xfrm>
            <a:off x="872575" y="1726072"/>
            <a:ext cx="2846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grpSp>
        <p:nvGrpSpPr>
          <p:cNvPr id="219" name="Google Shape;219;p19"/>
          <p:cNvGrpSpPr/>
          <p:nvPr/>
        </p:nvGrpSpPr>
        <p:grpSpPr>
          <a:xfrm>
            <a:off x="4912189" y="-2543127"/>
            <a:ext cx="5436706" cy="5991674"/>
            <a:chOff x="5129250" y="-2537327"/>
            <a:chExt cx="5436706" cy="5991674"/>
          </a:xfrm>
        </p:grpSpPr>
        <p:sp>
          <p:nvSpPr>
            <p:cNvPr id="220" name="Google Shape;220;p19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9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9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3" name="Google Shape;223;p19"/>
          <p:cNvGrpSpPr/>
          <p:nvPr/>
        </p:nvGrpSpPr>
        <p:grpSpPr>
          <a:xfrm>
            <a:off x="-1412384" y="2219348"/>
            <a:ext cx="5773513" cy="5606870"/>
            <a:chOff x="-2896958" y="1534023"/>
            <a:chExt cx="5773513" cy="5606870"/>
          </a:xfrm>
        </p:grpSpPr>
        <p:sp>
          <p:nvSpPr>
            <p:cNvPr id="224" name="Google Shape;224;p19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9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9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7" name="Google Shape;227;p19"/>
          <p:cNvSpPr txBox="1"/>
          <p:nvPr>
            <p:ph idx="1" type="subTitle"/>
          </p:nvPr>
        </p:nvSpPr>
        <p:spPr>
          <a:xfrm>
            <a:off x="665726" y="2323535"/>
            <a:ext cx="3259800" cy="8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0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230" name="Google Shape;230;p20"/>
          <p:cNvGrpSpPr/>
          <p:nvPr/>
        </p:nvGrpSpPr>
        <p:grpSpPr>
          <a:xfrm>
            <a:off x="-3621963" y="-1003613"/>
            <a:ext cx="14748864" cy="9515698"/>
            <a:chOff x="-3621963" y="-1003613"/>
            <a:chExt cx="14748864" cy="9515698"/>
          </a:xfrm>
        </p:grpSpPr>
        <p:sp>
          <p:nvSpPr>
            <p:cNvPr id="231" name="Google Shape;231;p20"/>
            <p:cNvSpPr/>
            <p:nvPr/>
          </p:nvSpPr>
          <p:spPr>
            <a:xfrm>
              <a:off x="-2981249" y="4185615"/>
              <a:ext cx="3844172" cy="4035545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0"/>
            <p:cNvSpPr/>
            <p:nvPr/>
          </p:nvSpPr>
          <p:spPr>
            <a:xfrm rot="5114100">
              <a:off x="8678084" y="-994810"/>
              <a:ext cx="2215747" cy="23889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0"/>
            <p:cNvSpPr/>
            <p:nvPr/>
          </p:nvSpPr>
          <p:spPr>
            <a:xfrm rot="5114100">
              <a:off x="8650417" y="-715298"/>
              <a:ext cx="2160615" cy="2619741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0"/>
            <p:cNvSpPr/>
            <p:nvPr/>
          </p:nvSpPr>
          <p:spPr>
            <a:xfrm rot="5114100">
              <a:off x="8467940" y="-882708"/>
              <a:ext cx="2497588" cy="26219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0"/>
            <p:cNvSpPr/>
            <p:nvPr/>
          </p:nvSpPr>
          <p:spPr>
            <a:xfrm rot="1430265">
              <a:off x="-3029963" y="3507636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0"/>
            <p:cNvSpPr/>
            <p:nvPr/>
          </p:nvSpPr>
          <p:spPr>
            <a:xfrm rot="1430265">
              <a:off x="-2686314" y="4021970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-3030308" y="-2842127"/>
            <a:ext cx="15253614" cy="10299995"/>
            <a:chOff x="-3030308" y="-2842127"/>
            <a:chExt cx="15253614" cy="10299995"/>
          </a:xfrm>
        </p:grpSpPr>
        <p:sp>
          <p:nvSpPr>
            <p:cNvPr id="23" name="Google Shape;23;p3"/>
            <p:cNvSpPr/>
            <p:nvPr/>
          </p:nvSpPr>
          <p:spPr>
            <a:xfrm rot="-9285662">
              <a:off x="7702278" y="-1512919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9285662">
              <a:off x="-1764529" y="2618998"/>
              <a:ext cx="3410358" cy="367691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9285662">
              <a:off x="-2326551" y="2687763"/>
              <a:ext cx="3325502" cy="4032164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-9285662">
              <a:off x="-2353432" y="2795402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9369735">
              <a:off x="7789087" y="-1709064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-9369735">
              <a:off x="7453307" y="-2346755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" name="Google Shape;29;p3"/>
          <p:cNvSpPr txBox="1"/>
          <p:nvPr>
            <p:ph type="title"/>
          </p:nvPr>
        </p:nvSpPr>
        <p:spPr>
          <a:xfrm>
            <a:off x="2439450" y="2337508"/>
            <a:ext cx="4265100" cy="14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" name="Google Shape;30;p3"/>
          <p:cNvSpPr txBox="1"/>
          <p:nvPr>
            <p:ph idx="1" type="subTitle"/>
          </p:nvPr>
        </p:nvSpPr>
        <p:spPr>
          <a:xfrm>
            <a:off x="3133400" y="3782163"/>
            <a:ext cx="28773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" name="Google Shape;31;p3"/>
          <p:cNvSpPr txBox="1"/>
          <p:nvPr>
            <p:ph hasCustomPrompt="1" idx="2" type="title"/>
          </p:nvPr>
        </p:nvSpPr>
        <p:spPr>
          <a:xfrm>
            <a:off x="3082350" y="867950"/>
            <a:ext cx="2979300" cy="130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ong text">
  <p:cSld name="CUSTOM_3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21"/>
          <p:cNvGrpSpPr/>
          <p:nvPr/>
        </p:nvGrpSpPr>
        <p:grpSpPr>
          <a:xfrm>
            <a:off x="-2134953" y="-2232526"/>
            <a:ext cx="13005666" cy="9144743"/>
            <a:chOff x="-2134953" y="-2232526"/>
            <a:chExt cx="13005666" cy="9144743"/>
          </a:xfrm>
        </p:grpSpPr>
        <p:sp>
          <p:nvSpPr>
            <p:cNvPr id="239" name="Google Shape;239;p21"/>
            <p:cNvSpPr/>
            <p:nvPr/>
          </p:nvSpPr>
          <p:spPr>
            <a:xfrm rot="1514180">
              <a:off x="7764459" y="-1823388"/>
              <a:ext cx="2508827" cy="263372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1"/>
            <p:cNvSpPr/>
            <p:nvPr/>
          </p:nvSpPr>
          <p:spPr>
            <a:xfrm rot="1514383">
              <a:off x="-1786388" y="4539304"/>
              <a:ext cx="1913798" cy="2063379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1"/>
            <p:cNvSpPr/>
            <p:nvPr/>
          </p:nvSpPr>
          <p:spPr>
            <a:xfrm rot="1514383">
              <a:off x="-1156102" y="4179892"/>
              <a:ext cx="1866179" cy="226273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1"/>
            <p:cNvSpPr/>
            <p:nvPr/>
          </p:nvSpPr>
          <p:spPr>
            <a:xfrm rot="1514383">
              <a:off x="-1432077" y="4117600"/>
              <a:ext cx="2157231" cy="22646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1"/>
            <p:cNvSpPr/>
            <p:nvPr/>
          </p:nvSpPr>
          <p:spPr>
            <a:xfrm rot="1430415">
              <a:off x="8011433" y="-1439033"/>
              <a:ext cx="2205009" cy="2377351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1"/>
            <p:cNvSpPr/>
            <p:nvPr/>
          </p:nvSpPr>
          <p:spPr>
            <a:xfrm rot="1430415">
              <a:off x="8285431" y="-1252560"/>
              <a:ext cx="2150144" cy="2607045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5" name="Google Shape;245;p21"/>
          <p:cNvSpPr txBox="1"/>
          <p:nvPr>
            <p:ph idx="1" type="subTitle"/>
          </p:nvPr>
        </p:nvSpPr>
        <p:spPr>
          <a:xfrm>
            <a:off x="625650" y="1048041"/>
            <a:ext cx="7689900" cy="3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246" name="Google Shape;246;p21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ical app">
  <p:cSld name="CUSTOM_4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Google Shape;248;p22"/>
          <p:cNvGrpSpPr/>
          <p:nvPr/>
        </p:nvGrpSpPr>
        <p:grpSpPr>
          <a:xfrm>
            <a:off x="-3075157" y="-3061151"/>
            <a:ext cx="15800562" cy="10202043"/>
            <a:chOff x="-3075157" y="-3061151"/>
            <a:chExt cx="15800562" cy="10202043"/>
          </a:xfrm>
        </p:grpSpPr>
        <p:sp>
          <p:nvSpPr>
            <p:cNvPr id="249" name="Google Shape;249;p22"/>
            <p:cNvSpPr/>
            <p:nvPr/>
          </p:nvSpPr>
          <p:spPr>
            <a:xfrm rot="6014436">
              <a:off x="-2080991" y="-2828732"/>
              <a:ext cx="3844166" cy="4035538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2"/>
            <p:cNvSpPr/>
            <p:nvPr/>
          </p:nvSpPr>
          <p:spPr>
            <a:xfrm flipH="1" rot="-1514338">
              <a:off x="8693921" y="2912408"/>
              <a:ext cx="3410358" cy="367691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2"/>
            <p:cNvSpPr/>
            <p:nvPr/>
          </p:nvSpPr>
          <p:spPr>
            <a:xfrm flipH="1" rot="-1514338">
              <a:off x="7655649" y="2271963"/>
              <a:ext cx="3325502" cy="4032164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2"/>
            <p:cNvSpPr/>
            <p:nvPr/>
          </p:nvSpPr>
          <p:spPr>
            <a:xfrm flipH="1" rot="-1514338">
              <a:off x="7628768" y="216096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2"/>
            <p:cNvSpPr/>
            <p:nvPr/>
          </p:nvSpPr>
          <p:spPr>
            <a:xfrm rot="5930292">
              <a:off x="-2189566" y="-2389777"/>
              <a:ext cx="3378681" cy="3642756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2"/>
            <p:cNvSpPr/>
            <p:nvPr/>
          </p:nvSpPr>
          <p:spPr>
            <a:xfrm rot="5930292">
              <a:off x="-2495725" y="-2081314"/>
              <a:ext cx="3294613" cy="3994711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5" name="Google Shape;255;p22"/>
          <p:cNvSpPr txBox="1"/>
          <p:nvPr>
            <p:ph idx="1" type="subTitle"/>
          </p:nvPr>
        </p:nvSpPr>
        <p:spPr>
          <a:xfrm>
            <a:off x="1116488" y="2036100"/>
            <a:ext cx="2727900" cy="16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22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description">
  <p:cSld name="CUSTOM_5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23"/>
          <p:cNvGrpSpPr/>
          <p:nvPr/>
        </p:nvGrpSpPr>
        <p:grpSpPr>
          <a:xfrm>
            <a:off x="-3100002" y="-1641977"/>
            <a:ext cx="15032909" cy="8840158"/>
            <a:chOff x="-3100002" y="-1641977"/>
            <a:chExt cx="15032909" cy="8840158"/>
          </a:xfrm>
        </p:grpSpPr>
        <p:sp>
          <p:nvSpPr>
            <p:cNvPr id="259" name="Google Shape;259;p23"/>
            <p:cNvSpPr/>
            <p:nvPr/>
          </p:nvSpPr>
          <p:spPr>
            <a:xfrm rot="1514338">
              <a:off x="7173076" y="-101503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3"/>
            <p:cNvSpPr/>
            <p:nvPr/>
          </p:nvSpPr>
          <p:spPr>
            <a:xfrm rot="-8385681">
              <a:off x="-1067073" y="2244669"/>
              <a:ext cx="3410414" cy="367697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3"/>
            <p:cNvSpPr/>
            <p:nvPr/>
          </p:nvSpPr>
          <p:spPr>
            <a:xfrm rot="-8385681">
              <a:off x="-2188305" y="2234378"/>
              <a:ext cx="3325556" cy="4032230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3"/>
            <p:cNvSpPr/>
            <p:nvPr/>
          </p:nvSpPr>
          <p:spPr>
            <a:xfrm rot="-8385681">
              <a:off x="-2251408" y="2398451"/>
              <a:ext cx="3844216" cy="4035590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3"/>
            <p:cNvSpPr/>
            <p:nvPr/>
          </p:nvSpPr>
          <p:spPr>
            <a:xfrm rot="1430265">
              <a:off x="7551712" y="-426152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3"/>
            <p:cNvSpPr/>
            <p:nvPr/>
          </p:nvSpPr>
          <p:spPr>
            <a:xfrm rot="1430265">
              <a:off x="7971561" y="-140418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5" name="Google Shape;265;p23"/>
          <p:cNvSpPr txBox="1"/>
          <p:nvPr>
            <p:ph idx="1" type="subTitle"/>
          </p:nvPr>
        </p:nvSpPr>
        <p:spPr>
          <a:xfrm>
            <a:off x="3335425" y="1786125"/>
            <a:ext cx="2473200" cy="15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6" name="Google Shape;266;p23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4"/>
          <p:cNvSpPr txBox="1"/>
          <p:nvPr>
            <p:ph idx="1" type="subTitle"/>
          </p:nvPr>
        </p:nvSpPr>
        <p:spPr>
          <a:xfrm>
            <a:off x="3397475" y="1885271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9" name="Google Shape;269;p24"/>
          <p:cNvSpPr txBox="1"/>
          <p:nvPr>
            <p:ph idx="2" type="subTitle"/>
          </p:nvPr>
        </p:nvSpPr>
        <p:spPr>
          <a:xfrm>
            <a:off x="3397475" y="2078700"/>
            <a:ext cx="23490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0" name="Google Shape;270;p24"/>
          <p:cNvSpPr txBox="1"/>
          <p:nvPr>
            <p:ph idx="3" type="subTitle"/>
          </p:nvPr>
        </p:nvSpPr>
        <p:spPr>
          <a:xfrm>
            <a:off x="819875" y="1885271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1" name="Google Shape;271;p24"/>
          <p:cNvSpPr txBox="1"/>
          <p:nvPr>
            <p:ph idx="4" type="subTitle"/>
          </p:nvPr>
        </p:nvSpPr>
        <p:spPr>
          <a:xfrm>
            <a:off x="819875" y="2078700"/>
            <a:ext cx="23490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2" name="Google Shape;272;p24"/>
          <p:cNvSpPr txBox="1"/>
          <p:nvPr>
            <p:ph idx="5" type="subTitle"/>
          </p:nvPr>
        </p:nvSpPr>
        <p:spPr>
          <a:xfrm>
            <a:off x="5975075" y="1885271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3" name="Google Shape;273;p24"/>
          <p:cNvSpPr txBox="1"/>
          <p:nvPr>
            <p:ph idx="6" type="subTitle"/>
          </p:nvPr>
        </p:nvSpPr>
        <p:spPr>
          <a:xfrm>
            <a:off x="5975075" y="2078700"/>
            <a:ext cx="23490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4" name="Google Shape;274;p24"/>
          <p:cNvSpPr txBox="1"/>
          <p:nvPr>
            <p:ph idx="7" type="subTitle"/>
          </p:nvPr>
        </p:nvSpPr>
        <p:spPr>
          <a:xfrm>
            <a:off x="3397475" y="3436796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5" name="Google Shape;275;p24"/>
          <p:cNvSpPr txBox="1"/>
          <p:nvPr>
            <p:ph idx="8" type="subTitle"/>
          </p:nvPr>
        </p:nvSpPr>
        <p:spPr>
          <a:xfrm>
            <a:off x="3397475" y="3630225"/>
            <a:ext cx="23490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6" name="Google Shape;276;p24"/>
          <p:cNvSpPr txBox="1"/>
          <p:nvPr>
            <p:ph idx="9" type="subTitle"/>
          </p:nvPr>
        </p:nvSpPr>
        <p:spPr>
          <a:xfrm>
            <a:off x="819875" y="3436796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7" name="Google Shape;277;p24"/>
          <p:cNvSpPr txBox="1"/>
          <p:nvPr>
            <p:ph idx="13" type="subTitle"/>
          </p:nvPr>
        </p:nvSpPr>
        <p:spPr>
          <a:xfrm>
            <a:off x="819875" y="3630225"/>
            <a:ext cx="23490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8" name="Google Shape;278;p24"/>
          <p:cNvSpPr txBox="1"/>
          <p:nvPr>
            <p:ph idx="14" type="subTitle"/>
          </p:nvPr>
        </p:nvSpPr>
        <p:spPr>
          <a:xfrm>
            <a:off x="5975075" y="3436796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9" name="Google Shape;279;p24"/>
          <p:cNvSpPr txBox="1"/>
          <p:nvPr>
            <p:ph idx="15" type="subTitle"/>
          </p:nvPr>
        </p:nvSpPr>
        <p:spPr>
          <a:xfrm>
            <a:off x="5975075" y="3630225"/>
            <a:ext cx="23490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0" name="Google Shape;280;p24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281" name="Google Shape;281;p24"/>
          <p:cNvGrpSpPr/>
          <p:nvPr/>
        </p:nvGrpSpPr>
        <p:grpSpPr>
          <a:xfrm>
            <a:off x="-1944548" y="-2078751"/>
            <a:ext cx="12510594" cy="8501586"/>
            <a:chOff x="-1944548" y="-2078751"/>
            <a:chExt cx="12510594" cy="8501586"/>
          </a:xfrm>
        </p:grpSpPr>
        <p:sp>
          <p:nvSpPr>
            <p:cNvPr id="282" name="Google Shape;282;p24"/>
            <p:cNvSpPr/>
            <p:nvPr/>
          </p:nvSpPr>
          <p:spPr>
            <a:xfrm flipH="1" rot="-1514522">
              <a:off x="-1358416" y="-1677542"/>
              <a:ext cx="2459868" cy="2582326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4"/>
            <p:cNvSpPr/>
            <p:nvPr/>
          </p:nvSpPr>
          <p:spPr>
            <a:xfrm flipH="1" rot="-1514455">
              <a:off x="8677413" y="4441916"/>
              <a:ext cx="1597641" cy="1722512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4"/>
            <p:cNvSpPr/>
            <p:nvPr/>
          </p:nvSpPr>
          <p:spPr>
            <a:xfrm flipH="1" rot="-1514455">
              <a:off x="8191049" y="4141902"/>
              <a:ext cx="1557889" cy="1888937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4"/>
            <p:cNvSpPr/>
            <p:nvPr/>
          </p:nvSpPr>
          <p:spPr>
            <a:xfrm flipH="1" rot="-1514455">
              <a:off x="8178446" y="4089912"/>
              <a:ext cx="1800860" cy="1890511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4"/>
            <p:cNvSpPr/>
            <p:nvPr/>
          </p:nvSpPr>
          <p:spPr>
            <a:xfrm flipH="1" rot="-1430168">
              <a:off x="-1303062" y="-1300746"/>
              <a:ext cx="2162115" cy="233110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4"/>
            <p:cNvSpPr/>
            <p:nvPr/>
          </p:nvSpPr>
          <p:spPr>
            <a:xfrm flipH="1" rot="-1430168">
              <a:off x="-1517927" y="-1117903"/>
              <a:ext cx="2108318" cy="2556331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">
  <p:cSld name="CUSTOM_8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25"/>
          <p:cNvGrpSpPr/>
          <p:nvPr/>
        </p:nvGrpSpPr>
        <p:grpSpPr>
          <a:xfrm>
            <a:off x="-585686" y="-1099379"/>
            <a:ext cx="10929760" cy="7352891"/>
            <a:chOff x="-585686" y="-1099379"/>
            <a:chExt cx="10929760" cy="7352891"/>
          </a:xfrm>
        </p:grpSpPr>
        <p:sp>
          <p:nvSpPr>
            <p:cNvPr id="290" name="Google Shape;290;p25"/>
            <p:cNvSpPr/>
            <p:nvPr/>
          </p:nvSpPr>
          <p:spPr>
            <a:xfrm rot="315833">
              <a:off x="-470260" y="2809509"/>
              <a:ext cx="2437809" cy="2628347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5"/>
            <p:cNvSpPr/>
            <p:nvPr/>
          </p:nvSpPr>
          <p:spPr>
            <a:xfrm rot="315833">
              <a:off x="-13572" y="3038950"/>
              <a:ext cx="2377152" cy="288229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5"/>
            <p:cNvSpPr/>
            <p:nvPr/>
          </p:nvSpPr>
          <p:spPr>
            <a:xfrm rot="315833">
              <a:off x="-286641" y="3248850"/>
              <a:ext cx="2747897" cy="288469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5"/>
            <p:cNvSpPr/>
            <p:nvPr/>
          </p:nvSpPr>
          <p:spPr>
            <a:xfrm rot="315633">
              <a:off x="6771567" y="-971975"/>
              <a:ext cx="2924002" cy="3152541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5"/>
            <p:cNvSpPr/>
            <p:nvPr/>
          </p:nvSpPr>
          <p:spPr>
            <a:xfrm rot="315633">
              <a:off x="6951891" y="-552494"/>
              <a:ext cx="2851248" cy="345713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5"/>
            <p:cNvSpPr/>
            <p:nvPr/>
          </p:nvSpPr>
          <p:spPr>
            <a:xfrm rot="315633">
              <a:off x="6896466" y="-360189"/>
              <a:ext cx="3295933" cy="346001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5"/>
            <p:cNvSpPr/>
            <p:nvPr/>
          </p:nvSpPr>
          <p:spPr>
            <a:xfrm>
              <a:off x="718309" y="578058"/>
              <a:ext cx="7701300" cy="4009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5"/>
            <p:cNvSpPr/>
            <p:nvPr/>
          </p:nvSpPr>
          <p:spPr>
            <a:xfrm rot="5400000">
              <a:off x="2555945" y="-1308801"/>
              <a:ext cx="4032129" cy="7761081"/>
            </a:xfrm>
            <a:custGeom>
              <a:rect b="b" l="l" r="r" t="t"/>
              <a:pathLst>
                <a:path extrusionOk="0" h="71534" w="47852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8" name="Google Shape;298;p25"/>
          <p:cNvSpPr txBox="1"/>
          <p:nvPr>
            <p:ph hasCustomPrompt="1" type="title"/>
          </p:nvPr>
        </p:nvSpPr>
        <p:spPr>
          <a:xfrm>
            <a:off x="2822850" y="691900"/>
            <a:ext cx="3498300" cy="10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99" name="Google Shape;299;p25"/>
          <p:cNvSpPr txBox="1"/>
          <p:nvPr>
            <p:ph idx="1" type="subTitle"/>
          </p:nvPr>
        </p:nvSpPr>
        <p:spPr>
          <a:xfrm>
            <a:off x="2822975" y="1487500"/>
            <a:ext cx="3498300" cy="3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0" name="Google Shape;300;p25"/>
          <p:cNvSpPr txBox="1"/>
          <p:nvPr>
            <p:ph hasCustomPrompt="1" idx="2" type="title"/>
          </p:nvPr>
        </p:nvSpPr>
        <p:spPr>
          <a:xfrm>
            <a:off x="2822850" y="1962700"/>
            <a:ext cx="3498300" cy="10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301" name="Google Shape;301;p25"/>
          <p:cNvSpPr txBox="1"/>
          <p:nvPr>
            <p:ph idx="3" type="subTitle"/>
          </p:nvPr>
        </p:nvSpPr>
        <p:spPr>
          <a:xfrm>
            <a:off x="2822975" y="2758300"/>
            <a:ext cx="3498300" cy="3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2" name="Google Shape;302;p25"/>
          <p:cNvSpPr txBox="1"/>
          <p:nvPr>
            <p:ph hasCustomPrompt="1" idx="4" type="title"/>
          </p:nvPr>
        </p:nvSpPr>
        <p:spPr>
          <a:xfrm>
            <a:off x="2822850" y="3233500"/>
            <a:ext cx="3498300" cy="10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303" name="Google Shape;303;p25"/>
          <p:cNvSpPr txBox="1"/>
          <p:nvPr>
            <p:ph idx="5" type="subTitle"/>
          </p:nvPr>
        </p:nvSpPr>
        <p:spPr>
          <a:xfrm>
            <a:off x="2822975" y="4029100"/>
            <a:ext cx="3498300" cy="3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Google Shape;305;p26"/>
          <p:cNvGrpSpPr/>
          <p:nvPr/>
        </p:nvGrpSpPr>
        <p:grpSpPr>
          <a:xfrm>
            <a:off x="-2896958" y="-2624952"/>
            <a:ext cx="13462914" cy="10123374"/>
            <a:chOff x="-2896958" y="-2624952"/>
            <a:chExt cx="13462914" cy="10123374"/>
          </a:xfrm>
        </p:grpSpPr>
        <p:grpSp>
          <p:nvGrpSpPr>
            <p:cNvPr id="306" name="Google Shape;306;p26"/>
            <p:cNvGrpSpPr/>
            <p:nvPr/>
          </p:nvGrpSpPr>
          <p:grpSpPr>
            <a:xfrm>
              <a:off x="-2896958" y="-2624952"/>
              <a:ext cx="13462914" cy="10123374"/>
              <a:chOff x="-2896958" y="-2624952"/>
              <a:chExt cx="13462914" cy="10123374"/>
            </a:xfrm>
          </p:grpSpPr>
          <p:sp>
            <p:nvSpPr>
              <p:cNvPr id="307" name="Google Shape;307;p26"/>
              <p:cNvSpPr/>
              <p:nvPr/>
            </p:nvSpPr>
            <p:spPr>
              <a:xfrm flipH="1" rot="9285662">
                <a:off x="5806126" y="2835956"/>
                <a:ext cx="3844152" cy="4035524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26"/>
              <p:cNvSpPr/>
              <p:nvPr/>
            </p:nvSpPr>
            <p:spPr>
              <a:xfrm flipH="1" rot="9285662">
                <a:off x="-2275832" y="-2073377"/>
                <a:ext cx="3410358" cy="3676910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26"/>
              <p:cNvSpPr/>
              <p:nvPr/>
            </p:nvSpPr>
            <p:spPr>
              <a:xfrm flipH="1" rot="9285662">
                <a:off x="-1152704" y="-1788187"/>
                <a:ext cx="3325502" cy="4032164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26"/>
              <p:cNvSpPr/>
              <p:nvPr/>
            </p:nvSpPr>
            <p:spPr>
              <a:xfrm flipH="1" rot="9285662">
                <a:off x="-1644474" y="-1680548"/>
                <a:ext cx="3844152" cy="4035524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26"/>
              <p:cNvSpPr/>
              <p:nvPr/>
            </p:nvSpPr>
            <p:spPr>
              <a:xfrm flipH="1" rot="9369735">
                <a:off x="6184762" y="2639811"/>
                <a:ext cx="3378707" cy="3642785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26"/>
              <p:cNvSpPr/>
              <p:nvPr/>
            </p:nvSpPr>
            <p:spPr>
              <a:xfrm flipH="1" rot="9369735">
                <a:off x="6604611" y="2002120"/>
                <a:ext cx="3294638" cy="3994742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3" name="Google Shape;313;p26"/>
            <p:cNvGrpSpPr/>
            <p:nvPr/>
          </p:nvGrpSpPr>
          <p:grpSpPr>
            <a:xfrm rot="5400000">
              <a:off x="1874510" y="-229218"/>
              <a:ext cx="5394990" cy="4302857"/>
              <a:chOff x="404670" y="406050"/>
              <a:chExt cx="8334605" cy="4331445"/>
            </a:xfrm>
          </p:grpSpPr>
          <p:sp>
            <p:nvSpPr>
              <p:cNvPr id="314" name="Google Shape;314;p26"/>
              <p:cNvSpPr/>
              <p:nvPr/>
            </p:nvSpPr>
            <p:spPr>
              <a:xfrm>
                <a:off x="433534" y="430095"/>
                <a:ext cx="8270100" cy="4307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26"/>
              <p:cNvSpPr/>
              <p:nvPr/>
            </p:nvSpPr>
            <p:spPr>
              <a:xfrm rot="5400000">
                <a:off x="2406310" y="-1595591"/>
                <a:ext cx="4331324" cy="8334605"/>
              </a:xfrm>
              <a:custGeom>
                <a:rect b="b" l="l" r="r" t="t"/>
                <a:pathLst>
                  <a:path extrusionOk="0" h="71534" w="47852">
                    <a:moveTo>
                      <a:pt x="47852" y="71533"/>
                    </a:moveTo>
                    <a:lnTo>
                      <a:pt x="0" y="71533"/>
                    </a:lnTo>
                    <a:lnTo>
                      <a:pt x="0" y="0"/>
                    </a:lnTo>
                    <a:lnTo>
                      <a:pt x="47852" y="0"/>
                    </a:lnTo>
                    <a:close/>
                    <a:moveTo>
                      <a:pt x="441" y="71093"/>
                    </a:moveTo>
                    <a:lnTo>
                      <a:pt x="47411" y="71093"/>
                    </a:lnTo>
                    <a:lnTo>
                      <a:pt x="47411" y="453"/>
                    </a:lnTo>
                    <a:lnTo>
                      <a:pt x="441" y="453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6" name="Google Shape;316;p26"/>
          <p:cNvSpPr txBox="1"/>
          <p:nvPr>
            <p:ph idx="1" type="subTitle"/>
          </p:nvPr>
        </p:nvSpPr>
        <p:spPr>
          <a:xfrm>
            <a:off x="2822913" y="1453572"/>
            <a:ext cx="3498300" cy="3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7" name="Google Shape;317;p26"/>
          <p:cNvSpPr txBox="1"/>
          <p:nvPr>
            <p:ph idx="2" type="subTitle"/>
          </p:nvPr>
        </p:nvSpPr>
        <p:spPr>
          <a:xfrm>
            <a:off x="2822913" y="1947954"/>
            <a:ext cx="3498300" cy="7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8" name="Google Shape;318;p26"/>
          <p:cNvSpPr txBox="1"/>
          <p:nvPr/>
        </p:nvSpPr>
        <p:spPr>
          <a:xfrm>
            <a:off x="2785700" y="3454625"/>
            <a:ext cx="35727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2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26"/>
          <p:cNvSpPr txBox="1"/>
          <p:nvPr>
            <p:ph type="title"/>
          </p:nvPr>
        </p:nvSpPr>
        <p:spPr>
          <a:xfrm>
            <a:off x="2710300" y="849375"/>
            <a:ext cx="3648000" cy="86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4"/>
          <p:cNvGrpSpPr/>
          <p:nvPr/>
        </p:nvGrpSpPr>
        <p:grpSpPr>
          <a:xfrm>
            <a:off x="-2605605" y="-2596320"/>
            <a:ext cx="13108099" cy="11195357"/>
            <a:chOff x="-2605605" y="-2596320"/>
            <a:chExt cx="13108099" cy="11195357"/>
          </a:xfrm>
        </p:grpSpPr>
        <p:sp>
          <p:nvSpPr>
            <p:cNvPr id="34" name="Google Shape;34;p4"/>
            <p:cNvSpPr/>
            <p:nvPr/>
          </p:nvSpPr>
          <p:spPr>
            <a:xfrm rot="812392">
              <a:off x="912002" y="2074247"/>
              <a:ext cx="2434973" cy="2625289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" name="Google Shape;35;p4"/>
            <p:cNvGrpSpPr/>
            <p:nvPr/>
          </p:nvGrpSpPr>
          <p:grpSpPr>
            <a:xfrm rot="375330">
              <a:off x="5113665" y="3499604"/>
              <a:ext cx="5140785" cy="4833748"/>
              <a:chOff x="8101026" y="3219568"/>
              <a:chExt cx="3887248" cy="3655080"/>
            </a:xfrm>
          </p:grpSpPr>
          <p:sp>
            <p:nvSpPr>
              <p:cNvPr id="36" name="Google Shape;36;p4"/>
              <p:cNvSpPr/>
              <p:nvPr/>
            </p:nvSpPr>
            <p:spPr>
              <a:xfrm rot="594768">
                <a:off x="8328626" y="3845818"/>
                <a:ext cx="2348800" cy="2847915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4"/>
              <p:cNvSpPr/>
              <p:nvPr/>
            </p:nvSpPr>
            <p:spPr>
              <a:xfrm rot="-988308">
                <a:off x="8924872" y="3545996"/>
                <a:ext cx="2715038" cy="2850200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" name="Google Shape;38;p4"/>
            <p:cNvGrpSpPr/>
            <p:nvPr/>
          </p:nvGrpSpPr>
          <p:grpSpPr>
            <a:xfrm rot="2219984">
              <a:off x="-1772316" y="-1860620"/>
              <a:ext cx="3796561" cy="4039571"/>
              <a:chOff x="7558301" y="3163860"/>
              <a:chExt cx="3072638" cy="3269311"/>
            </a:xfrm>
          </p:grpSpPr>
          <p:sp>
            <p:nvSpPr>
              <p:cNvPr id="39" name="Google Shape;39;p4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4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4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2" name="Google Shape;42;p4"/>
          <p:cNvSpPr txBox="1"/>
          <p:nvPr>
            <p:ph idx="1" type="body"/>
          </p:nvPr>
        </p:nvSpPr>
        <p:spPr>
          <a:xfrm>
            <a:off x="4624775" y="2123100"/>
            <a:ext cx="3294600" cy="13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4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accen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5"/>
          <p:cNvGrpSpPr/>
          <p:nvPr/>
        </p:nvGrpSpPr>
        <p:grpSpPr>
          <a:xfrm flipH="1" rot="10800000">
            <a:off x="-3157403" y="-2327776"/>
            <a:ext cx="14457596" cy="9492188"/>
            <a:chOff x="-3157403" y="-2327776"/>
            <a:chExt cx="14457596" cy="9492188"/>
          </a:xfrm>
        </p:grpSpPr>
        <p:sp>
          <p:nvSpPr>
            <p:cNvPr id="46" name="Google Shape;46;p5"/>
            <p:cNvSpPr/>
            <p:nvPr/>
          </p:nvSpPr>
          <p:spPr>
            <a:xfrm rot="1514360">
              <a:off x="7664166" y="-1848832"/>
              <a:ext cx="2936660" cy="308285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 rot="1514343">
              <a:off x="-2679303" y="3909620"/>
              <a:ext cx="2625055" cy="28302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5"/>
            <p:cNvSpPr/>
            <p:nvPr/>
          </p:nvSpPr>
          <p:spPr>
            <a:xfrm rot="1514343">
              <a:off x="-1814818" y="3416661"/>
              <a:ext cx="2559739" cy="310367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 rot="1514343">
              <a:off x="-2193340" y="3331226"/>
              <a:ext cx="2958960" cy="310626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 rot="1430259">
              <a:off x="7953466" y="-1399018"/>
              <a:ext cx="2580939" cy="2782664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rot="1430259">
              <a:off x="8274188" y="-1180746"/>
              <a:ext cx="2516720" cy="305151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idx="1" type="body"/>
          </p:nvPr>
        </p:nvSpPr>
        <p:spPr>
          <a:xfrm>
            <a:off x="1572325" y="2586704"/>
            <a:ext cx="2599200" cy="12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3" name="Google Shape;53;p5"/>
          <p:cNvSpPr txBox="1"/>
          <p:nvPr>
            <p:ph idx="2" type="body"/>
          </p:nvPr>
        </p:nvSpPr>
        <p:spPr>
          <a:xfrm>
            <a:off x="4972523" y="2586704"/>
            <a:ext cx="2599200" cy="12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4" name="Google Shape;54;p5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3" type="subTitle"/>
          </p:nvPr>
        </p:nvSpPr>
        <p:spPr>
          <a:xfrm>
            <a:off x="1551500" y="2382475"/>
            <a:ext cx="2599200" cy="2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4" type="subTitle"/>
          </p:nvPr>
        </p:nvSpPr>
        <p:spPr>
          <a:xfrm>
            <a:off x="4972525" y="2382475"/>
            <a:ext cx="2599200" cy="2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6"/>
          <p:cNvGrpSpPr/>
          <p:nvPr/>
        </p:nvGrpSpPr>
        <p:grpSpPr>
          <a:xfrm>
            <a:off x="-1440509" y="-1153724"/>
            <a:ext cx="13405964" cy="9754155"/>
            <a:chOff x="-1440509" y="-1153724"/>
            <a:chExt cx="13405964" cy="9754155"/>
          </a:xfrm>
        </p:grpSpPr>
        <p:sp>
          <p:nvSpPr>
            <p:cNvPr id="59" name="Google Shape;59;p6"/>
            <p:cNvSpPr/>
            <p:nvPr/>
          </p:nvSpPr>
          <p:spPr>
            <a:xfrm rot="1514338">
              <a:off x="7444426" y="393796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 rot="5114100">
              <a:off x="-1266016" y="-994810"/>
              <a:ext cx="2215747" cy="23889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 rot="5114100">
              <a:off x="-760283" y="-943898"/>
              <a:ext cx="2160615" cy="2619741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 rot="5114100">
              <a:off x="-942760" y="-1111308"/>
              <a:ext cx="2497588" cy="26219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rot="1430265">
              <a:off x="6938512" y="3660036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 rot="1430265">
              <a:off x="7358361" y="3640970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" name="Google Shape;65;p6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-1645549" y="-2015865"/>
            <a:ext cx="14188757" cy="10087940"/>
            <a:chOff x="-1645549" y="-2015865"/>
            <a:chExt cx="14188757" cy="10087940"/>
          </a:xfrm>
        </p:grpSpPr>
        <p:grpSp>
          <p:nvGrpSpPr>
            <p:cNvPr id="68" name="Google Shape;68;p7"/>
            <p:cNvGrpSpPr/>
            <p:nvPr/>
          </p:nvGrpSpPr>
          <p:grpSpPr>
            <a:xfrm>
              <a:off x="-1645549" y="-2015865"/>
              <a:ext cx="3359588" cy="8686086"/>
              <a:chOff x="7271351" y="-2015865"/>
              <a:chExt cx="3359588" cy="8686086"/>
            </a:xfrm>
          </p:grpSpPr>
          <p:sp>
            <p:nvSpPr>
              <p:cNvPr id="69" name="Google Shape;69;p7"/>
              <p:cNvSpPr/>
              <p:nvPr/>
            </p:nvSpPr>
            <p:spPr>
              <a:xfrm rot="-336564">
                <a:off x="7392508" y="3512414"/>
                <a:ext cx="2408737" cy="2597003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7"/>
              <p:cNvSpPr/>
              <p:nvPr/>
            </p:nvSpPr>
            <p:spPr>
              <a:xfrm rot="-336564">
                <a:off x="7859748" y="3677361"/>
                <a:ext cx="2348804" cy="284791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7"/>
              <p:cNvSpPr/>
              <p:nvPr/>
            </p:nvSpPr>
            <p:spPr>
              <a:xfrm rot="-336564">
                <a:off x="7496060" y="3694056"/>
                <a:ext cx="2715127" cy="2850293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7"/>
              <p:cNvSpPr/>
              <p:nvPr/>
            </p:nvSpPr>
            <p:spPr>
              <a:xfrm rot="10463436">
                <a:off x="8101045" y="-1455062"/>
                <a:ext cx="2408737" cy="2597003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7"/>
              <p:cNvSpPr/>
              <p:nvPr/>
            </p:nvSpPr>
            <p:spPr>
              <a:xfrm rot="10463436">
                <a:off x="7693739" y="-1870925"/>
                <a:ext cx="2348804" cy="284791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7"/>
              <p:cNvSpPr/>
              <p:nvPr/>
            </p:nvSpPr>
            <p:spPr>
              <a:xfrm rot="10463436">
                <a:off x="7691103" y="-1889993"/>
                <a:ext cx="2715127" cy="2850293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" name="Google Shape;75;p7"/>
            <p:cNvGrpSpPr/>
            <p:nvPr/>
          </p:nvGrpSpPr>
          <p:grpSpPr>
            <a:xfrm rot="2219984">
              <a:off x="7913359" y="3296805"/>
              <a:ext cx="3796561" cy="4039571"/>
              <a:chOff x="7558301" y="3163860"/>
              <a:chExt cx="3072638" cy="3269311"/>
            </a:xfrm>
          </p:grpSpPr>
          <p:sp>
            <p:nvSpPr>
              <p:cNvPr id="76" name="Google Shape;76;p7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7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7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9" name="Google Shape;79;p7"/>
          <p:cNvSpPr txBox="1"/>
          <p:nvPr>
            <p:ph idx="1" type="body"/>
          </p:nvPr>
        </p:nvSpPr>
        <p:spPr>
          <a:xfrm>
            <a:off x="1427100" y="1221400"/>
            <a:ext cx="2946900" cy="275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7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8"/>
          <p:cNvGrpSpPr/>
          <p:nvPr/>
        </p:nvGrpSpPr>
        <p:grpSpPr>
          <a:xfrm>
            <a:off x="-585686" y="-1099379"/>
            <a:ext cx="10929760" cy="7352891"/>
            <a:chOff x="-585686" y="-1099379"/>
            <a:chExt cx="10929760" cy="7352891"/>
          </a:xfrm>
        </p:grpSpPr>
        <p:sp>
          <p:nvSpPr>
            <p:cNvPr id="83" name="Google Shape;83;p8"/>
            <p:cNvSpPr/>
            <p:nvPr/>
          </p:nvSpPr>
          <p:spPr>
            <a:xfrm rot="315833">
              <a:off x="-470260" y="2809509"/>
              <a:ext cx="2437809" cy="2628347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315833">
              <a:off x="-13572" y="3038950"/>
              <a:ext cx="2377152" cy="288229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rot="315833">
              <a:off x="-286641" y="3248850"/>
              <a:ext cx="2747897" cy="288469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315633">
              <a:off x="6771567" y="-971975"/>
              <a:ext cx="2924002" cy="3152541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rot="315633">
              <a:off x="6951891" y="-552494"/>
              <a:ext cx="2851248" cy="345713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315633">
              <a:off x="6896466" y="-360189"/>
              <a:ext cx="3295933" cy="346001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rect b="b" l="l" r="r" t="t"/>
              <a:pathLst>
                <a:path extrusionOk="0" h="71534" w="47852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8"/>
          <p:cNvSpPr txBox="1"/>
          <p:nvPr>
            <p:ph type="title"/>
          </p:nvPr>
        </p:nvSpPr>
        <p:spPr>
          <a:xfrm>
            <a:off x="2716500" y="2904100"/>
            <a:ext cx="3711000" cy="3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2" name="Google Shape;92;p8"/>
          <p:cNvSpPr txBox="1"/>
          <p:nvPr>
            <p:ph idx="1" type="subTitle"/>
          </p:nvPr>
        </p:nvSpPr>
        <p:spPr>
          <a:xfrm>
            <a:off x="1986000" y="1750675"/>
            <a:ext cx="5172000" cy="131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9"/>
          <p:cNvGrpSpPr/>
          <p:nvPr/>
        </p:nvGrpSpPr>
        <p:grpSpPr>
          <a:xfrm>
            <a:off x="-2625958" y="-2071525"/>
            <a:ext cx="13782479" cy="8905482"/>
            <a:chOff x="-2625958" y="-2071525"/>
            <a:chExt cx="13782479" cy="8905482"/>
          </a:xfrm>
        </p:grpSpPr>
        <p:sp>
          <p:nvSpPr>
            <p:cNvPr id="95" name="Google Shape;95;p9"/>
            <p:cNvSpPr/>
            <p:nvPr/>
          </p:nvSpPr>
          <p:spPr>
            <a:xfrm rot="1514233">
              <a:off x="7878011" y="-1639693"/>
              <a:ext cx="2647934" cy="2779755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9"/>
            <p:cNvSpPr/>
            <p:nvPr/>
          </p:nvSpPr>
          <p:spPr>
            <a:xfrm rot="1514503">
              <a:off x="-2219652" y="4068093"/>
              <a:ext cx="2230706" cy="2405056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9"/>
            <p:cNvSpPr/>
            <p:nvPr/>
          </p:nvSpPr>
          <p:spPr>
            <a:xfrm rot="1514503">
              <a:off x="-1485024" y="3649180"/>
              <a:ext cx="2175201" cy="2637427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 rot="1514503">
              <a:off x="-1806691" y="3576585"/>
              <a:ext cx="2514449" cy="2639625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 rot="1430232">
              <a:off x="8138809" y="-1234074"/>
              <a:ext cx="2327211" cy="250910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 rot="1430232">
              <a:off x="8428003" y="-1037258"/>
              <a:ext cx="2269306" cy="275152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9"/>
          <p:cNvSpPr txBox="1"/>
          <p:nvPr>
            <p:ph idx="1" type="subTitle"/>
          </p:nvPr>
        </p:nvSpPr>
        <p:spPr>
          <a:xfrm>
            <a:off x="1006900" y="1726125"/>
            <a:ext cx="3515100" cy="22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/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 txBox="1"/>
          <p:nvPr>
            <p:ph type="title"/>
          </p:nvPr>
        </p:nvSpPr>
        <p:spPr>
          <a:xfrm>
            <a:off x="865625" y="388005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9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  <p:grpSp>
        <p:nvGrpSpPr>
          <p:cNvPr id="105" name="Google Shape;105;p10"/>
          <p:cNvGrpSpPr/>
          <p:nvPr/>
        </p:nvGrpSpPr>
        <p:grpSpPr>
          <a:xfrm>
            <a:off x="-2875650" y="-4743981"/>
            <a:ext cx="15551676" cy="13379484"/>
            <a:chOff x="-2875650" y="-4743981"/>
            <a:chExt cx="15551676" cy="13379484"/>
          </a:xfrm>
        </p:grpSpPr>
        <p:grpSp>
          <p:nvGrpSpPr>
            <p:cNvPr id="106" name="Google Shape;106;p10"/>
            <p:cNvGrpSpPr/>
            <p:nvPr/>
          </p:nvGrpSpPr>
          <p:grpSpPr>
            <a:xfrm>
              <a:off x="5914475" y="1761269"/>
              <a:ext cx="6761551" cy="6874234"/>
              <a:chOff x="5663050" y="1538594"/>
              <a:chExt cx="6761551" cy="6874234"/>
            </a:xfrm>
          </p:grpSpPr>
          <p:sp>
            <p:nvSpPr>
              <p:cNvPr id="107" name="Google Shape;107;p10"/>
              <p:cNvSpPr/>
              <p:nvPr/>
            </p:nvSpPr>
            <p:spPr>
              <a:xfrm rot="6914310">
                <a:off x="7064089" y="2220790"/>
                <a:ext cx="4512295" cy="4736929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10"/>
              <p:cNvSpPr/>
              <p:nvPr/>
            </p:nvSpPr>
            <p:spPr>
              <a:xfrm flipH="1" rot="899953">
                <a:off x="6876393" y="2622569"/>
                <a:ext cx="3966060" cy="4276045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10"/>
              <p:cNvSpPr/>
              <p:nvPr/>
            </p:nvSpPr>
            <p:spPr>
              <a:xfrm rot="-3600001">
                <a:off x="6726648" y="3221489"/>
                <a:ext cx="3867247" cy="468902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0" name="Google Shape;110;p10"/>
            <p:cNvGrpSpPr/>
            <p:nvPr/>
          </p:nvGrpSpPr>
          <p:grpSpPr>
            <a:xfrm>
              <a:off x="-2875650" y="-4743981"/>
              <a:ext cx="6761551" cy="6874234"/>
              <a:chOff x="5663050" y="1538594"/>
              <a:chExt cx="6761551" cy="6874234"/>
            </a:xfrm>
          </p:grpSpPr>
          <p:sp>
            <p:nvSpPr>
              <p:cNvPr id="111" name="Google Shape;111;p10"/>
              <p:cNvSpPr/>
              <p:nvPr/>
            </p:nvSpPr>
            <p:spPr>
              <a:xfrm rot="6914310">
                <a:off x="7064089" y="2220790"/>
                <a:ext cx="4512295" cy="4736929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10"/>
              <p:cNvSpPr/>
              <p:nvPr/>
            </p:nvSpPr>
            <p:spPr>
              <a:xfrm flipH="1" rot="899953">
                <a:off x="6876393" y="2622569"/>
                <a:ext cx="3966060" cy="4276045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10"/>
              <p:cNvSpPr/>
              <p:nvPr/>
            </p:nvSpPr>
            <p:spPr>
              <a:xfrm rot="-3600001">
                <a:off x="6726648" y="3221489"/>
                <a:ext cx="3867247" cy="468902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28400" y="445025"/>
            <a:ext cx="748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28400" y="1808575"/>
            <a:ext cx="7487100" cy="27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7"/>
          <p:cNvSpPr txBox="1"/>
          <p:nvPr>
            <p:ph type="ctrTitle"/>
          </p:nvPr>
        </p:nvSpPr>
        <p:spPr>
          <a:xfrm>
            <a:off x="2388375" y="989425"/>
            <a:ext cx="4367400" cy="18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/>
              <a:t>Kelompok 9</a:t>
            </a:r>
            <a:endParaRPr sz="6200"/>
          </a:p>
        </p:txBody>
      </p:sp>
      <p:sp>
        <p:nvSpPr>
          <p:cNvPr id="325" name="Google Shape;325;p27"/>
          <p:cNvSpPr txBox="1"/>
          <p:nvPr>
            <p:ph idx="1" type="subTitle"/>
          </p:nvPr>
        </p:nvSpPr>
        <p:spPr>
          <a:xfrm>
            <a:off x="2710625" y="2511850"/>
            <a:ext cx="5037600" cy="113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Disusun oleh,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Caturiani Pratidina Bintari    (201524038)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Lamda Richo Vanjaya. S	     (201524049)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Luthfi Maajid			     (201524050)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6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Double Threaded Binary Tree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6"/>
          <p:cNvSpPr txBox="1"/>
          <p:nvPr/>
        </p:nvSpPr>
        <p:spPr>
          <a:xfrm>
            <a:off x="2258550" y="970900"/>
            <a:ext cx="462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NULL &lt;- </a:t>
            </a: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H - D - I - B - E - A - F - J - C - G -&gt; NULL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0" name="Google Shape;39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60500"/>
            <a:ext cx="8839199" cy="318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7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Double Threaded Binary Tree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7"/>
          <p:cNvSpPr txBox="1"/>
          <p:nvPr/>
        </p:nvSpPr>
        <p:spPr>
          <a:xfrm>
            <a:off x="2258550" y="970900"/>
            <a:ext cx="462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NULL &lt;- H - D - I - B - E - A - F - J - C - G -&gt; NULL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7" name="Google Shape;39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3500"/>
            <a:ext cx="8839201" cy="3243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8"/>
          <p:cNvSpPr txBox="1"/>
          <p:nvPr>
            <p:ph type="title"/>
          </p:nvPr>
        </p:nvSpPr>
        <p:spPr>
          <a:xfrm>
            <a:off x="1996950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Double Threaded Binary Tree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8"/>
          <p:cNvSpPr txBox="1"/>
          <p:nvPr/>
        </p:nvSpPr>
        <p:spPr>
          <a:xfrm>
            <a:off x="2258550" y="970900"/>
            <a:ext cx="462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NULL &lt;- H - D - I - B - E - A - F - J - C - G -&gt; NULL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04" name="Google Shape;40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938" y="1423175"/>
            <a:ext cx="7436131" cy="3467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9"/>
          <p:cNvSpPr txBox="1"/>
          <p:nvPr>
            <p:ph type="title"/>
          </p:nvPr>
        </p:nvSpPr>
        <p:spPr>
          <a:xfrm>
            <a:off x="1963525" y="2519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Mencari Predecessor / Successor dari sebuah node</a:t>
            </a:r>
            <a:endParaRPr/>
          </a:p>
        </p:txBody>
      </p:sp>
      <p:sp>
        <p:nvSpPr>
          <p:cNvPr id="410" name="Google Shape;410;p39"/>
          <p:cNvSpPr txBox="1"/>
          <p:nvPr/>
        </p:nvSpPr>
        <p:spPr>
          <a:xfrm>
            <a:off x="0" y="1397900"/>
            <a:ext cx="52638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Function findSucessor(node : TreeNode) : TreeNode 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{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	If (node^.right_thread = TRUE) 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{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		Return node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	} 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	Node &lt;- node^.right_pointer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	While (node^.left_thread &lt;&gt; TRUE) 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	{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		Node &lt;- node^.left_pointer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	}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	Return node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11" name="Google Shape;41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0850" y="1752950"/>
            <a:ext cx="4676026" cy="331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0"/>
          <p:cNvSpPr txBox="1"/>
          <p:nvPr>
            <p:ph type="title"/>
          </p:nvPr>
        </p:nvSpPr>
        <p:spPr>
          <a:xfrm>
            <a:off x="1996950" y="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Mencari Parent dari sebuah node</a:t>
            </a:r>
            <a:endParaRPr/>
          </a:p>
        </p:txBody>
      </p:sp>
      <p:sp>
        <p:nvSpPr>
          <p:cNvPr id="417" name="Google Shape;417;p40"/>
          <p:cNvSpPr txBox="1"/>
          <p:nvPr/>
        </p:nvSpPr>
        <p:spPr>
          <a:xfrm>
            <a:off x="0" y="431400"/>
            <a:ext cx="5263800" cy="49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Function findParent(node : TreeNode) : TreeNode {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	TreeNode temp = node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	While (NOT temp^.left_thread) {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		temp := temp^.left_ptr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	}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	Temp = temp^.left_ptr // menjadi predecessor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	If (temp^.right_ptr = node) {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		Return temp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	} else {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		Temp = node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		While (NOT temp^.right_thread) {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			Temp := temp^.right_ptr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		}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		Temp := temp^.right_ptr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		Return temp^.left_ptr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	}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18" name="Google Shape;41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4150" y="1831100"/>
            <a:ext cx="4676026" cy="331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1"/>
          <p:cNvSpPr txBox="1"/>
          <p:nvPr>
            <p:ph type="title"/>
          </p:nvPr>
        </p:nvSpPr>
        <p:spPr>
          <a:xfrm>
            <a:off x="1021500" y="1105050"/>
            <a:ext cx="6955800" cy="14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Extended</a:t>
            </a:r>
            <a:endParaRPr/>
          </a:p>
        </p:txBody>
      </p:sp>
      <p:sp>
        <p:nvSpPr>
          <p:cNvPr id="424" name="Google Shape;424;p41"/>
          <p:cNvSpPr txBox="1"/>
          <p:nvPr>
            <p:ph idx="1" type="body"/>
          </p:nvPr>
        </p:nvSpPr>
        <p:spPr>
          <a:xfrm>
            <a:off x="1021500" y="2410800"/>
            <a:ext cx="7101000" cy="4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Tree</a:t>
            </a:r>
            <a:endParaRPr/>
          </a:p>
        </p:txBody>
      </p:sp>
      <p:sp>
        <p:nvSpPr>
          <p:cNvPr id="425" name="Google Shape;425;p41"/>
          <p:cNvSpPr txBox="1"/>
          <p:nvPr/>
        </p:nvSpPr>
        <p:spPr>
          <a:xfrm>
            <a:off x="2165300" y="3063750"/>
            <a:ext cx="4930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M</a:t>
            </a: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erupakan jenis binary tree yang mana setiap node N memiliki 2 anak.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2"/>
          <p:cNvSpPr txBox="1"/>
          <p:nvPr>
            <p:ph type="title"/>
          </p:nvPr>
        </p:nvSpPr>
        <p:spPr>
          <a:xfrm>
            <a:off x="2032525" y="46845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Extended Binary Tree</a:t>
            </a:r>
            <a:endParaRPr/>
          </a:p>
        </p:txBody>
      </p:sp>
      <p:sp>
        <p:nvSpPr>
          <p:cNvPr id="431" name="Google Shape;431;p42"/>
          <p:cNvSpPr txBox="1"/>
          <p:nvPr/>
        </p:nvSpPr>
        <p:spPr>
          <a:xfrm>
            <a:off x="1118700" y="3989475"/>
            <a:ext cx="746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Node asli/semula disebut dengan Internal node (tanda lingkaran)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Node tambahan disebut dengan external node (tanda kotak)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32" name="Google Shape;43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5288" y="1212562"/>
            <a:ext cx="5324575" cy="2464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3"/>
          <p:cNvSpPr txBox="1"/>
          <p:nvPr>
            <p:ph type="title"/>
          </p:nvPr>
        </p:nvSpPr>
        <p:spPr>
          <a:xfrm>
            <a:off x="2032525" y="46845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Contoh Extended Binary Tree</a:t>
            </a:r>
            <a:endParaRPr/>
          </a:p>
        </p:txBody>
      </p:sp>
      <p:pic>
        <p:nvPicPr>
          <p:cNvPr id="438" name="Google Shape;438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7263" y="1034175"/>
            <a:ext cx="7583075" cy="2532625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43"/>
          <p:cNvSpPr txBox="1"/>
          <p:nvPr/>
        </p:nvSpPr>
        <p:spPr>
          <a:xfrm>
            <a:off x="5818625" y="2204338"/>
            <a:ext cx="22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endParaRPr sz="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0" name="Google Shape;440;p43"/>
          <p:cNvSpPr txBox="1"/>
          <p:nvPr/>
        </p:nvSpPr>
        <p:spPr>
          <a:xfrm>
            <a:off x="4807400" y="2627775"/>
            <a:ext cx="1162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Q</a:t>
            </a: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   R</a:t>
            </a:r>
            <a:endParaRPr sz="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1" name="Google Shape;441;p43"/>
          <p:cNvSpPr txBox="1"/>
          <p:nvPr/>
        </p:nvSpPr>
        <p:spPr>
          <a:xfrm>
            <a:off x="7395675" y="3047050"/>
            <a:ext cx="1162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en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    X</a:t>
            </a:r>
            <a:endParaRPr sz="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2" name="Google Shape;442;p43"/>
          <p:cNvSpPr txBox="1"/>
          <p:nvPr/>
        </p:nvSpPr>
        <p:spPr>
          <a:xfrm>
            <a:off x="6397400" y="2627763"/>
            <a:ext cx="222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endParaRPr sz="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3" name="Google Shape;443;p43"/>
          <p:cNvSpPr txBox="1"/>
          <p:nvPr/>
        </p:nvSpPr>
        <p:spPr>
          <a:xfrm>
            <a:off x="8081450" y="2612813"/>
            <a:ext cx="222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sz="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4" name="Google Shape;444;p43"/>
          <p:cNvSpPr txBox="1"/>
          <p:nvPr/>
        </p:nvSpPr>
        <p:spPr>
          <a:xfrm>
            <a:off x="6600800" y="3047050"/>
            <a:ext cx="1162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            V</a:t>
            </a:r>
            <a:endParaRPr sz="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5" name="Google Shape;445;p43"/>
          <p:cNvSpPr txBox="1"/>
          <p:nvPr/>
        </p:nvSpPr>
        <p:spPr>
          <a:xfrm>
            <a:off x="390425" y="3450175"/>
            <a:ext cx="4181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Binary Tree yang memiliki 8 node </a:t>
            </a:r>
            <a:endParaRPr sz="11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Node A, C memiliki 2 subtree</a:t>
            </a:r>
            <a:endParaRPr sz="11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Node B, G, H masing - masing memiliki 1 subtree</a:t>
            </a:r>
            <a:endParaRPr sz="11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Node D, N, O tidak memiliki subtree </a:t>
            </a:r>
            <a:endParaRPr sz="11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6" name="Google Shape;446;p43"/>
          <p:cNvSpPr txBox="1"/>
          <p:nvPr/>
        </p:nvSpPr>
        <p:spPr>
          <a:xfrm>
            <a:off x="4710950" y="3566800"/>
            <a:ext cx="4181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Diubah menjadi extended binary tree,</a:t>
            </a:r>
            <a:endParaRPr sz="11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Internal node = A,B,C,D,G,H,N,O</a:t>
            </a:r>
            <a:endParaRPr sz="11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External node = P,Q,R,S,T,U,V,W,X</a:t>
            </a:r>
            <a:endParaRPr sz="11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4"/>
          <p:cNvSpPr txBox="1"/>
          <p:nvPr>
            <p:ph type="title"/>
          </p:nvPr>
        </p:nvSpPr>
        <p:spPr>
          <a:xfrm>
            <a:off x="2059825" y="377950"/>
            <a:ext cx="5372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Identifikasi Path Length pada Internal dan External Node Extended BTree</a:t>
            </a:r>
            <a:endParaRPr/>
          </a:p>
        </p:txBody>
      </p:sp>
      <p:pic>
        <p:nvPicPr>
          <p:cNvPr id="452" name="Google Shape;452;p44"/>
          <p:cNvPicPr preferRelativeResize="0"/>
          <p:nvPr/>
        </p:nvPicPr>
        <p:blipFill rotWithShape="1">
          <a:blip r:embed="rId3">
            <a:alphaModFix/>
          </a:blip>
          <a:srcRect b="9543" l="0" r="0" t="0"/>
          <a:stretch/>
        </p:blipFill>
        <p:spPr>
          <a:xfrm>
            <a:off x="1874200" y="1145001"/>
            <a:ext cx="5783398" cy="315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4200" y="4298450"/>
            <a:ext cx="5783399" cy="39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5"/>
          <p:cNvSpPr txBox="1"/>
          <p:nvPr>
            <p:ph type="title"/>
          </p:nvPr>
        </p:nvSpPr>
        <p:spPr>
          <a:xfrm>
            <a:off x="2093125" y="597175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Penerapan Extended Binary Tree</a:t>
            </a:r>
            <a:endParaRPr/>
          </a:p>
        </p:txBody>
      </p:sp>
      <p:sp>
        <p:nvSpPr>
          <p:cNvPr id="459" name="Google Shape;459;p45"/>
          <p:cNvSpPr txBox="1"/>
          <p:nvPr/>
        </p:nvSpPr>
        <p:spPr>
          <a:xfrm>
            <a:off x="1407125" y="1385025"/>
            <a:ext cx="7130400" cy="3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AutoNum type="arabicPeriod"/>
            </a:pPr>
            <a:r>
              <a:rPr i="1"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Lexicographic Binary Tree</a:t>
            </a:r>
            <a:endParaRPr i="1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Binary tree yang disusun secara terurut dengan patokan nilai yang lebih kecil ke subtree kiri dan nilai yang lebih besar ke subtree kanan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AutoNum type="arabicPeriod"/>
            </a:pPr>
            <a:r>
              <a:rPr i="1"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Balanced Binary Tree </a:t>
            </a:r>
            <a:endParaRPr i="1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Binary tree yang seimbang dengan selisih ketinggian maksimal suatu tree adalah N-1. Dimana N adalah jumlah node. Perbedaan tinggi/level maksimal 1 antara subtree kiri dan subtree kanan. Contohnya adalah AVL-Tree.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AutoNum type="arabicPeriod"/>
            </a:pPr>
            <a:r>
              <a:rPr i="1"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Perfectly Balance Binary Tree</a:t>
            </a:r>
            <a:endParaRPr i="1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Binary tree yang memiliki kedalaman yang optimal untuk jumlah seluruh node yang dimiliki.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8"/>
          <p:cNvSpPr txBox="1"/>
          <p:nvPr>
            <p:ph type="title"/>
          </p:nvPr>
        </p:nvSpPr>
        <p:spPr>
          <a:xfrm>
            <a:off x="1021500" y="1691625"/>
            <a:ext cx="7101000" cy="145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Threaded </a:t>
            </a:r>
            <a:endParaRPr/>
          </a:p>
        </p:txBody>
      </p:sp>
      <p:sp>
        <p:nvSpPr>
          <p:cNvPr id="331" name="Google Shape;331;p28"/>
          <p:cNvSpPr txBox="1"/>
          <p:nvPr>
            <p:ph idx="1" type="body"/>
          </p:nvPr>
        </p:nvSpPr>
        <p:spPr>
          <a:xfrm>
            <a:off x="1021500" y="3232675"/>
            <a:ext cx="7101000" cy="4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Tree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6"/>
          <p:cNvSpPr txBox="1"/>
          <p:nvPr>
            <p:ph type="title"/>
          </p:nvPr>
        </p:nvSpPr>
        <p:spPr>
          <a:xfrm>
            <a:off x="2562000" y="2348300"/>
            <a:ext cx="4020000" cy="86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300"/>
              <a:t>Terima Kasih</a:t>
            </a:r>
            <a:endParaRPr sz="6300"/>
          </a:p>
        </p:txBody>
      </p:sp>
      <p:sp>
        <p:nvSpPr>
          <p:cNvPr id="465" name="Google Shape;465;p46"/>
          <p:cNvSpPr txBox="1"/>
          <p:nvPr>
            <p:ph idx="1" type="subTitle"/>
          </p:nvPr>
        </p:nvSpPr>
        <p:spPr>
          <a:xfrm>
            <a:off x="2822850" y="338377"/>
            <a:ext cx="3498300" cy="7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Materi selanjutnya akan dijelaskan oleh Kelompok 9 Kelas 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9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Masalah yang ada pada Binary Tree</a:t>
            </a:r>
            <a:endParaRPr/>
          </a:p>
        </p:txBody>
      </p:sp>
      <p:pic>
        <p:nvPicPr>
          <p:cNvPr id="337" name="Google Shape;33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9125" y="1200238"/>
            <a:ext cx="5865725" cy="2743025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29"/>
          <p:cNvSpPr txBox="1"/>
          <p:nvPr/>
        </p:nvSpPr>
        <p:spPr>
          <a:xfrm>
            <a:off x="3322975" y="4172600"/>
            <a:ext cx="249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Node </a:t>
            </a: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yang berisi pointer NULL terbuang sia-sia.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0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SOLUSI : Threaded Binary Tree</a:t>
            </a:r>
            <a:endParaRPr/>
          </a:p>
        </p:txBody>
      </p:sp>
      <p:pic>
        <p:nvPicPr>
          <p:cNvPr id="344" name="Google Shape;34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0188" y="1076125"/>
            <a:ext cx="6780266" cy="3867799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0"/>
          <p:cNvSpPr txBox="1"/>
          <p:nvPr/>
        </p:nvSpPr>
        <p:spPr>
          <a:xfrm>
            <a:off x="169075" y="1874025"/>
            <a:ext cx="18279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Dengan :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-Predecessor( Left Null Pointer)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-Successor(Right Null Pointer)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6" name="Google Shape;346;p30"/>
          <p:cNvSpPr txBox="1"/>
          <p:nvPr/>
        </p:nvSpPr>
        <p:spPr>
          <a:xfrm>
            <a:off x="2120200" y="2848475"/>
            <a:ext cx="935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Predecessor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7" name="Google Shape;347;p30"/>
          <p:cNvSpPr txBox="1"/>
          <p:nvPr/>
        </p:nvSpPr>
        <p:spPr>
          <a:xfrm>
            <a:off x="8208900" y="2833025"/>
            <a:ext cx="935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Successor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1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THREADED BINARY TREE</a:t>
            </a:r>
            <a:endParaRPr/>
          </a:p>
        </p:txBody>
      </p:sp>
      <p:sp>
        <p:nvSpPr>
          <p:cNvPr id="353" name="Google Shape;353;p31"/>
          <p:cNvSpPr txBox="1"/>
          <p:nvPr/>
        </p:nvSpPr>
        <p:spPr>
          <a:xfrm>
            <a:off x="1924875" y="1189600"/>
            <a:ext cx="54978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Pengertian :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	 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Pohon yang setiap simpulnya memiliki pointer yang menunjuk ke simpul parent.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Pointer yang menunjuk ke parent (ayahnya) disebut dengan THREAD.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Terdapat 2 tipe :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AutoNum type="arabicPeriod"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Single Threaded Binary Tree -&gt; Hanya menggunakan successor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AutoNum type="arabicPeriod"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Double</a:t>
            </a: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 Threaded Binary Tree -&gt; Menggunakan keduanya (predecessor dan successor)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2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Threaded Binary Tree</a:t>
            </a:r>
            <a:endParaRPr/>
          </a:p>
        </p:txBody>
      </p:sp>
      <p:sp>
        <p:nvSpPr>
          <p:cNvPr id="359" name="Google Shape;359;p32"/>
          <p:cNvSpPr txBox="1"/>
          <p:nvPr/>
        </p:nvSpPr>
        <p:spPr>
          <a:xfrm>
            <a:off x="876825" y="1766825"/>
            <a:ext cx="30099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Dengan :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AutoNum type="arabicPeriod"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Warna Kuning : Predecessor(Left Null Pointer) dibiarkan menunjuk Null.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AutoNum type="arabicPeriod"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Warna Merah : Successor yang menunjuk ke parent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60" name="Google Shape;36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0025" y="1073800"/>
            <a:ext cx="4132106" cy="3867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3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Threaded Binary Tree</a:t>
            </a:r>
            <a:endParaRPr/>
          </a:p>
        </p:txBody>
      </p:sp>
      <p:sp>
        <p:nvSpPr>
          <p:cNvPr id="366" name="Google Shape;366;p33"/>
          <p:cNvSpPr txBox="1"/>
          <p:nvPr/>
        </p:nvSpPr>
        <p:spPr>
          <a:xfrm>
            <a:off x="50025" y="1401900"/>
            <a:ext cx="4035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Algoritma Inorder Traversal: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AutoNum type="arabicPeriod"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Initial current -&gt; leftmost(node)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AutoNum type="arabicPeriod"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Loop while(current != NULL AND current != Dummy Node)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print(current)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If current has thread do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current -&gt; current.right 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		Else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			current -&gt; leftmost(current)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7" name="Google Shape;367;p33"/>
          <p:cNvSpPr txBox="1"/>
          <p:nvPr/>
        </p:nvSpPr>
        <p:spPr>
          <a:xfrm>
            <a:off x="364125" y="3548950"/>
            <a:ext cx="37212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Tracing :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Current :  -1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Output : 15, 8, 7, 2, 10, 12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Output yang diharapkan : 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15, 8, 7, 2, 10, 12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68" name="Google Shape;36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3275" y="1184800"/>
            <a:ext cx="4132106" cy="3867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4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Double </a:t>
            </a:r>
            <a:r>
              <a:rPr lang="en"/>
              <a:t>Threaded Binary Tree</a:t>
            </a:r>
            <a:endParaRPr/>
          </a:p>
        </p:txBody>
      </p:sp>
      <p:sp>
        <p:nvSpPr>
          <p:cNvPr id="374" name="Google Shape;374;p34"/>
          <p:cNvSpPr txBox="1"/>
          <p:nvPr/>
        </p:nvSpPr>
        <p:spPr>
          <a:xfrm>
            <a:off x="599475" y="1457950"/>
            <a:ext cx="60537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Langkah konversi: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AutoNum type="arabicPeriod"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Untuk pointer yang menunjuk ke NULL pada node paling kiri dan paling kanan, pertahankan untuk menunjuk ke NULL.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AutoNum type="arabicPeriod"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Selain pointer NULL diatas, ganti dengan ketentuan: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AutoNum type="alphaLcPeriod"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Left pointer = inorder predecessor.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AutoNum type="alphaLcPeriod"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Right pointer = inorder successor.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AutoNum type="arabicPeriod"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Jika pointer menunjuk child node maka thread bernilai false jika menunjuk ancestor maka thread bernilai true.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75" name="Google Shape;37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6213" y="3944788"/>
            <a:ext cx="2971575" cy="111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5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Double Threaded Binary Tree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1" name="Google Shape;38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6088" y="1124900"/>
            <a:ext cx="5811875" cy="2471825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35"/>
          <p:cNvSpPr txBox="1"/>
          <p:nvPr/>
        </p:nvSpPr>
        <p:spPr>
          <a:xfrm>
            <a:off x="1568950" y="806700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Misalkan sebuah binary tree: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3" name="Google Shape;383;p35"/>
          <p:cNvSpPr txBox="1"/>
          <p:nvPr/>
        </p:nvSpPr>
        <p:spPr>
          <a:xfrm>
            <a:off x="1568950" y="3750725"/>
            <a:ext cx="426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Maka inordernya :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	H - D - I - B - E - A - F - J - C - G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al Project Proposa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92C35"/>
      </a:accent1>
      <a:accent2>
        <a:srgbClr val="475972"/>
      </a:accent2>
      <a:accent3>
        <a:srgbClr val="E9E2C9"/>
      </a:accent3>
      <a:accent4>
        <a:srgbClr val="FFDD6B"/>
      </a:accent4>
      <a:accent5>
        <a:srgbClr val="DCAE52"/>
      </a:accent5>
      <a:accent6>
        <a:srgbClr val="AF7132"/>
      </a:accent6>
      <a:hlink>
        <a:srgbClr val="DCAE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