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5"/>
    <p:sldMasterId id="2147483685" r:id="rId6"/>
    <p:sldMasterId id="214748368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Lst>
  <p:sldSz cy="5143500" cx="9144000"/>
  <p:notesSz cx="6858000" cy="9144000"/>
  <p:embeddedFontLst>
    <p:embeddedFont>
      <p:font typeface="Proxima Nova"/>
      <p:regular r:id="rId60"/>
      <p:bold r:id="rId61"/>
      <p:italic r:id="rId62"/>
      <p:boldItalic r:id="rId63"/>
    </p:embeddedFont>
    <p:embeddedFont>
      <p:font typeface="Anaheim"/>
      <p:regular r:id="rId64"/>
    </p:embeddedFont>
    <p:embeddedFont>
      <p:font typeface="Barlow Condensed ExtraBold"/>
      <p:bold r:id="rId65"/>
      <p:boldItalic r:id="rId66"/>
    </p:embeddedFont>
    <p:embeddedFont>
      <p:font typeface="Proxima Nova Semibold"/>
      <p:regular r:id="rId67"/>
      <p:bold r:id="rId68"/>
      <p:boldItalic r:id="rId69"/>
    </p:embeddedFont>
    <p:embeddedFont>
      <p:font typeface="Overpass Mono"/>
      <p:regular r:id="rId70"/>
      <p:bold r:id="rId71"/>
    </p:embeddedFont>
    <p:embeddedFont>
      <p:font typeface="Barlow"/>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02E397-FEC8-4550-920A-D7A1E53644B0}">
  <a:tblStyle styleId="{5102E397-FEC8-4550-920A-D7A1E53644B0}"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Barlow-bold.fntdata"/><Relationship Id="rId72" Type="http://schemas.openxmlformats.org/officeDocument/2006/relationships/font" Target="fonts/Barlow-regular.fntdata"/><Relationship Id="rId31" Type="http://schemas.openxmlformats.org/officeDocument/2006/relationships/slide" Target="slides/slide23.xml"/><Relationship Id="rId75" Type="http://schemas.openxmlformats.org/officeDocument/2006/relationships/font" Target="fonts/Barlow-boldItalic.fntdata"/><Relationship Id="rId30" Type="http://schemas.openxmlformats.org/officeDocument/2006/relationships/slide" Target="slides/slide22.xml"/><Relationship Id="rId74" Type="http://schemas.openxmlformats.org/officeDocument/2006/relationships/font" Target="fonts/Barlow-italic.fntdata"/><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font" Target="fonts/OverpassMono-bold.fntdata"/><Relationship Id="rId70" Type="http://schemas.openxmlformats.org/officeDocument/2006/relationships/font" Target="fonts/OverpassMono-regular.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ProximaNova-italic.fntdata"/><Relationship Id="rId61" Type="http://schemas.openxmlformats.org/officeDocument/2006/relationships/font" Target="fonts/ProximaNova-bold.fntdata"/><Relationship Id="rId20" Type="http://schemas.openxmlformats.org/officeDocument/2006/relationships/slide" Target="slides/slide12.xml"/><Relationship Id="rId64" Type="http://schemas.openxmlformats.org/officeDocument/2006/relationships/font" Target="fonts/Anaheim-regular.fntdata"/><Relationship Id="rId63" Type="http://schemas.openxmlformats.org/officeDocument/2006/relationships/font" Target="fonts/ProximaNova-boldItalic.fntdata"/><Relationship Id="rId22" Type="http://schemas.openxmlformats.org/officeDocument/2006/relationships/slide" Target="slides/slide14.xml"/><Relationship Id="rId66" Type="http://schemas.openxmlformats.org/officeDocument/2006/relationships/font" Target="fonts/BarlowCondensedExtraBold-boldItalic.fntdata"/><Relationship Id="rId21" Type="http://schemas.openxmlformats.org/officeDocument/2006/relationships/slide" Target="slides/slide13.xml"/><Relationship Id="rId65" Type="http://schemas.openxmlformats.org/officeDocument/2006/relationships/font" Target="fonts/BarlowCondensedExtraBold-bold.fntdata"/><Relationship Id="rId24" Type="http://schemas.openxmlformats.org/officeDocument/2006/relationships/slide" Target="slides/slide16.xml"/><Relationship Id="rId68" Type="http://schemas.openxmlformats.org/officeDocument/2006/relationships/font" Target="fonts/ProximaNovaSemibold-bold.fntdata"/><Relationship Id="rId23" Type="http://schemas.openxmlformats.org/officeDocument/2006/relationships/slide" Target="slides/slide15.xml"/><Relationship Id="rId67" Type="http://schemas.openxmlformats.org/officeDocument/2006/relationships/font" Target="fonts/ProximaNovaSemibold-regular.fntdata"/><Relationship Id="rId60" Type="http://schemas.openxmlformats.org/officeDocument/2006/relationships/font" Target="fonts/ProximaNova-regular.fntdata"/><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ProximaNovaSemibold-boldItalic.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e3d324e3eb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e3d324e3eb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e3d844a1e0_4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ge3d844a1e0_4_9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e3d324e3e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ge3d324e3e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e43998a203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ge43998a203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e3d844a1e0_4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ge3d844a1e0_4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e3d844a1e0_4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5" name="Google Shape;605;ge3d844a1e0_4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e3d844a1e0_9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ge3d844a1e0_9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e43998a203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ge43998a203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e43998a20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e43998a20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e43998a20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e43998a20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e3d844a1e0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e3d844a1e0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e43998a20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e43998a20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e43998a20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e43998a20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e43998a20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e43998a20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e43998a203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ge43998a203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e43998a20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e43998a20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e43998a20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ge43998a20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e3d844a1e0_9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1" name="Google Shape;721;ge3d844a1e0_9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e3d844a1e0_9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9" name="Google Shape;729;ge3d844a1e0_9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e3d844a1e0_9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5" name="Google Shape;735;ge3d844a1e0_9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e3d844a1e0_9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1" name="Google Shape;741;ge3d844a1e0_9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e3d844a1e0_4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e3d844a1e0_4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e3d844a1e0_9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8" name="Google Shape;748;ge3d844a1e0_9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e3d844a1e0_9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8" name="Google Shape;758;ge3d844a1e0_9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e3d844a1e0_9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8" name="Google Shape;768;ge3d844a1e0_9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e3d844a1e0_9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8" name="Google Shape;778;ge3d844a1e0_9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e3d844a1e0_9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2" name="Google Shape;812;ge3d844a1e0_9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e3d844a1e0_9_2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6" name="Google Shape;826;ge3d844a1e0_9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e3d844a1e0_9_3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2" name="Google Shape;832;ge3d844a1e0_9_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e3d844a1e0_9_4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3" name="Google Shape;913;ge3d844a1e0_9_4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e3d844a1e0_9_4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0" name="Google Shape;920;ge3d844a1e0_9_4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e3d844a1e0_9_4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9" name="Google Shape;929;ge3d844a1e0_9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e3d844a1e0_4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e3d844a1e0_4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e3d844a1e0_9_4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7" name="Google Shape;947;ge3d844a1e0_9_4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e3d844a1e0_9_4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5" name="Google Shape;965;ge3d844a1e0_9_4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e3d844a1e0_9_4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8" name="Google Shape;978;ge3d844a1e0_9_4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e43998a203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4" name="Google Shape;984;ge43998a20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e3d844a1e0_9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9" name="Google Shape;989;ge3d844a1e0_9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e3d844a1e0_9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7" name="Google Shape;1007;ge3d844a1e0_9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e3d844a1e0_9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5" name="Google Shape;1025;ge3d844a1e0_9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e3d844a1e0_9_2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7" name="Google Shape;1037;ge3d844a1e0_9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e3d844a1e0_9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4" name="Google Shape;1064;ge3d844a1e0_9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e3d844a1e0_9_3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5" name="Google Shape;1085;ge3d844a1e0_9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e3d324e3e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e3d324e3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e3d844a1e0_9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6" name="Google Shape;1106;ge3d844a1e0_9_3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e3d844a1e0_9_4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6" name="Google Shape;1116;ge3d844a1e0_9_4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e3d844a1e0_4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ge3d844a1e0_4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e3d844a1e0_4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ge3d844a1e0_4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e43998a203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ge43998a203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e3d844a1e0_4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ge3d844a1e0_4_8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txBox="1"/>
          <p:nvPr>
            <p:ph type="ctrTitle"/>
          </p:nvPr>
        </p:nvSpPr>
        <p:spPr>
          <a:xfrm>
            <a:off x="718575" y="1369045"/>
            <a:ext cx="8520600" cy="1910400"/>
          </a:xfrm>
          <a:prstGeom prst="rect">
            <a:avLst/>
          </a:prstGeom>
          <a:noFill/>
          <a:ln>
            <a:noFill/>
          </a:ln>
        </p:spPr>
        <p:txBody>
          <a:bodyPr anchorCtr="0" anchor="b" bIns="0" lIns="91425" spcFirstLastPara="1" rIns="91425" wrap="square" tIns="91425">
            <a:noAutofit/>
          </a:bodyPr>
          <a:lstStyle>
            <a:lvl1pPr lvl="0" algn="l">
              <a:lnSpc>
                <a:spcPct val="80000"/>
              </a:lnSpc>
              <a:spcBef>
                <a:spcPts val="0"/>
              </a:spcBef>
              <a:spcAft>
                <a:spcPts val="0"/>
              </a:spcAft>
              <a:buSzPts val="7400"/>
              <a:buNone/>
              <a:defRPr sz="7400"/>
            </a:lvl1pPr>
            <a:lvl2pPr lvl="1" algn="ctr">
              <a:lnSpc>
                <a:spcPct val="100000"/>
              </a:lnSpc>
              <a:spcBef>
                <a:spcPts val="0"/>
              </a:spcBef>
              <a:spcAft>
                <a:spcPts val="0"/>
              </a:spcAft>
              <a:buSzPts val="6100"/>
              <a:buNone/>
              <a:defRPr sz="6100"/>
            </a:lvl2pPr>
            <a:lvl3pPr lvl="2" algn="ctr">
              <a:lnSpc>
                <a:spcPct val="100000"/>
              </a:lnSpc>
              <a:spcBef>
                <a:spcPts val="0"/>
              </a:spcBef>
              <a:spcAft>
                <a:spcPts val="0"/>
              </a:spcAft>
              <a:buSzPts val="6100"/>
              <a:buNone/>
              <a:defRPr sz="6100"/>
            </a:lvl3pPr>
            <a:lvl4pPr lvl="3" algn="ctr">
              <a:lnSpc>
                <a:spcPct val="100000"/>
              </a:lnSpc>
              <a:spcBef>
                <a:spcPts val="0"/>
              </a:spcBef>
              <a:spcAft>
                <a:spcPts val="0"/>
              </a:spcAft>
              <a:buSzPts val="6100"/>
              <a:buNone/>
              <a:defRPr sz="6100"/>
            </a:lvl4pPr>
            <a:lvl5pPr lvl="4" algn="ctr">
              <a:lnSpc>
                <a:spcPct val="100000"/>
              </a:lnSpc>
              <a:spcBef>
                <a:spcPts val="0"/>
              </a:spcBef>
              <a:spcAft>
                <a:spcPts val="0"/>
              </a:spcAft>
              <a:buSzPts val="6100"/>
              <a:buNone/>
              <a:defRPr sz="6100"/>
            </a:lvl5pPr>
            <a:lvl6pPr lvl="5" algn="ctr">
              <a:lnSpc>
                <a:spcPct val="100000"/>
              </a:lnSpc>
              <a:spcBef>
                <a:spcPts val="0"/>
              </a:spcBef>
              <a:spcAft>
                <a:spcPts val="0"/>
              </a:spcAft>
              <a:buSzPts val="6100"/>
              <a:buNone/>
              <a:defRPr sz="6100"/>
            </a:lvl6pPr>
            <a:lvl7pPr lvl="6" algn="ctr">
              <a:lnSpc>
                <a:spcPct val="100000"/>
              </a:lnSpc>
              <a:spcBef>
                <a:spcPts val="0"/>
              </a:spcBef>
              <a:spcAft>
                <a:spcPts val="0"/>
              </a:spcAft>
              <a:buSzPts val="6100"/>
              <a:buNone/>
              <a:defRPr sz="6100"/>
            </a:lvl7pPr>
            <a:lvl8pPr lvl="7" algn="ctr">
              <a:lnSpc>
                <a:spcPct val="100000"/>
              </a:lnSpc>
              <a:spcBef>
                <a:spcPts val="0"/>
              </a:spcBef>
              <a:spcAft>
                <a:spcPts val="0"/>
              </a:spcAft>
              <a:buSzPts val="6100"/>
              <a:buNone/>
              <a:defRPr sz="6100"/>
            </a:lvl8pPr>
            <a:lvl9pPr lvl="8" algn="ctr">
              <a:lnSpc>
                <a:spcPct val="100000"/>
              </a:lnSpc>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4" name="Shape 174"/>
        <p:cNvGrpSpPr/>
        <p:nvPr/>
      </p:nvGrpSpPr>
      <p:grpSpPr>
        <a:xfrm>
          <a:off x="0" y="0"/>
          <a:ext cx="0" cy="0"/>
          <a:chOff x="0" y="0"/>
          <a:chExt cx="0" cy="0"/>
        </a:xfrm>
      </p:grpSpPr>
      <p:sp>
        <p:nvSpPr>
          <p:cNvPr id="175" name="Google Shape;175;p11"/>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176" name="Shape 176"/>
        <p:cNvGrpSpPr/>
        <p:nvPr/>
      </p:nvGrpSpPr>
      <p:grpSpPr>
        <a:xfrm>
          <a:off x="0" y="0"/>
          <a:ext cx="0" cy="0"/>
          <a:chOff x="0" y="0"/>
          <a:chExt cx="0" cy="0"/>
        </a:xfrm>
      </p:grpSpPr>
      <p:sp>
        <p:nvSpPr>
          <p:cNvPr id="177" name="Google Shape;177;p12"/>
          <p:cNvSpPr txBox="1"/>
          <p:nvPr>
            <p:ph idx="1" type="subTitle"/>
          </p:nvPr>
        </p:nvSpPr>
        <p:spPr>
          <a:xfrm>
            <a:off x="3423600" y="1473000"/>
            <a:ext cx="2296500" cy="4572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8" name="Google Shape;178;p12"/>
          <p:cNvSpPr txBox="1"/>
          <p:nvPr>
            <p:ph type="title"/>
          </p:nvPr>
        </p:nvSpPr>
        <p:spPr>
          <a:xfrm>
            <a:off x="3423750" y="934700"/>
            <a:ext cx="2296500" cy="457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SzPts val="2500"/>
              <a:buFont typeface="Barlow"/>
              <a:buNone/>
              <a:defRPr b="1" sz="2500">
                <a:latin typeface="Barlow"/>
                <a:ea typeface="Barlow"/>
                <a:cs typeface="Barlow"/>
                <a:sym typeface="Barlow"/>
              </a:defRPr>
            </a:lvl2pPr>
            <a:lvl3pPr lvl="2" algn="ctr">
              <a:lnSpc>
                <a:spcPct val="100000"/>
              </a:lnSpc>
              <a:spcBef>
                <a:spcPts val="0"/>
              </a:spcBef>
              <a:spcAft>
                <a:spcPts val="0"/>
              </a:spcAft>
              <a:buSzPts val="2500"/>
              <a:buFont typeface="Barlow"/>
              <a:buNone/>
              <a:defRPr b="1" sz="2500">
                <a:latin typeface="Barlow"/>
                <a:ea typeface="Barlow"/>
                <a:cs typeface="Barlow"/>
                <a:sym typeface="Barlow"/>
              </a:defRPr>
            </a:lvl3pPr>
            <a:lvl4pPr lvl="3" algn="ctr">
              <a:lnSpc>
                <a:spcPct val="100000"/>
              </a:lnSpc>
              <a:spcBef>
                <a:spcPts val="0"/>
              </a:spcBef>
              <a:spcAft>
                <a:spcPts val="0"/>
              </a:spcAft>
              <a:buSzPts val="2500"/>
              <a:buFont typeface="Barlow"/>
              <a:buNone/>
              <a:defRPr b="1" sz="2500">
                <a:latin typeface="Barlow"/>
                <a:ea typeface="Barlow"/>
                <a:cs typeface="Barlow"/>
                <a:sym typeface="Barlow"/>
              </a:defRPr>
            </a:lvl4pPr>
            <a:lvl5pPr lvl="4" algn="ctr">
              <a:lnSpc>
                <a:spcPct val="100000"/>
              </a:lnSpc>
              <a:spcBef>
                <a:spcPts val="0"/>
              </a:spcBef>
              <a:spcAft>
                <a:spcPts val="0"/>
              </a:spcAft>
              <a:buSzPts val="2500"/>
              <a:buFont typeface="Barlow"/>
              <a:buNone/>
              <a:defRPr b="1" sz="2500">
                <a:latin typeface="Barlow"/>
                <a:ea typeface="Barlow"/>
                <a:cs typeface="Barlow"/>
                <a:sym typeface="Barlow"/>
              </a:defRPr>
            </a:lvl5pPr>
            <a:lvl6pPr lvl="5" algn="ctr">
              <a:lnSpc>
                <a:spcPct val="100000"/>
              </a:lnSpc>
              <a:spcBef>
                <a:spcPts val="0"/>
              </a:spcBef>
              <a:spcAft>
                <a:spcPts val="0"/>
              </a:spcAft>
              <a:buSzPts val="2500"/>
              <a:buFont typeface="Barlow"/>
              <a:buNone/>
              <a:defRPr b="1" sz="2500">
                <a:latin typeface="Barlow"/>
                <a:ea typeface="Barlow"/>
                <a:cs typeface="Barlow"/>
                <a:sym typeface="Barlow"/>
              </a:defRPr>
            </a:lvl6pPr>
            <a:lvl7pPr lvl="6" algn="ctr">
              <a:lnSpc>
                <a:spcPct val="100000"/>
              </a:lnSpc>
              <a:spcBef>
                <a:spcPts val="0"/>
              </a:spcBef>
              <a:spcAft>
                <a:spcPts val="0"/>
              </a:spcAft>
              <a:buSzPts val="2500"/>
              <a:buFont typeface="Barlow"/>
              <a:buNone/>
              <a:defRPr b="1" sz="2500">
                <a:latin typeface="Barlow"/>
                <a:ea typeface="Barlow"/>
                <a:cs typeface="Barlow"/>
                <a:sym typeface="Barlow"/>
              </a:defRPr>
            </a:lvl7pPr>
            <a:lvl8pPr lvl="7" algn="ctr">
              <a:lnSpc>
                <a:spcPct val="100000"/>
              </a:lnSpc>
              <a:spcBef>
                <a:spcPts val="0"/>
              </a:spcBef>
              <a:spcAft>
                <a:spcPts val="0"/>
              </a:spcAft>
              <a:buSzPts val="2500"/>
              <a:buFont typeface="Barlow"/>
              <a:buNone/>
              <a:defRPr b="1" sz="2500">
                <a:latin typeface="Barlow"/>
                <a:ea typeface="Barlow"/>
                <a:cs typeface="Barlow"/>
                <a:sym typeface="Barlow"/>
              </a:defRPr>
            </a:lvl8pPr>
            <a:lvl9pPr lvl="8" algn="ctr">
              <a:lnSpc>
                <a:spcPct val="100000"/>
              </a:lnSpc>
              <a:spcBef>
                <a:spcPts val="0"/>
              </a:spcBef>
              <a:spcAft>
                <a:spcPts val="0"/>
              </a:spcAft>
              <a:buSzPts val="2500"/>
              <a:buFont typeface="Barlow"/>
              <a:buNone/>
              <a:defRPr b="1" sz="2500">
                <a:latin typeface="Barlow"/>
                <a:ea typeface="Barlow"/>
                <a:cs typeface="Barlow"/>
                <a:sym typeface="Barlow"/>
              </a:defRPr>
            </a:lvl9pPr>
          </a:lstStyle>
          <a:p/>
        </p:txBody>
      </p:sp>
      <p:sp>
        <p:nvSpPr>
          <p:cNvPr id="179" name="Google Shape;179;p12"/>
          <p:cNvSpPr txBox="1"/>
          <p:nvPr>
            <p:ph idx="2" type="subTitle"/>
          </p:nvPr>
        </p:nvSpPr>
        <p:spPr>
          <a:xfrm>
            <a:off x="3423600" y="2688513"/>
            <a:ext cx="2296500" cy="4572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0" name="Google Shape;180;p12"/>
          <p:cNvSpPr txBox="1"/>
          <p:nvPr>
            <p:ph idx="3" type="title"/>
          </p:nvPr>
        </p:nvSpPr>
        <p:spPr>
          <a:xfrm>
            <a:off x="3423750" y="2150202"/>
            <a:ext cx="2296500" cy="4572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SzPts val="2500"/>
              <a:buFont typeface="Barlow"/>
              <a:buNone/>
              <a:defRPr b="1" sz="2500">
                <a:latin typeface="Barlow"/>
                <a:ea typeface="Barlow"/>
                <a:cs typeface="Barlow"/>
                <a:sym typeface="Barlow"/>
              </a:defRPr>
            </a:lvl2pPr>
            <a:lvl3pPr lvl="2" algn="ctr">
              <a:lnSpc>
                <a:spcPct val="100000"/>
              </a:lnSpc>
              <a:spcBef>
                <a:spcPts val="0"/>
              </a:spcBef>
              <a:spcAft>
                <a:spcPts val="0"/>
              </a:spcAft>
              <a:buSzPts val="2500"/>
              <a:buFont typeface="Barlow"/>
              <a:buNone/>
              <a:defRPr b="1" sz="2500">
                <a:latin typeface="Barlow"/>
                <a:ea typeface="Barlow"/>
                <a:cs typeface="Barlow"/>
                <a:sym typeface="Barlow"/>
              </a:defRPr>
            </a:lvl3pPr>
            <a:lvl4pPr lvl="3" algn="ctr">
              <a:lnSpc>
                <a:spcPct val="100000"/>
              </a:lnSpc>
              <a:spcBef>
                <a:spcPts val="0"/>
              </a:spcBef>
              <a:spcAft>
                <a:spcPts val="0"/>
              </a:spcAft>
              <a:buSzPts val="2500"/>
              <a:buFont typeface="Barlow"/>
              <a:buNone/>
              <a:defRPr b="1" sz="2500">
                <a:latin typeface="Barlow"/>
                <a:ea typeface="Barlow"/>
                <a:cs typeface="Barlow"/>
                <a:sym typeface="Barlow"/>
              </a:defRPr>
            </a:lvl4pPr>
            <a:lvl5pPr lvl="4" algn="ctr">
              <a:lnSpc>
                <a:spcPct val="100000"/>
              </a:lnSpc>
              <a:spcBef>
                <a:spcPts val="0"/>
              </a:spcBef>
              <a:spcAft>
                <a:spcPts val="0"/>
              </a:spcAft>
              <a:buSzPts val="2500"/>
              <a:buFont typeface="Barlow"/>
              <a:buNone/>
              <a:defRPr b="1" sz="2500">
                <a:latin typeface="Barlow"/>
                <a:ea typeface="Barlow"/>
                <a:cs typeface="Barlow"/>
                <a:sym typeface="Barlow"/>
              </a:defRPr>
            </a:lvl5pPr>
            <a:lvl6pPr lvl="5" algn="ctr">
              <a:lnSpc>
                <a:spcPct val="100000"/>
              </a:lnSpc>
              <a:spcBef>
                <a:spcPts val="0"/>
              </a:spcBef>
              <a:spcAft>
                <a:spcPts val="0"/>
              </a:spcAft>
              <a:buSzPts val="2500"/>
              <a:buFont typeface="Barlow"/>
              <a:buNone/>
              <a:defRPr b="1" sz="2500">
                <a:latin typeface="Barlow"/>
                <a:ea typeface="Barlow"/>
                <a:cs typeface="Barlow"/>
                <a:sym typeface="Barlow"/>
              </a:defRPr>
            </a:lvl6pPr>
            <a:lvl7pPr lvl="6" algn="ctr">
              <a:lnSpc>
                <a:spcPct val="100000"/>
              </a:lnSpc>
              <a:spcBef>
                <a:spcPts val="0"/>
              </a:spcBef>
              <a:spcAft>
                <a:spcPts val="0"/>
              </a:spcAft>
              <a:buSzPts val="2500"/>
              <a:buFont typeface="Barlow"/>
              <a:buNone/>
              <a:defRPr b="1" sz="2500">
                <a:latin typeface="Barlow"/>
                <a:ea typeface="Barlow"/>
                <a:cs typeface="Barlow"/>
                <a:sym typeface="Barlow"/>
              </a:defRPr>
            </a:lvl7pPr>
            <a:lvl8pPr lvl="7" algn="ctr">
              <a:lnSpc>
                <a:spcPct val="100000"/>
              </a:lnSpc>
              <a:spcBef>
                <a:spcPts val="0"/>
              </a:spcBef>
              <a:spcAft>
                <a:spcPts val="0"/>
              </a:spcAft>
              <a:buSzPts val="2500"/>
              <a:buFont typeface="Barlow"/>
              <a:buNone/>
              <a:defRPr b="1" sz="2500">
                <a:latin typeface="Barlow"/>
                <a:ea typeface="Barlow"/>
                <a:cs typeface="Barlow"/>
                <a:sym typeface="Barlow"/>
              </a:defRPr>
            </a:lvl8pPr>
            <a:lvl9pPr lvl="8" algn="ctr">
              <a:lnSpc>
                <a:spcPct val="100000"/>
              </a:lnSpc>
              <a:spcBef>
                <a:spcPts val="0"/>
              </a:spcBef>
              <a:spcAft>
                <a:spcPts val="0"/>
              </a:spcAft>
              <a:buSzPts val="2500"/>
              <a:buFont typeface="Barlow"/>
              <a:buNone/>
              <a:defRPr b="1" sz="2500">
                <a:latin typeface="Barlow"/>
                <a:ea typeface="Barlow"/>
                <a:cs typeface="Barlow"/>
                <a:sym typeface="Barlow"/>
              </a:defRPr>
            </a:lvl9pPr>
          </a:lstStyle>
          <a:p/>
        </p:txBody>
      </p:sp>
      <p:sp>
        <p:nvSpPr>
          <p:cNvPr id="181" name="Google Shape;181;p12"/>
          <p:cNvSpPr txBox="1"/>
          <p:nvPr>
            <p:ph idx="4" type="subTitle"/>
          </p:nvPr>
        </p:nvSpPr>
        <p:spPr>
          <a:xfrm>
            <a:off x="3423750" y="3904025"/>
            <a:ext cx="2296500" cy="4572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2" name="Google Shape;182;p12"/>
          <p:cNvSpPr txBox="1"/>
          <p:nvPr>
            <p:ph idx="5" type="title"/>
          </p:nvPr>
        </p:nvSpPr>
        <p:spPr>
          <a:xfrm>
            <a:off x="3423750" y="3365703"/>
            <a:ext cx="2296500" cy="457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SzPts val="2500"/>
              <a:buFont typeface="Barlow"/>
              <a:buNone/>
              <a:defRPr b="1" sz="2500">
                <a:latin typeface="Barlow"/>
                <a:ea typeface="Barlow"/>
                <a:cs typeface="Barlow"/>
                <a:sym typeface="Barlow"/>
              </a:defRPr>
            </a:lvl2pPr>
            <a:lvl3pPr lvl="2" algn="ctr">
              <a:lnSpc>
                <a:spcPct val="100000"/>
              </a:lnSpc>
              <a:spcBef>
                <a:spcPts val="0"/>
              </a:spcBef>
              <a:spcAft>
                <a:spcPts val="0"/>
              </a:spcAft>
              <a:buSzPts val="2500"/>
              <a:buFont typeface="Barlow"/>
              <a:buNone/>
              <a:defRPr b="1" sz="2500">
                <a:latin typeface="Barlow"/>
                <a:ea typeface="Barlow"/>
                <a:cs typeface="Barlow"/>
                <a:sym typeface="Barlow"/>
              </a:defRPr>
            </a:lvl3pPr>
            <a:lvl4pPr lvl="3" algn="ctr">
              <a:lnSpc>
                <a:spcPct val="100000"/>
              </a:lnSpc>
              <a:spcBef>
                <a:spcPts val="0"/>
              </a:spcBef>
              <a:spcAft>
                <a:spcPts val="0"/>
              </a:spcAft>
              <a:buSzPts val="2500"/>
              <a:buFont typeface="Barlow"/>
              <a:buNone/>
              <a:defRPr b="1" sz="2500">
                <a:latin typeface="Barlow"/>
                <a:ea typeface="Barlow"/>
                <a:cs typeface="Barlow"/>
                <a:sym typeface="Barlow"/>
              </a:defRPr>
            </a:lvl4pPr>
            <a:lvl5pPr lvl="4" algn="ctr">
              <a:lnSpc>
                <a:spcPct val="100000"/>
              </a:lnSpc>
              <a:spcBef>
                <a:spcPts val="0"/>
              </a:spcBef>
              <a:spcAft>
                <a:spcPts val="0"/>
              </a:spcAft>
              <a:buSzPts val="2500"/>
              <a:buFont typeface="Barlow"/>
              <a:buNone/>
              <a:defRPr b="1" sz="2500">
                <a:latin typeface="Barlow"/>
                <a:ea typeface="Barlow"/>
                <a:cs typeface="Barlow"/>
                <a:sym typeface="Barlow"/>
              </a:defRPr>
            </a:lvl5pPr>
            <a:lvl6pPr lvl="5" algn="ctr">
              <a:lnSpc>
                <a:spcPct val="100000"/>
              </a:lnSpc>
              <a:spcBef>
                <a:spcPts val="0"/>
              </a:spcBef>
              <a:spcAft>
                <a:spcPts val="0"/>
              </a:spcAft>
              <a:buSzPts val="2500"/>
              <a:buFont typeface="Barlow"/>
              <a:buNone/>
              <a:defRPr b="1" sz="2500">
                <a:latin typeface="Barlow"/>
                <a:ea typeface="Barlow"/>
                <a:cs typeface="Barlow"/>
                <a:sym typeface="Barlow"/>
              </a:defRPr>
            </a:lvl6pPr>
            <a:lvl7pPr lvl="6" algn="ctr">
              <a:lnSpc>
                <a:spcPct val="100000"/>
              </a:lnSpc>
              <a:spcBef>
                <a:spcPts val="0"/>
              </a:spcBef>
              <a:spcAft>
                <a:spcPts val="0"/>
              </a:spcAft>
              <a:buSzPts val="2500"/>
              <a:buFont typeface="Barlow"/>
              <a:buNone/>
              <a:defRPr b="1" sz="2500">
                <a:latin typeface="Barlow"/>
                <a:ea typeface="Barlow"/>
                <a:cs typeface="Barlow"/>
                <a:sym typeface="Barlow"/>
              </a:defRPr>
            </a:lvl7pPr>
            <a:lvl8pPr lvl="7" algn="ctr">
              <a:lnSpc>
                <a:spcPct val="100000"/>
              </a:lnSpc>
              <a:spcBef>
                <a:spcPts val="0"/>
              </a:spcBef>
              <a:spcAft>
                <a:spcPts val="0"/>
              </a:spcAft>
              <a:buSzPts val="2500"/>
              <a:buFont typeface="Barlow"/>
              <a:buNone/>
              <a:defRPr b="1" sz="2500">
                <a:latin typeface="Barlow"/>
                <a:ea typeface="Barlow"/>
                <a:cs typeface="Barlow"/>
                <a:sym typeface="Barlow"/>
              </a:defRPr>
            </a:lvl8pPr>
            <a:lvl9pPr lvl="8" algn="ctr">
              <a:lnSpc>
                <a:spcPct val="100000"/>
              </a:lnSpc>
              <a:spcBef>
                <a:spcPts val="0"/>
              </a:spcBef>
              <a:spcAft>
                <a:spcPts val="0"/>
              </a:spcAft>
              <a:buSzPts val="2500"/>
              <a:buFont typeface="Barlow"/>
              <a:buNone/>
              <a:defRPr b="1" sz="2500">
                <a:latin typeface="Barlow"/>
                <a:ea typeface="Barlow"/>
                <a:cs typeface="Barlow"/>
                <a:sym typeface="Barlow"/>
              </a:defRPr>
            </a:lvl9pPr>
          </a:lstStyle>
          <a:p/>
        </p:txBody>
      </p:sp>
      <p:sp>
        <p:nvSpPr>
          <p:cNvPr id="183" name="Google Shape;183;p12"/>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2"/>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2"/>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2"/>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2"/>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2"/>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2"/>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2"/>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2"/>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92" name="Shape 192"/>
        <p:cNvGrpSpPr/>
        <p:nvPr/>
      </p:nvGrpSpPr>
      <p:grpSpPr>
        <a:xfrm>
          <a:off x="0" y="0"/>
          <a:ext cx="0" cy="0"/>
          <a:chOff x="0" y="0"/>
          <a:chExt cx="0" cy="0"/>
        </a:xfrm>
      </p:grpSpPr>
      <p:grpSp>
        <p:nvGrpSpPr>
          <p:cNvPr id="193" name="Google Shape;193;p13"/>
          <p:cNvGrpSpPr/>
          <p:nvPr/>
        </p:nvGrpSpPr>
        <p:grpSpPr>
          <a:xfrm>
            <a:off x="-25" y="2816286"/>
            <a:ext cx="9144046" cy="948350"/>
            <a:chOff x="-25" y="2816286"/>
            <a:chExt cx="9144046" cy="948350"/>
          </a:xfrm>
        </p:grpSpPr>
        <p:sp>
          <p:nvSpPr>
            <p:cNvPr id="194" name="Google Shape;194;p13"/>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3"/>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3"/>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3"/>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3"/>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3"/>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3"/>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3"/>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3"/>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3"/>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3"/>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3"/>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3"/>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3"/>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3"/>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3"/>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3"/>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3"/>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13"/>
          <p:cNvSpPr txBox="1"/>
          <p:nvPr>
            <p:ph type="ctrTitle"/>
          </p:nvPr>
        </p:nvSpPr>
        <p:spPr>
          <a:xfrm flipH="1">
            <a:off x="6355375" y="-142871"/>
            <a:ext cx="14358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13" name="Google Shape;213;p13"/>
          <p:cNvSpPr txBox="1"/>
          <p:nvPr>
            <p:ph idx="1" type="subTitle"/>
          </p:nvPr>
        </p:nvSpPr>
        <p:spPr>
          <a:xfrm flipH="1">
            <a:off x="6040625" y="1928650"/>
            <a:ext cx="2066400" cy="430500"/>
          </a:xfrm>
          <a:prstGeom prst="rect">
            <a:avLst/>
          </a:prstGeom>
          <a:noFill/>
          <a:ln>
            <a:noFill/>
          </a:ln>
        </p:spPr>
        <p:txBody>
          <a:bodyPr anchorCtr="0" anchor="t" bIns="91425" lIns="91425" spcFirstLastPara="1" rIns="91425" wrap="square" tIns="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14" name="Google Shape;214;p13"/>
          <p:cNvSpPr txBox="1"/>
          <p:nvPr>
            <p:ph idx="2" type="ctrTitle"/>
          </p:nvPr>
        </p:nvSpPr>
        <p:spPr>
          <a:xfrm flipH="1">
            <a:off x="1037600" y="1428754"/>
            <a:ext cx="20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
        <p:nvSpPr>
          <p:cNvPr id="215" name="Google Shape;215;p13"/>
          <p:cNvSpPr txBox="1"/>
          <p:nvPr>
            <p:ph idx="3" type="subTitle"/>
          </p:nvPr>
        </p:nvSpPr>
        <p:spPr>
          <a:xfrm flipH="1">
            <a:off x="1037000" y="1928650"/>
            <a:ext cx="2067000" cy="430500"/>
          </a:xfrm>
          <a:prstGeom prst="rect">
            <a:avLst/>
          </a:prstGeom>
          <a:noFill/>
          <a:ln>
            <a:noFill/>
          </a:ln>
        </p:spPr>
        <p:txBody>
          <a:bodyPr anchorCtr="0" anchor="t" bIns="91425" lIns="91425" spcFirstLastPara="1" rIns="91425" wrap="square" tIns="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16" name="Google Shape;216;p13"/>
          <p:cNvSpPr txBox="1"/>
          <p:nvPr>
            <p:ph idx="4" type="ctrTitle"/>
          </p:nvPr>
        </p:nvSpPr>
        <p:spPr>
          <a:xfrm flipH="1">
            <a:off x="3829056" y="-219071"/>
            <a:ext cx="14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17" name="Google Shape;217;p13"/>
          <p:cNvSpPr txBox="1"/>
          <p:nvPr>
            <p:ph idx="5" type="subTitle"/>
          </p:nvPr>
        </p:nvSpPr>
        <p:spPr>
          <a:xfrm flipH="1">
            <a:off x="3539465" y="1928650"/>
            <a:ext cx="2067000" cy="430500"/>
          </a:xfrm>
          <a:prstGeom prst="rect">
            <a:avLst/>
          </a:prstGeom>
          <a:noFill/>
          <a:ln>
            <a:noFill/>
          </a:ln>
        </p:spPr>
        <p:txBody>
          <a:bodyPr anchorCtr="0" anchor="t" bIns="91425" lIns="91425" spcFirstLastPara="1" rIns="91425" wrap="square" tIns="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18" name="Google Shape;218;p13"/>
          <p:cNvSpPr txBox="1"/>
          <p:nvPr>
            <p:ph idx="6"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19" name="Google Shape;219;p13"/>
          <p:cNvSpPr txBox="1"/>
          <p:nvPr>
            <p:ph idx="7" type="ctrTitle"/>
          </p:nvPr>
        </p:nvSpPr>
        <p:spPr>
          <a:xfrm flipH="1">
            <a:off x="3539112" y="1428754"/>
            <a:ext cx="20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
        <p:nvSpPr>
          <p:cNvPr id="220" name="Google Shape;220;p13"/>
          <p:cNvSpPr txBox="1"/>
          <p:nvPr>
            <p:ph idx="8" type="ctrTitle"/>
          </p:nvPr>
        </p:nvSpPr>
        <p:spPr>
          <a:xfrm flipH="1">
            <a:off x="6041962" y="1428754"/>
            <a:ext cx="20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1" name="Shape 221"/>
        <p:cNvGrpSpPr/>
        <p:nvPr/>
      </p:nvGrpSpPr>
      <p:grpSpPr>
        <a:xfrm>
          <a:off x="0" y="0"/>
          <a:ext cx="0" cy="0"/>
          <a:chOff x="0" y="0"/>
          <a:chExt cx="0" cy="0"/>
        </a:xfrm>
      </p:grpSpPr>
      <p:sp>
        <p:nvSpPr>
          <p:cNvPr id="222" name="Google Shape;222;p14"/>
          <p:cNvSpPr txBox="1"/>
          <p:nvPr>
            <p:ph idx="1" type="body"/>
          </p:nvPr>
        </p:nvSpPr>
        <p:spPr>
          <a:xfrm>
            <a:off x="311700" y="3306869"/>
            <a:ext cx="8520600" cy="651000"/>
          </a:xfrm>
          <a:prstGeom prst="rect">
            <a:avLst/>
          </a:prstGeom>
          <a:noFill/>
          <a:ln>
            <a:noFill/>
          </a:ln>
        </p:spPr>
        <p:txBody>
          <a:bodyPr anchorCtr="0" anchor="t" bIns="91425" lIns="91425" spcFirstLastPara="1" rIns="91425" wrap="square" tIns="91425">
            <a:noAutofit/>
          </a:bodyPr>
          <a:lstStyle>
            <a:lvl1pPr indent="-330200" lvl="0" marL="457200" algn="ctr">
              <a:lnSpc>
                <a:spcPct val="115000"/>
              </a:lnSpc>
              <a:spcBef>
                <a:spcPts val="0"/>
              </a:spcBef>
              <a:spcAft>
                <a:spcPts val="0"/>
              </a:spcAft>
              <a:buSzPts val="1600"/>
              <a:buChar char="●"/>
              <a:defRPr sz="1600"/>
            </a:lvl1pPr>
            <a:lvl2pPr indent="-330200" lvl="1" marL="914400" algn="ctr">
              <a:lnSpc>
                <a:spcPct val="115000"/>
              </a:lnSpc>
              <a:spcBef>
                <a:spcPts val="1600"/>
              </a:spcBef>
              <a:spcAft>
                <a:spcPts val="0"/>
              </a:spcAft>
              <a:buSzPts val="1600"/>
              <a:buChar char="○"/>
              <a:defRPr sz="1600"/>
            </a:lvl2pPr>
            <a:lvl3pPr indent="-330200" lvl="2" marL="1371600" algn="ctr">
              <a:lnSpc>
                <a:spcPct val="115000"/>
              </a:lnSpc>
              <a:spcBef>
                <a:spcPts val="1600"/>
              </a:spcBef>
              <a:spcAft>
                <a:spcPts val="0"/>
              </a:spcAft>
              <a:buSzPts val="1600"/>
              <a:buChar char="■"/>
              <a:defRPr sz="1600"/>
            </a:lvl3pPr>
            <a:lvl4pPr indent="-330200" lvl="3" marL="1828800" algn="ctr">
              <a:lnSpc>
                <a:spcPct val="115000"/>
              </a:lnSpc>
              <a:spcBef>
                <a:spcPts val="1600"/>
              </a:spcBef>
              <a:spcAft>
                <a:spcPts val="0"/>
              </a:spcAft>
              <a:buSzPts val="1600"/>
              <a:buChar char="●"/>
              <a:defRPr sz="1600"/>
            </a:lvl4pPr>
            <a:lvl5pPr indent="-330200" lvl="4" marL="2286000" algn="ctr">
              <a:lnSpc>
                <a:spcPct val="115000"/>
              </a:lnSpc>
              <a:spcBef>
                <a:spcPts val="1600"/>
              </a:spcBef>
              <a:spcAft>
                <a:spcPts val="0"/>
              </a:spcAft>
              <a:buSzPts val="1600"/>
              <a:buChar char="○"/>
              <a:defRPr sz="1600"/>
            </a:lvl5pPr>
            <a:lvl6pPr indent="-330200" lvl="5" marL="2743200" algn="ctr">
              <a:lnSpc>
                <a:spcPct val="115000"/>
              </a:lnSpc>
              <a:spcBef>
                <a:spcPts val="1600"/>
              </a:spcBef>
              <a:spcAft>
                <a:spcPts val="0"/>
              </a:spcAft>
              <a:buSzPts val="1600"/>
              <a:buChar char="■"/>
              <a:defRPr sz="1600"/>
            </a:lvl6pPr>
            <a:lvl7pPr indent="-330200" lvl="6" marL="3200400" algn="ctr">
              <a:lnSpc>
                <a:spcPct val="115000"/>
              </a:lnSpc>
              <a:spcBef>
                <a:spcPts val="1600"/>
              </a:spcBef>
              <a:spcAft>
                <a:spcPts val="0"/>
              </a:spcAft>
              <a:buSzPts val="1600"/>
              <a:buChar char="●"/>
              <a:defRPr sz="1600"/>
            </a:lvl7pPr>
            <a:lvl8pPr indent="-330200" lvl="7" marL="3657600" algn="ctr">
              <a:lnSpc>
                <a:spcPct val="115000"/>
              </a:lnSpc>
              <a:spcBef>
                <a:spcPts val="1600"/>
              </a:spcBef>
              <a:spcAft>
                <a:spcPts val="0"/>
              </a:spcAft>
              <a:buSzPts val="1600"/>
              <a:buChar char="○"/>
              <a:defRPr sz="1600"/>
            </a:lvl8pPr>
            <a:lvl9pPr indent="-330200" lvl="8" marL="4114800" algn="ctr">
              <a:lnSpc>
                <a:spcPct val="115000"/>
              </a:lnSpc>
              <a:spcBef>
                <a:spcPts val="1600"/>
              </a:spcBef>
              <a:spcAft>
                <a:spcPts val="1600"/>
              </a:spcAft>
              <a:buSzPts val="1600"/>
              <a:buChar char="■"/>
              <a:defRPr sz="1600"/>
            </a:lvl9pPr>
          </a:lstStyle>
          <a:p/>
        </p:txBody>
      </p:sp>
      <p:sp>
        <p:nvSpPr>
          <p:cNvPr id="223" name="Google Shape;223;p14"/>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4"/>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4"/>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4"/>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4"/>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4"/>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4"/>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4"/>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4"/>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4"/>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4"/>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
          <p:cNvSpPr txBox="1"/>
          <p:nvPr>
            <p:ph hasCustomPrompt="1" type="title"/>
          </p:nvPr>
        </p:nvSpPr>
        <p:spPr>
          <a:xfrm>
            <a:off x="311700" y="1847850"/>
            <a:ext cx="8520600" cy="13827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SzPts val="12500"/>
              <a:buNone/>
              <a:defRPr sz="12500"/>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235" name="Shape 235"/>
        <p:cNvGrpSpPr/>
        <p:nvPr/>
      </p:nvGrpSpPr>
      <p:grpSpPr>
        <a:xfrm>
          <a:off x="0" y="0"/>
          <a:ext cx="0" cy="0"/>
          <a:chOff x="0" y="0"/>
          <a:chExt cx="0" cy="0"/>
        </a:xfrm>
      </p:grpSpPr>
      <p:sp>
        <p:nvSpPr>
          <p:cNvPr id="236" name="Google Shape;236;p15"/>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37" name="Google Shape;237;p15"/>
          <p:cNvSpPr txBox="1"/>
          <p:nvPr>
            <p:ph idx="2" type="title"/>
          </p:nvPr>
        </p:nvSpPr>
        <p:spPr>
          <a:xfrm>
            <a:off x="2201811" y="2233575"/>
            <a:ext cx="1609800" cy="58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
        <p:nvSpPr>
          <p:cNvPr id="238" name="Google Shape;238;p15"/>
          <p:cNvSpPr txBox="1"/>
          <p:nvPr>
            <p:ph idx="3" type="title"/>
          </p:nvPr>
        </p:nvSpPr>
        <p:spPr>
          <a:xfrm>
            <a:off x="5332488" y="2233575"/>
            <a:ext cx="1609800" cy="58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
        <p:nvSpPr>
          <p:cNvPr id="239" name="Google Shape;239;p15"/>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5"/>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5"/>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2" name="Shape 242"/>
        <p:cNvGrpSpPr/>
        <p:nvPr/>
      </p:nvGrpSpPr>
      <p:grpSpPr>
        <a:xfrm>
          <a:off x="0" y="0"/>
          <a:ext cx="0" cy="0"/>
          <a:chOff x="0" y="0"/>
          <a:chExt cx="0" cy="0"/>
        </a:xfrm>
      </p:grpSpPr>
      <p:sp>
        <p:nvSpPr>
          <p:cNvPr id="243" name="Google Shape;243;p16"/>
          <p:cNvSpPr txBox="1"/>
          <p:nvPr>
            <p:ph idx="1" type="subTitle"/>
          </p:nvPr>
        </p:nvSpPr>
        <p:spPr>
          <a:xfrm flipH="1">
            <a:off x="5247750" y="2169550"/>
            <a:ext cx="2467500" cy="145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44" name="Google Shape;244;p16"/>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45" name="Google Shape;245;p16"/>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6"/>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47" name="Shape 247"/>
        <p:cNvGrpSpPr/>
        <p:nvPr/>
      </p:nvGrpSpPr>
      <p:grpSpPr>
        <a:xfrm>
          <a:off x="0" y="0"/>
          <a:ext cx="0" cy="0"/>
          <a:chOff x="0" y="0"/>
          <a:chExt cx="0" cy="0"/>
        </a:xfrm>
      </p:grpSpPr>
      <p:sp>
        <p:nvSpPr>
          <p:cNvPr id="248" name="Google Shape;248;p17"/>
          <p:cNvSpPr txBox="1"/>
          <p:nvPr>
            <p:ph idx="1" type="subTitle"/>
          </p:nvPr>
        </p:nvSpPr>
        <p:spPr>
          <a:xfrm>
            <a:off x="6416724"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9" name="Google Shape;249;p17"/>
          <p:cNvSpPr txBox="1"/>
          <p:nvPr>
            <p:ph type="title"/>
          </p:nvPr>
        </p:nvSpPr>
        <p:spPr>
          <a:xfrm>
            <a:off x="6385849" y="17533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50" name="Google Shape;250;p17"/>
          <p:cNvSpPr txBox="1"/>
          <p:nvPr>
            <p:ph idx="2" type="subTitle"/>
          </p:nvPr>
        </p:nvSpPr>
        <p:spPr>
          <a:xfrm>
            <a:off x="835225"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1" name="Google Shape;251;p17"/>
          <p:cNvSpPr txBox="1"/>
          <p:nvPr>
            <p:ph idx="3" type="title"/>
          </p:nvPr>
        </p:nvSpPr>
        <p:spPr>
          <a:xfrm>
            <a:off x="804350" y="17533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52" name="Google Shape;252;p17"/>
          <p:cNvSpPr txBox="1"/>
          <p:nvPr>
            <p:ph idx="4" type="subTitle"/>
          </p:nvPr>
        </p:nvSpPr>
        <p:spPr>
          <a:xfrm>
            <a:off x="3624150"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3" name="Google Shape;253;p17"/>
          <p:cNvSpPr txBox="1"/>
          <p:nvPr>
            <p:ph idx="5" type="title"/>
          </p:nvPr>
        </p:nvSpPr>
        <p:spPr>
          <a:xfrm>
            <a:off x="3593246" y="17533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54" name="Google Shape;254;p17"/>
          <p:cNvSpPr txBox="1"/>
          <p:nvPr>
            <p:ph idx="6" type="subTitle"/>
          </p:nvPr>
        </p:nvSpPr>
        <p:spPr>
          <a:xfrm>
            <a:off x="6416724"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5" name="Google Shape;255;p17"/>
          <p:cNvSpPr txBox="1"/>
          <p:nvPr>
            <p:ph idx="7" type="title"/>
          </p:nvPr>
        </p:nvSpPr>
        <p:spPr>
          <a:xfrm>
            <a:off x="6385824" y="32966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56" name="Google Shape;256;p17"/>
          <p:cNvSpPr txBox="1"/>
          <p:nvPr>
            <p:ph idx="8" type="subTitle"/>
          </p:nvPr>
        </p:nvSpPr>
        <p:spPr>
          <a:xfrm>
            <a:off x="835225"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7" name="Google Shape;257;p17"/>
          <p:cNvSpPr txBox="1"/>
          <p:nvPr>
            <p:ph idx="9" type="title"/>
          </p:nvPr>
        </p:nvSpPr>
        <p:spPr>
          <a:xfrm>
            <a:off x="804325" y="32966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58" name="Google Shape;258;p17"/>
          <p:cNvSpPr txBox="1"/>
          <p:nvPr>
            <p:ph idx="13" type="subTitle"/>
          </p:nvPr>
        </p:nvSpPr>
        <p:spPr>
          <a:xfrm>
            <a:off x="3624150"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9" name="Google Shape;259;p17"/>
          <p:cNvSpPr txBox="1"/>
          <p:nvPr>
            <p:ph idx="14" type="title"/>
          </p:nvPr>
        </p:nvSpPr>
        <p:spPr>
          <a:xfrm>
            <a:off x="3593246" y="32966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60" name="Google Shape;260;p17"/>
          <p:cNvSpPr txBox="1"/>
          <p:nvPr>
            <p:ph idx="1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61" name="Google Shape;261;p17"/>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7"/>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263" name="Shape 263"/>
        <p:cNvGrpSpPr/>
        <p:nvPr/>
      </p:nvGrpSpPr>
      <p:grpSpPr>
        <a:xfrm>
          <a:off x="0" y="0"/>
          <a:ext cx="0" cy="0"/>
          <a:chOff x="0" y="0"/>
          <a:chExt cx="0" cy="0"/>
        </a:xfrm>
      </p:grpSpPr>
      <p:sp>
        <p:nvSpPr>
          <p:cNvPr id="264" name="Google Shape;264;p18"/>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txBox="1"/>
          <p:nvPr>
            <p:ph type="title"/>
          </p:nvPr>
        </p:nvSpPr>
        <p:spPr>
          <a:xfrm>
            <a:off x="3762375" y="1012300"/>
            <a:ext cx="4915200" cy="1940100"/>
          </a:xfrm>
          <a:prstGeom prst="rect">
            <a:avLst/>
          </a:prstGeom>
          <a:noFill/>
          <a:ln>
            <a:noFill/>
          </a:ln>
        </p:spPr>
        <p:txBody>
          <a:bodyPr anchorCtr="0" anchor="ctr" bIns="0" lIns="91425" spcFirstLastPara="1" rIns="91425" wrap="square" tIns="0">
            <a:noAutofit/>
          </a:bodyPr>
          <a:lstStyle>
            <a:lvl1pPr lvl="0" algn="r">
              <a:lnSpc>
                <a:spcPct val="100000"/>
              </a:lnSpc>
              <a:spcBef>
                <a:spcPts val="0"/>
              </a:spcBef>
              <a:spcAft>
                <a:spcPts val="0"/>
              </a:spcAft>
              <a:buClr>
                <a:schemeClr val="dk1"/>
              </a:buClr>
              <a:buSzPts val="3500"/>
              <a:buNone/>
              <a:defRPr sz="35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67" name="Google Shape;267;p18"/>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8"/>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8"/>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8"/>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1" name="Shape 271"/>
        <p:cNvGrpSpPr/>
        <p:nvPr/>
      </p:nvGrpSpPr>
      <p:grpSpPr>
        <a:xfrm>
          <a:off x="0" y="0"/>
          <a:ext cx="0" cy="0"/>
          <a:chOff x="0" y="0"/>
          <a:chExt cx="0" cy="0"/>
        </a:xfrm>
      </p:grpSpPr>
      <p:sp>
        <p:nvSpPr>
          <p:cNvPr id="272" name="Google Shape;272;p19"/>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9"/>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9"/>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9"/>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9"/>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9"/>
          <p:cNvSpPr txBox="1"/>
          <p:nvPr>
            <p:ph idx="1" type="subTitle"/>
          </p:nvPr>
        </p:nvSpPr>
        <p:spPr>
          <a:xfrm>
            <a:off x="5626675" y="1941426"/>
            <a:ext cx="2391600" cy="4662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500"/>
              <a:buNone/>
              <a:defRPr sz="1500">
                <a:solidFill>
                  <a:schemeClr val="dk1"/>
                </a:solidFill>
              </a:defRPr>
            </a:lvl2pPr>
            <a:lvl3pPr lvl="2" algn="l">
              <a:lnSpc>
                <a:spcPct val="100000"/>
              </a:lnSpc>
              <a:spcBef>
                <a:spcPts val="0"/>
              </a:spcBef>
              <a:spcAft>
                <a:spcPts val="0"/>
              </a:spcAft>
              <a:buClr>
                <a:schemeClr val="dk1"/>
              </a:buClr>
              <a:buSzPts val="1500"/>
              <a:buNone/>
              <a:defRPr sz="1500">
                <a:solidFill>
                  <a:schemeClr val="dk1"/>
                </a:solidFill>
              </a:defRPr>
            </a:lvl3pPr>
            <a:lvl4pPr lvl="3" algn="l">
              <a:lnSpc>
                <a:spcPct val="100000"/>
              </a:lnSpc>
              <a:spcBef>
                <a:spcPts val="0"/>
              </a:spcBef>
              <a:spcAft>
                <a:spcPts val="0"/>
              </a:spcAft>
              <a:buClr>
                <a:schemeClr val="dk1"/>
              </a:buClr>
              <a:buSzPts val="1500"/>
              <a:buNone/>
              <a:defRPr sz="1500">
                <a:solidFill>
                  <a:schemeClr val="dk1"/>
                </a:solidFill>
              </a:defRPr>
            </a:lvl4pPr>
            <a:lvl5pPr lvl="4" algn="l">
              <a:lnSpc>
                <a:spcPct val="100000"/>
              </a:lnSpc>
              <a:spcBef>
                <a:spcPts val="0"/>
              </a:spcBef>
              <a:spcAft>
                <a:spcPts val="0"/>
              </a:spcAft>
              <a:buClr>
                <a:schemeClr val="dk1"/>
              </a:buClr>
              <a:buSzPts val="1500"/>
              <a:buNone/>
              <a:defRPr sz="1500">
                <a:solidFill>
                  <a:schemeClr val="dk1"/>
                </a:solidFill>
              </a:defRPr>
            </a:lvl5pPr>
            <a:lvl6pPr lvl="5" algn="l">
              <a:lnSpc>
                <a:spcPct val="100000"/>
              </a:lnSpc>
              <a:spcBef>
                <a:spcPts val="0"/>
              </a:spcBef>
              <a:spcAft>
                <a:spcPts val="0"/>
              </a:spcAft>
              <a:buClr>
                <a:schemeClr val="dk1"/>
              </a:buClr>
              <a:buSzPts val="1500"/>
              <a:buNone/>
              <a:defRPr sz="1500">
                <a:solidFill>
                  <a:schemeClr val="dk1"/>
                </a:solidFill>
              </a:defRPr>
            </a:lvl6pPr>
            <a:lvl7pPr lvl="6" algn="l">
              <a:lnSpc>
                <a:spcPct val="100000"/>
              </a:lnSpc>
              <a:spcBef>
                <a:spcPts val="0"/>
              </a:spcBef>
              <a:spcAft>
                <a:spcPts val="0"/>
              </a:spcAft>
              <a:buClr>
                <a:schemeClr val="dk1"/>
              </a:buClr>
              <a:buSzPts val="1500"/>
              <a:buNone/>
              <a:defRPr sz="1500">
                <a:solidFill>
                  <a:schemeClr val="dk1"/>
                </a:solidFill>
              </a:defRPr>
            </a:lvl7pPr>
            <a:lvl8pPr lvl="7" algn="l">
              <a:lnSpc>
                <a:spcPct val="100000"/>
              </a:lnSpc>
              <a:spcBef>
                <a:spcPts val="0"/>
              </a:spcBef>
              <a:spcAft>
                <a:spcPts val="0"/>
              </a:spcAft>
              <a:buClr>
                <a:schemeClr val="dk1"/>
              </a:buClr>
              <a:buSzPts val="1500"/>
              <a:buNone/>
              <a:defRPr sz="1500">
                <a:solidFill>
                  <a:schemeClr val="dk1"/>
                </a:solidFill>
              </a:defRPr>
            </a:lvl8pPr>
            <a:lvl9pPr lvl="8" algn="l">
              <a:lnSpc>
                <a:spcPct val="100000"/>
              </a:lnSpc>
              <a:spcBef>
                <a:spcPts val="0"/>
              </a:spcBef>
              <a:spcAft>
                <a:spcPts val="0"/>
              </a:spcAft>
              <a:buClr>
                <a:schemeClr val="dk1"/>
              </a:buClr>
              <a:buSzPts val="1500"/>
              <a:buNone/>
              <a:defRPr sz="1500">
                <a:solidFill>
                  <a:schemeClr val="dk1"/>
                </a:solidFill>
              </a:defRPr>
            </a:lvl9pPr>
          </a:lstStyle>
          <a:p/>
        </p:txBody>
      </p:sp>
      <p:sp>
        <p:nvSpPr>
          <p:cNvPr id="278" name="Google Shape;278;p19"/>
          <p:cNvSpPr txBox="1"/>
          <p:nvPr>
            <p:ph idx="2" type="subTitle"/>
          </p:nvPr>
        </p:nvSpPr>
        <p:spPr>
          <a:xfrm>
            <a:off x="1129300" y="3151101"/>
            <a:ext cx="2391600" cy="4683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500"/>
              <a:buNone/>
              <a:defRPr sz="14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
        <p:nvSpPr>
          <p:cNvPr id="279" name="Google Shape;279;p19"/>
          <p:cNvSpPr txBox="1"/>
          <p:nvPr>
            <p:ph type="title"/>
          </p:nvPr>
        </p:nvSpPr>
        <p:spPr>
          <a:xfrm>
            <a:off x="1125100" y="2794025"/>
            <a:ext cx="2395800" cy="263400"/>
          </a:xfrm>
          <a:prstGeom prst="rect">
            <a:avLst/>
          </a:prstGeom>
          <a:noFill/>
          <a:ln>
            <a:noFill/>
          </a:ln>
        </p:spPr>
        <p:txBody>
          <a:bodyPr anchorCtr="0" anchor="ctr" bIns="0" lIns="91425" spcFirstLastPara="1" rIns="91425" wrap="square" tIns="0">
            <a:noAutofit/>
          </a:bodyPr>
          <a:lstStyle>
            <a:lvl1pPr lvl="0" algn="r">
              <a:lnSpc>
                <a:spcPct val="100000"/>
              </a:lnSpc>
              <a:spcBef>
                <a:spcPts val="0"/>
              </a:spcBef>
              <a:spcAft>
                <a:spcPts val="0"/>
              </a:spcAft>
              <a:buSzPts val="2200"/>
              <a:buNone/>
              <a:defRPr sz="2200"/>
            </a:lvl1pPr>
            <a:lvl2pPr lvl="1" algn="r">
              <a:lnSpc>
                <a:spcPct val="100000"/>
              </a:lnSpc>
              <a:spcBef>
                <a:spcPts val="0"/>
              </a:spcBef>
              <a:spcAft>
                <a:spcPts val="0"/>
              </a:spcAft>
              <a:buSzPts val="4800"/>
              <a:buNone/>
              <a:defRPr sz="4800"/>
            </a:lvl2pPr>
            <a:lvl3pPr lvl="2" algn="r">
              <a:lnSpc>
                <a:spcPct val="100000"/>
              </a:lnSpc>
              <a:spcBef>
                <a:spcPts val="0"/>
              </a:spcBef>
              <a:spcAft>
                <a:spcPts val="0"/>
              </a:spcAft>
              <a:buSzPts val="4800"/>
              <a:buNone/>
              <a:defRPr sz="4800"/>
            </a:lvl3pPr>
            <a:lvl4pPr lvl="3" algn="r">
              <a:lnSpc>
                <a:spcPct val="100000"/>
              </a:lnSpc>
              <a:spcBef>
                <a:spcPts val="0"/>
              </a:spcBef>
              <a:spcAft>
                <a:spcPts val="0"/>
              </a:spcAft>
              <a:buSzPts val="4800"/>
              <a:buNone/>
              <a:defRPr sz="4800"/>
            </a:lvl4pPr>
            <a:lvl5pPr lvl="4" algn="r">
              <a:lnSpc>
                <a:spcPct val="100000"/>
              </a:lnSpc>
              <a:spcBef>
                <a:spcPts val="0"/>
              </a:spcBef>
              <a:spcAft>
                <a:spcPts val="0"/>
              </a:spcAft>
              <a:buSzPts val="4800"/>
              <a:buNone/>
              <a:defRPr sz="4800"/>
            </a:lvl5pPr>
            <a:lvl6pPr lvl="5" algn="r">
              <a:lnSpc>
                <a:spcPct val="100000"/>
              </a:lnSpc>
              <a:spcBef>
                <a:spcPts val="0"/>
              </a:spcBef>
              <a:spcAft>
                <a:spcPts val="0"/>
              </a:spcAft>
              <a:buSzPts val="4800"/>
              <a:buNone/>
              <a:defRPr sz="4800"/>
            </a:lvl6pPr>
            <a:lvl7pPr lvl="6" algn="r">
              <a:lnSpc>
                <a:spcPct val="100000"/>
              </a:lnSpc>
              <a:spcBef>
                <a:spcPts val="0"/>
              </a:spcBef>
              <a:spcAft>
                <a:spcPts val="0"/>
              </a:spcAft>
              <a:buSzPts val="4800"/>
              <a:buNone/>
              <a:defRPr sz="4800"/>
            </a:lvl7pPr>
            <a:lvl8pPr lvl="7" algn="r">
              <a:lnSpc>
                <a:spcPct val="100000"/>
              </a:lnSpc>
              <a:spcBef>
                <a:spcPts val="0"/>
              </a:spcBef>
              <a:spcAft>
                <a:spcPts val="0"/>
              </a:spcAft>
              <a:buSzPts val="4800"/>
              <a:buNone/>
              <a:defRPr sz="4800"/>
            </a:lvl8pPr>
            <a:lvl9pPr lvl="8" algn="r">
              <a:lnSpc>
                <a:spcPct val="100000"/>
              </a:lnSpc>
              <a:spcBef>
                <a:spcPts val="0"/>
              </a:spcBef>
              <a:spcAft>
                <a:spcPts val="0"/>
              </a:spcAft>
              <a:buSzPts val="4800"/>
              <a:buNone/>
              <a:defRPr sz="4800"/>
            </a:lvl9pPr>
          </a:lstStyle>
          <a:p/>
        </p:txBody>
      </p:sp>
      <p:sp>
        <p:nvSpPr>
          <p:cNvPr id="280" name="Google Shape;280;p19"/>
          <p:cNvSpPr txBox="1"/>
          <p:nvPr>
            <p:ph idx="3" type="title"/>
          </p:nvPr>
        </p:nvSpPr>
        <p:spPr>
          <a:xfrm>
            <a:off x="5626675" y="1582550"/>
            <a:ext cx="2395800" cy="265200"/>
          </a:xfrm>
          <a:prstGeom prst="rect">
            <a:avLst/>
          </a:prstGeom>
          <a:noFill/>
          <a:ln>
            <a:noFill/>
          </a:ln>
        </p:spPr>
        <p:txBody>
          <a:bodyPr anchorCtr="0" anchor="ctr" bIns="0" lIns="91425" spcFirstLastPara="1" rIns="91425" wrap="square" tIns="0">
            <a:noAutofit/>
          </a:bodyPr>
          <a:lstStyle>
            <a:lvl1pPr lvl="0" algn="l">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1" name="Shape 281"/>
        <p:cNvGrpSpPr/>
        <p:nvPr/>
      </p:nvGrpSpPr>
      <p:grpSpPr>
        <a:xfrm>
          <a:off x="0" y="0"/>
          <a:ext cx="0" cy="0"/>
          <a:chOff x="0" y="0"/>
          <a:chExt cx="0" cy="0"/>
        </a:xfrm>
      </p:grpSpPr>
      <p:sp>
        <p:nvSpPr>
          <p:cNvPr id="282" name="Google Shape;282;p20"/>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83" name="Google Shape;283;p20"/>
          <p:cNvSpPr txBox="1"/>
          <p:nvPr>
            <p:ph idx="1" type="subTitle"/>
          </p:nvPr>
        </p:nvSpPr>
        <p:spPr>
          <a:xfrm>
            <a:off x="2773575" y="3109000"/>
            <a:ext cx="2226600" cy="84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284" name="Google Shape;284;p20"/>
          <p:cNvSpPr txBox="1"/>
          <p:nvPr>
            <p:ph idx="2" type="title"/>
          </p:nvPr>
        </p:nvSpPr>
        <p:spPr>
          <a:xfrm>
            <a:off x="2646050" y="2523698"/>
            <a:ext cx="2481300" cy="5244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285" name="Google Shape;285;p20"/>
          <p:cNvSpPr txBox="1"/>
          <p:nvPr>
            <p:ph idx="3" type="subTitle"/>
          </p:nvPr>
        </p:nvSpPr>
        <p:spPr>
          <a:xfrm>
            <a:off x="6070225" y="3109000"/>
            <a:ext cx="2226600" cy="84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286" name="Google Shape;286;p20"/>
          <p:cNvSpPr txBox="1"/>
          <p:nvPr>
            <p:ph idx="4" type="title"/>
          </p:nvPr>
        </p:nvSpPr>
        <p:spPr>
          <a:xfrm>
            <a:off x="5942650" y="2523676"/>
            <a:ext cx="2481300" cy="5244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287" name="Google Shape;287;p20"/>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1" name="Shape 51"/>
        <p:cNvGrpSpPr/>
        <p:nvPr/>
      </p:nvGrpSpPr>
      <p:grpSpPr>
        <a:xfrm>
          <a:off x="0" y="0"/>
          <a:ext cx="0" cy="0"/>
          <a:chOff x="0" y="0"/>
          <a:chExt cx="0" cy="0"/>
        </a:xfrm>
      </p:grpSpPr>
      <p:sp>
        <p:nvSpPr>
          <p:cNvPr id="52" name="Google Shape;52;p3"/>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txBox="1"/>
          <p:nvPr>
            <p:ph type="ctrTitle"/>
          </p:nvPr>
        </p:nvSpPr>
        <p:spPr>
          <a:xfrm flipH="1">
            <a:off x="2189800" y="1848349"/>
            <a:ext cx="2163900" cy="2409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b="1" sz="3500">
                <a:solidFill>
                  <a:srgbClr val="434343"/>
                </a:solidFill>
              </a:defRPr>
            </a:lvl2pPr>
            <a:lvl3pPr lvl="2" algn="ctr">
              <a:lnSpc>
                <a:spcPct val="100000"/>
              </a:lnSpc>
              <a:spcBef>
                <a:spcPts val="0"/>
              </a:spcBef>
              <a:spcAft>
                <a:spcPts val="0"/>
              </a:spcAft>
              <a:buClr>
                <a:srgbClr val="434343"/>
              </a:buClr>
              <a:buSzPts val="3500"/>
              <a:buNone/>
              <a:defRPr b="1" sz="3500">
                <a:solidFill>
                  <a:srgbClr val="434343"/>
                </a:solidFill>
              </a:defRPr>
            </a:lvl3pPr>
            <a:lvl4pPr lvl="3" algn="ctr">
              <a:lnSpc>
                <a:spcPct val="100000"/>
              </a:lnSpc>
              <a:spcBef>
                <a:spcPts val="0"/>
              </a:spcBef>
              <a:spcAft>
                <a:spcPts val="0"/>
              </a:spcAft>
              <a:buClr>
                <a:srgbClr val="434343"/>
              </a:buClr>
              <a:buSzPts val="3500"/>
              <a:buNone/>
              <a:defRPr b="1" sz="3500">
                <a:solidFill>
                  <a:srgbClr val="434343"/>
                </a:solidFill>
              </a:defRPr>
            </a:lvl4pPr>
            <a:lvl5pPr lvl="4" algn="ctr">
              <a:lnSpc>
                <a:spcPct val="100000"/>
              </a:lnSpc>
              <a:spcBef>
                <a:spcPts val="0"/>
              </a:spcBef>
              <a:spcAft>
                <a:spcPts val="0"/>
              </a:spcAft>
              <a:buClr>
                <a:srgbClr val="434343"/>
              </a:buClr>
              <a:buSzPts val="3500"/>
              <a:buNone/>
              <a:defRPr b="1" sz="3500">
                <a:solidFill>
                  <a:srgbClr val="434343"/>
                </a:solidFill>
              </a:defRPr>
            </a:lvl5pPr>
            <a:lvl6pPr lvl="5" algn="ctr">
              <a:lnSpc>
                <a:spcPct val="100000"/>
              </a:lnSpc>
              <a:spcBef>
                <a:spcPts val="0"/>
              </a:spcBef>
              <a:spcAft>
                <a:spcPts val="0"/>
              </a:spcAft>
              <a:buClr>
                <a:srgbClr val="434343"/>
              </a:buClr>
              <a:buSzPts val="3500"/>
              <a:buNone/>
              <a:defRPr b="1" sz="3500">
                <a:solidFill>
                  <a:srgbClr val="434343"/>
                </a:solidFill>
              </a:defRPr>
            </a:lvl6pPr>
            <a:lvl7pPr lvl="6" algn="ctr">
              <a:lnSpc>
                <a:spcPct val="100000"/>
              </a:lnSpc>
              <a:spcBef>
                <a:spcPts val="0"/>
              </a:spcBef>
              <a:spcAft>
                <a:spcPts val="0"/>
              </a:spcAft>
              <a:buClr>
                <a:srgbClr val="434343"/>
              </a:buClr>
              <a:buSzPts val="3500"/>
              <a:buNone/>
              <a:defRPr b="1" sz="3500">
                <a:solidFill>
                  <a:srgbClr val="434343"/>
                </a:solidFill>
              </a:defRPr>
            </a:lvl7pPr>
            <a:lvl8pPr lvl="7" algn="ctr">
              <a:lnSpc>
                <a:spcPct val="100000"/>
              </a:lnSpc>
              <a:spcBef>
                <a:spcPts val="0"/>
              </a:spcBef>
              <a:spcAft>
                <a:spcPts val="0"/>
              </a:spcAft>
              <a:buClr>
                <a:srgbClr val="434343"/>
              </a:buClr>
              <a:buSzPts val="3500"/>
              <a:buNone/>
              <a:defRPr b="1" sz="3500">
                <a:solidFill>
                  <a:srgbClr val="434343"/>
                </a:solidFill>
              </a:defRPr>
            </a:lvl8pPr>
            <a:lvl9pPr lvl="8" algn="ctr">
              <a:lnSpc>
                <a:spcPct val="100000"/>
              </a:lnSpc>
              <a:spcBef>
                <a:spcPts val="0"/>
              </a:spcBef>
              <a:spcAft>
                <a:spcPts val="0"/>
              </a:spcAft>
              <a:buClr>
                <a:srgbClr val="434343"/>
              </a:buClr>
              <a:buSzPts val="3500"/>
              <a:buNone/>
              <a:defRPr b="1" sz="3500">
                <a:solidFill>
                  <a:srgbClr val="434343"/>
                </a:solidFill>
              </a:defRPr>
            </a:lvl9pPr>
          </a:lstStyle>
          <a:p/>
        </p:txBody>
      </p:sp>
      <p:sp>
        <p:nvSpPr>
          <p:cNvPr id="58" name="Google Shape;58;p3"/>
          <p:cNvSpPr txBox="1"/>
          <p:nvPr>
            <p:ph idx="1" type="subTitle"/>
          </p:nvPr>
        </p:nvSpPr>
        <p:spPr>
          <a:xfrm flipH="1">
            <a:off x="2189801" y="2162325"/>
            <a:ext cx="2163900" cy="4266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59" name="Google Shape;59;p3"/>
          <p:cNvSpPr txBox="1"/>
          <p:nvPr>
            <p:ph idx="2" type="ctrTitle"/>
          </p:nvPr>
        </p:nvSpPr>
        <p:spPr>
          <a:xfrm flipH="1">
            <a:off x="4811675" y="1848401"/>
            <a:ext cx="2163900" cy="2409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b="1" sz="3500">
                <a:solidFill>
                  <a:srgbClr val="434343"/>
                </a:solidFill>
              </a:defRPr>
            </a:lvl2pPr>
            <a:lvl3pPr lvl="2" algn="r">
              <a:lnSpc>
                <a:spcPct val="100000"/>
              </a:lnSpc>
              <a:spcBef>
                <a:spcPts val="0"/>
              </a:spcBef>
              <a:spcAft>
                <a:spcPts val="0"/>
              </a:spcAft>
              <a:buClr>
                <a:srgbClr val="434343"/>
              </a:buClr>
              <a:buSzPts val="3500"/>
              <a:buNone/>
              <a:defRPr b="1" sz="3500">
                <a:solidFill>
                  <a:srgbClr val="434343"/>
                </a:solidFill>
              </a:defRPr>
            </a:lvl3pPr>
            <a:lvl4pPr lvl="3" algn="r">
              <a:lnSpc>
                <a:spcPct val="100000"/>
              </a:lnSpc>
              <a:spcBef>
                <a:spcPts val="0"/>
              </a:spcBef>
              <a:spcAft>
                <a:spcPts val="0"/>
              </a:spcAft>
              <a:buClr>
                <a:srgbClr val="434343"/>
              </a:buClr>
              <a:buSzPts val="3500"/>
              <a:buNone/>
              <a:defRPr b="1" sz="3500">
                <a:solidFill>
                  <a:srgbClr val="434343"/>
                </a:solidFill>
              </a:defRPr>
            </a:lvl4pPr>
            <a:lvl5pPr lvl="4" algn="r">
              <a:lnSpc>
                <a:spcPct val="100000"/>
              </a:lnSpc>
              <a:spcBef>
                <a:spcPts val="0"/>
              </a:spcBef>
              <a:spcAft>
                <a:spcPts val="0"/>
              </a:spcAft>
              <a:buClr>
                <a:srgbClr val="434343"/>
              </a:buClr>
              <a:buSzPts val="3500"/>
              <a:buNone/>
              <a:defRPr b="1" sz="3500">
                <a:solidFill>
                  <a:srgbClr val="434343"/>
                </a:solidFill>
              </a:defRPr>
            </a:lvl5pPr>
            <a:lvl6pPr lvl="5" algn="r">
              <a:lnSpc>
                <a:spcPct val="100000"/>
              </a:lnSpc>
              <a:spcBef>
                <a:spcPts val="0"/>
              </a:spcBef>
              <a:spcAft>
                <a:spcPts val="0"/>
              </a:spcAft>
              <a:buClr>
                <a:srgbClr val="434343"/>
              </a:buClr>
              <a:buSzPts val="3500"/>
              <a:buNone/>
              <a:defRPr b="1" sz="3500">
                <a:solidFill>
                  <a:srgbClr val="434343"/>
                </a:solidFill>
              </a:defRPr>
            </a:lvl6pPr>
            <a:lvl7pPr lvl="6" algn="r">
              <a:lnSpc>
                <a:spcPct val="100000"/>
              </a:lnSpc>
              <a:spcBef>
                <a:spcPts val="0"/>
              </a:spcBef>
              <a:spcAft>
                <a:spcPts val="0"/>
              </a:spcAft>
              <a:buClr>
                <a:srgbClr val="434343"/>
              </a:buClr>
              <a:buSzPts val="3500"/>
              <a:buNone/>
              <a:defRPr b="1" sz="3500">
                <a:solidFill>
                  <a:srgbClr val="434343"/>
                </a:solidFill>
              </a:defRPr>
            </a:lvl7pPr>
            <a:lvl8pPr lvl="7" algn="r">
              <a:lnSpc>
                <a:spcPct val="100000"/>
              </a:lnSpc>
              <a:spcBef>
                <a:spcPts val="0"/>
              </a:spcBef>
              <a:spcAft>
                <a:spcPts val="0"/>
              </a:spcAft>
              <a:buClr>
                <a:srgbClr val="434343"/>
              </a:buClr>
              <a:buSzPts val="3500"/>
              <a:buNone/>
              <a:defRPr b="1" sz="3500">
                <a:solidFill>
                  <a:srgbClr val="434343"/>
                </a:solidFill>
              </a:defRPr>
            </a:lvl8pPr>
            <a:lvl9pPr lvl="8" algn="r">
              <a:lnSpc>
                <a:spcPct val="100000"/>
              </a:lnSpc>
              <a:spcBef>
                <a:spcPts val="0"/>
              </a:spcBef>
              <a:spcAft>
                <a:spcPts val="0"/>
              </a:spcAft>
              <a:buClr>
                <a:srgbClr val="434343"/>
              </a:buClr>
              <a:buSzPts val="3500"/>
              <a:buNone/>
              <a:defRPr b="1" sz="3500">
                <a:solidFill>
                  <a:srgbClr val="434343"/>
                </a:solidFill>
              </a:defRPr>
            </a:lvl9pPr>
          </a:lstStyle>
          <a:p/>
        </p:txBody>
      </p:sp>
      <p:sp>
        <p:nvSpPr>
          <p:cNvPr id="60" name="Google Shape;60;p3"/>
          <p:cNvSpPr txBox="1"/>
          <p:nvPr>
            <p:ph idx="3" type="subTitle"/>
          </p:nvPr>
        </p:nvSpPr>
        <p:spPr>
          <a:xfrm flipH="1">
            <a:off x="4811675" y="2163531"/>
            <a:ext cx="2163900" cy="4266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61" name="Google Shape;61;p3"/>
          <p:cNvSpPr txBox="1"/>
          <p:nvPr>
            <p:ph idx="4" type="ctrTitle"/>
          </p:nvPr>
        </p:nvSpPr>
        <p:spPr>
          <a:xfrm flipH="1">
            <a:off x="2189796" y="3103412"/>
            <a:ext cx="21639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62" name="Google Shape;62;p3"/>
          <p:cNvSpPr txBox="1"/>
          <p:nvPr>
            <p:ph idx="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
        <p:nvSpPr>
          <p:cNvPr id="63" name="Google Shape;63;p3"/>
          <p:cNvSpPr txBox="1"/>
          <p:nvPr>
            <p:ph idx="6" type="ctrTitle"/>
          </p:nvPr>
        </p:nvSpPr>
        <p:spPr>
          <a:xfrm flipH="1">
            <a:off x="2189800" y="3258286"/>
            <a:ext cx="2163900" cy="2409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b="1" sz="3500">
                <a:solidFill>
                  <a:srgbClr val="434343"/>
                </a:solidFill>
              </a:defRPr>
            </a:lvl2pPr>
            <a:lvl3pPr lvl="2" algn="ctr">
              <a:lnSpc>
                <a:spcPct val="100000"/>
              </a:lnSpc>
              <a:spcBef>
                <a:spcPts val="0"/>
              </a:spcBef>
              <a:spcAft>
                <a:spcPts val="0"/>
              </a:spcAft>
              <a:buClr>
                <a:srgbClr val="434343"/>
              </a:buClr>
              <a:buSzPts val="3500"/>
              <a:buNone/>
              <a:defRPr b="1" sz="3500">
                <a:solidFill>
                  <a:srgbClr val="434343"/>
                </a:solidFill>
              </a:defRPr>
            </a:lvl3pPr>
            <a:lvl4pPr lvl="3" algn="ctr">
              <a:lnSpc>
                <a:spcPct val="100000"/>
              </a:lnSpc>
              <a:spcBef>
                <a:spcPts val="0"/>
              </a:spcBef>
              <a:spcAft>
                <a:spcPts val="0"/>
              </a:spcAft>
              <a:buClr>
                <a:srgbClr val="434343"/>
              </a:buClr>
              <a:buSzPts val="3500"/>
              <a:buNone/>
              <a:defRPr b="1" sz="3500">
                <a:solidFill>
                  <a:srgbClr val="434343"/>
                </a:solidFill>
              </a:defRPr>
            </a:lvl4pPr>
            <a:lvl5pPr lvl="4" algn="ctr">
              <a:lnSpc>
                <a:spcPct val="100000"/>
              </a:lnSpc>
              <a:spcBef>
                <a:spcPts val="0"/>
              </a:spcBef>
              <a:spcAft>
                <a:spcPts val="0"/>
              </a:spcAft>
              <a:buClr>
                <a:srgbClr val="434343"/>
              </a:buClr>
              <a:buSzPts val="3500"/>
              <a:buNone/>
              <a:defRPr b="1" sz="3500">
                <a:solidFill>
                  <a:srgbClr val="434343"/>
                </a:solidFill>
              </a:defRPr>
            </a:lvl5pPr>
            <a:lvl6pPr lvl="5" algn="ctr">
              <a:lnSpc>
                <a:spcPct val="100000"/>
              </a:lnSpc>
              <a:spcBef>
                <a:spcPts val="0"/>
              </a:spcBef>
              <a:spcAft>
                <a:spcPts val="0"/>
              </a:spcAft>
              <a:buClr>
                <a:srgbClr val="434343"/>
              </a:buClr>
              <a:buSzPts val="3500"/>
              <a:buNone/>
              <a:defRPr b="1" sz="3500">
                <a:solidFill>
                  <a:srgbClr val="434343"/>
                </a:solidFill>
              </a:defRPr>
            </a:lvl6pPr>
            <a:lvl7pPr lvl="6" algn="ctr">
              <a:lnSpc>
                <a:spcPct val="100000"/>
              </a:lnSpc>
              <a:spcBef>
                <a:spcPts val="0"/>
              </a:spcBef>
              <a:spcAft>
                <a:spcPts val="0"/>
              </a:spcAft>
              <a:buClr>
                <a:srgbClr val="434343"/>
              </a:buClr>
              <a:buSzPts val="3500"/>
              <a:buNone/>
              <a:defRPr b="1" sz="3500">
                <a:solidFill>
                  <a:srgbClr val="434343"/>
                </a:solidFill>
              </a:defRPr>
            </a:lvl7pPr>
            <a:lvl8pPr lvl="7" algn="ctr">
              <a:lnSpc>
                <a:spcPct val="100000"/>
              </a:lnSpc>
              <a:spcBef>
                <a:spcPts val="0"/>
              </a:spcBef>
              <a:spcAft>
                <a:spcPts val="0"/>
              </a:spcAft>
              <a:buClr>
                <a:srgbClr val="434343"/>
              </a:buClr>
              <a:buSzPts val="3500"/>
              <a:buNone/>
              <a:defRPr b="1" sz="3500">
                <a:solidFill>
                  <a:srgbClr val="434343"/>
                </a:solidFill>
              </a:defRPr>
            </a:lvl8pPr>
            <a:lvl9pPr lvl="8" algn="ctr">
              <a:lnSpc>
                <a:spcPct val="100000"/>
              </a:lnSpc>
              <a:spcBef>
                <a:spcPts val="0"/>
              </a:spcBef>
              <a:spcAft>
                <a:spcPts val="0"/>
              </a:spcAft>
              <a:buClr>
                <a:srgbClr val="434343"/>
              </a:buClr>
              <a:buSzPts val="3500"/>
              <a:buNone/>
              <a:defRPr b="1" sz="3500">
                <a:solidFill>
                  <a:srgbClr val="434343"/>
                </a:solidFill>
              </a:defRPr>
            </a:lvl9pPr>
          </a:lstStyle>
          <a:p/>
        </p:txBody>
      </p:sp>
      <p:sp>
        <p:nvSpPr>
          <p:cNvPr id="64" name="Google Shape;64;p3"/>
          <p:cNvSpPr txBox="1"/>
          <p:nvPr>
            <p:ph idx="7" type="subTitle"/>
          </p:nvPr>
        </p:nvSpPr>
        <p:spPr>
          <a:xfrm flipH="1">
            <a:off x="2189801" y="3572262"/>
            <a:ext cx="2163900" cy="4266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65" name="Google Shape;65;p3"/>
          <p:cNvSpPr txBox="1"/>
          <p:nvPr>
            <p:ph idx="8" type="ctrTitle"/>
          </p:nvPr>
        </p:nvSpPr>
        <p:spPr>
          <a:xfrm flipH="1">
            <a:off x="4811675" y="3258338"/>
            <a:ext cx="2163900" cy="2409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b="1" sz="3500">
                <a:solidFill>
                  <a:srgbClr val="434343"/>
                </a:solidFill>
              </a:defRPr>
            </a:lvl2pPr>
            <a:lvl3pPr lvl="2" algn="r">
              <a:lnSpc>
                <a:spcPct val="100000"/>
              </a:lnSpc>
              <a:spcBef>
                <a:spcPts val="0"/>
              </a:spcBef>
              <a:spcAft>
                <a:spcPts val="0"/>
              </a:spcAft>
              <a:buClr>
                <a:srgbClr val="434343"/>
              </a:buClr>
              <a:buSzPts val="3500"/>
              <a:buNone/>
              <a:defRPr b="1" sz="3500">
                <a:solidFill>
                  <a:srgbClr val="434343"/>
                </a:solidFill>
              </a:defRPr>
            </a:lvl3pPr>
            <a:lvl4pPr lvl="3" algn="r">
              <a:lnSpc>
                <a:spcPct val="100000"/>
              </a:lnSpc>
              <a:spcBef>
                <a:spcPts val="0"/>
              </a:spcBef>
              <a:spcAft>
                <a:spcPts val="0"/>
              </a:spcAft>
              <a:buClr>
                <a:srgbClr val="434343"/>
              </a:buClr>
              <a:buSzPts val="3500"/>
              <a:buNone/>
              <a:defRPr b="1" sz="3500">
                <a:solidFill>
                  <a:srgbClr val="434343"/>
                </a:solidFill>
              </a:defRPr>
            </a:lvl4pPr>
            <a:lvl5pPr lvl="4" algn="r">
              <a:lnSpc>
                <a:spcPct val="100000"/>
              </a:lnSpc>
              <a:spcBef>
                <a:spcPts val="0"/>
              </a:spcBef>
              <a:spcAft>
                <a:spcPts val="0"/>
              </a:spcAft>
              <a:buClr>
                <a:srgbClr val="434343"/>
              </a:buClr>
              <a:buSzPts val="3500"/>
              <a:buNone/>
              <a:defRPr b="1" sz="3500">
                <a:solidFill>
                  <a:srgbClr val="434343"/>
                </a:solidFill>
              </a:defRPr>
            </a:lvl5pPr>
            <a:lvl6pPr lvl="5" algn="r">
              <a:lnSpc>
                <a:spcPct val="100000"/>
              </a:lnSpc>
              <a:spcBef>
                <a:spcPts val="0"/>
              </a:spcBef>
              <a:spcAft>
                <a:spcPts val="0"/>
              </a:spcAft>
              <a:buClr>
                <a:srgbClr val="434343"/>
              </a:buClr>
              <a:buSzPts val="3500"/>
              <a:buNone/>
              <a:defRPr b="1" sz="3500">
                <a:solidFill>
                  <a:srgbClr val="434343"/>
                </a:solidFill>
              </a:defRPr>
            </a:lvl6pPr>
            <a:lvl7pPr lvl="6" algn="r">
              <a:lnSpc>
                <a:spcPct val="100000"/>
              </a:lnSpc>
              <a:spcBef>
                <a:spcPts val="0"/>
              </a:spcBef>
              <a:spcAft>
                <a:spcPts val="0"/>
              </a:spcAft>
              <a:buClr>
                <a:srgbClr val="434343"/>
              </a:buClr>
              <a:buSzPts val="3500"/>
              <a:buNone/>
              <a:defRPr b="1" sz="3500">
                <a:solidFill>
                  <a:srgbClr val="434343"/>
                </a:solidFill>
              </a:defRPr>
            </a:lvl7pPr>
            <a:lvl8pPr lvl="7" algn="r">
              <a:lnSpc>
                <a:spcPct val="100000"/>
              </a:lnSpc>
              <a:spcBef>
                <a:spcPts val="0"/>
              </a:spcBef>
              <a:spcAft>
                <a:spcPts val="0"/>
              </a:spcAft>
              <a:buClr>
                <a:srgbClr val="434343"/>
              </a:buClr>
              <a:buSzPts val="3500"/>
              <a:buNone/>
              <a:defRPr b="1" sz="3500">
                <a:solidFill>
                  <a:srgbClr val="434343"/>
                </a:solidFill>
              </a:defRPr>
            </a:lvl8pPr>
            <a:lvl9pPr lvl="8" algn="r">
              <a:lnSpc>
                <a:spcPct val="100000"/>
              </a:lnSpc>
              <a:spcBef>
                <a:spcPts val="0"/>
              </a:spcBef>
              <a:spcAft>
                <a:spcPts val="0"/>
              </a:spcAft>
              <a:buClr>
                <a:srgbClr val="434343"/>
              </a:buClr>
              <a:buSzPts val="3500"/>
              <a:buNone/>
              <a:defRPr b="1" sz="3500">
                <a:solidFill>
                  <a:srgbClr val="434343"/>
                </a:solidFill>
              </a:defRPr>
            </a:lvl9pPr>
          </a:lstStyle>
          <a:p/>
        </p:txBody>
      </p:sp>
      <p:sp>
        <p:nvSpPr>
          <p:cNvPr id="66" name="Google Shape;66;p3"/>
          <p:cNvSpPr txBox="1"/>
          <p:nvPr>
            <p:ph idx="9" type="subTitle"/>
          </p:nvPr>
        </p:nvSpPr>
        <p:spPr>
          <a:xfrm flipH="1">
            <a:off x="4811675" y="3573468"/>
            <a:ext cx="2163900" cy="4266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88" name="Shape 288"/>
        <p:cNvGrpSpPr/>
        <p:nvPr/>
      </p:nvGrpSpPr>
      <p:grpSpPr>
        <a:xfrm>
          <a:off x="0" y="0"/>
          <a:ext cx="0" cy="0"/>
          <a:chOff x="0" y="0"/>
          <a:chExt cx="0" cy="0"/>
        </a:xfrm>
      </p:grpSpPr>
      <p:sp>
        <p:nvSpPr>
          <p:cNvPr id="289" name="Google Shape;289;p21"/>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1"/>
          <p:cNvSpPr txBox="1"/>
          <p:nvPr>
            <p:ph idx="1" type="body"/>
          </p:nvPr>
        </p:nvSpPr>
        <p:spPr>
          <a:xfrm>
            <a:off x="5438700" y="1973025"/>
            <a:ext cx="3124200" cy="2130900"/>
          </a:xfrm>
          <a:prstGeom prst="rect">
            <a:avLst/>
          </a:prstGeom>
          <a:noFill/>
          <a:ln>
            <a:noFill/>
          </a:ln>
        </p:spPr>
        <p:txBody>
          <a:bodyPr anchorCtr="0" anchor="t" bIns="91425" lIns="91425" spcFirstLastPara="1" rIns="91425" wrap="square" tIns="91425">
            <a:noAutofit/>
          </a:bodyPr>
          <a:lstStyle>
            <a:lvl1pPr indent="-330200" lvl="0" marL="457200" algn="r">
              <a:lnSpc>
                <a:spcPct val="100000"/>
              </a:lnSpc>
              <a:spcBef>
                <a:spcPts val="0"/>
              </a:spcBef>
              <a:spcAft>
                <a:spcPts val="0"/>
              </a:spcAft>
              <a:buSzPts val="1600"/>
              <a:buFont typeface="Raleway Thin"/>
              <a:buChar char="●"/>
              <a:defRPr sz="1600"/>
            </a:lvl1pPr>
            <a:lvl2pPr indent="-330200" lvl="1" marL="914400" algn="r">
              <a:lnSpc>
                <a:spcPct val="115000"/>
              </a:lnSpc>
              <a:spcBef>
                <a:spcPts val="0"/>
              </a:spcBef>
              <a:spcAft>
                <a:spcPts val="0"/>
              </a:spcAft>
              <a:buSzPts val="1600"/>
              <a:buFont typeface="Nunito Light"/>
              <a:buChar char="○"/>
              <a:defRPr sz="1600"/>
            </a:lvl2pPr>
            <a:lvl3pPr indent="-330200" lvl="2" marL="1371600" algn="r">
              <a:lnSpc>
                <a:spcPct val="115000"/>
              </a:lnSpc>
              <a:spcBef>
                <a:spcPts val="1600"/>
              </a:spcBef>
              <a:spcAft>
                <a:spcPts val="0"/>
              </a:spcAft>
              <a:buSzPts val="1600"/>
              <a:buFont typeface="Nunito Light"/>
              <a:buChar char="■"/>
              <a:defRPr sz="1600"/>
            </a:lvl3pPr>
            <a:lvl4pPr indent="-330200" lvl="3" marL="1828800" algn="r">
              <a:lnSpc>
                <a:spcPct val="115000"/>
              </a:lnSpc>
              <a:spcBef>
                <a:spcPts val="1600"/>
              </a:spcBef>
              <a:spcAft>
                <a:spcPts val="0"/>
              </a:spcAft>
              <a:buSzPts val="1600"/>
              <a:buFont typeface="Nunito Light"/>
              <a:buChar char="●"/>
              <a:defRPr sz="1600"/>
            </a:lvl4pPr>
            <a:lvl5pPr indent="-330200" lvl="4" marL="2286000" algn="r">
              <a:lnSpc>
                <a:spcPct val="115000"/>
              </a:lnSpc>
              <a:spcBef>
                <a:spcPts val="1600"/>
              </a:spcBef>
              <a:spcAft>
                <a:spcPts val="0"/>
              </a:spcAft>
              <a:buSzPts val="1600"/>
              <a:buFont typeface="Nunito Light"/>
              <a:buChar char="○"/>
              <a:defRPr sz="1600"/>
            </a:lvl5pPr>
            <a:lvl6pPr indent="-330200" lvl="5" marL="2743200" algn="r">
              <a:lnSpc>
                <a:spcPct val="115000"/>
              </a:lnSpc>
              <a:spcBef>
                <a:spcPts val="1600"/>
              </a:spcBef>
              <a:spcAft>
                <a:spcPts val="0"/>
              </a:spcAft>
              <a:buSzPts val="1600"/>
              <a:buFont typeface="Nunito Light"/>
              <a:buChar char="■"/>
              <a:defRPr sz="1600"/>
            </a:lvl6pPr>
            <a:lvl7pPr indent="-330200" lvl="6" marL="3200400" algn="r">
              <a:lnSpc>
                <a:spcPct val="115000"/>
              </a:lnSpc>
              <a:spcBef>
                <a:spcPts val="1600"/>
              </a:spcBef>
              <a:spcAft>
                <a:spcPts val="0"/>
              </a:spcAft>
              <a:buSzPts val="1600"/>
              <a:buFont typeface="Nunito Light"/>
              <a:buChar char="●"/>
              <a:defRPr sz="1600"/>
            </a:lvl7pPr>
            <a:lvl8pPr indent="-330200" lvl="7" marL="3657600" algn="r">
              <a:lnSpc>
                <a:spcPct val="115000"/>
              </a:lnSpc>
              <a:spcBef>
                <a:spcPts val="1600"/>
              </a:spcBef>
              <a:spcAft>
                <a:spcPts val="0"/>
              </a:spcAft>
              <a:buSzPts val="1600"/>
              <a:buFont typeface="Nunito Light"/>
              <a:buChar char="○"/>
              <a:defRPr sz="1600"/>
            </a:lvl8pPr>
            <a:lvl9pPr indent="-330200" lvl="8" marL="4114800" algn="r">
              <a:lnSpc>
                <a:spcPct val="115000"/>
              </a:lnSpc>
              <a:spcBef>
                <a:spcPts val="1600"/>
              </a:spcBef>
              <a:spcAft>
                <a:spcPts val="1600"/>
              </a:spcAft>
              <a:buSzPts val="1600"/>
              <a:buFont typeface="Nunito Light"/>
              <a:buChar char="■"/>
              <a:defRPr sz="1600"/>
            </a:lvl9pPr>
          </a:lstStyle>
          <a:p/>
        </p:txBody>
      </p:sp>
      <p:sp>
        <p:nvSpPr>
          <p:cNvPr id="291" name="Google Shape;291;p21"/>
          <p:cNvSpPr txBox="1"/>
          <p:nvPr>
            <p:ph type="title"/>
          </p:nvPr>
        </p:nvSpPr>
        <p:spPr>
          <a:xfrm>
            <a:off x="5438775" y="1168325"/>
            <a:ext cx="3124200" cy="66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p:txBody>
      </p:sp>
      <p:sp>
        <p:nvSpPr>
          <p:cNvPr id="292" name="Google Shape;292;p21"/>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1"/>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1"/>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1"/>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96" name="Shape 296"/>
        <p:cNvGrpSpPr/>
        <p:nvPr/>
      </p:nvGrpSpPr>
      <p:grpSpPr>
        <a:xfrm>
          <a:off x="0" y="0"/>
          <a:ext cx="0" cy="0"/>
          <a:chOff x="0" y="0"/>
          <a:chExt cx="0" cy="0"/>
        </a:xfrm>
      </p:grpSpPr>
      <p:sp>
        <p:nvSpPr>
          <p:cNvPr id="297" name="Google Shape;297;p22"/>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2"/>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2"/>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2"/>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2"/>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2"/>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2"/>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2"/>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2"/>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2"/>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2"/>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2"/>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309" name="Shape 309"/>
        <p:cNvGrpSpPr/>
        <p:nvPr/>
      </p:nvGrpSpPr>
      <p:grpSpPr>
        <a:xfrm>
          <a:off x="0" y="0"/>
          <a:ext cx="0" cy="0"/>
          <a:chOff x="0" y="0"/>
          <a:chExt cx="0" cy="0"/>
        </a:xfrm>
      </p:grpSpPr>
      <p:sp>
        <p:nvSpPr>
          <p:cNvPr id="310" name="Google Shape;310;p2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3"/>
          <p:cNvSpPr txBox="1"/>
          <p:nvPr>
            <p:ph type="title"/>
          </p:nvPr>
        </p:nvSpPr>
        <p:spPr>
          <a:xfrm>
            <a:off x="2951850" y="700250"/>
            <a:ext cx="3240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300">
                <a:solidFill>
                  <a:schemeClr val="dk1"/>
                </a:solidFill>
              </a:defRPr>
            </a:lvl1pPr>
            <a:lvl2pPr lvl="1" algn="ctr">
              <a:lnSpc>
                <a:spcPct val="100000"/>
              </a:lnSpc>
              <a:spcBef>
                <a:spcPts val="0"/>
              </a:spcBef>
              <a:spcAft>
                <a:spcPts val="0"/>
              </a:spcAft>
              <a:buSzPts val="2800"/>
              <a:buNone/>
              <a:defRPr sz="3000">
                <a:solidFill>
                  <a:schemeClr val="dk1"/>
                </a:solidFill>
              </a:defRPr>
            </a:lvl2pPr>
            <a:lvl3pPr lvl="2" algn="ctr">
              <a:lnSpc>
                <a:spcPct val="100000"/>
              </a:lnSpc>
              <a:spcBef>
                <a:spcPts val="0"/>
              </a:spcBef>
              <a:spcAft>
                <a:spcPts val="0"/>
              </a:spcAft>
              <a:buSzPts val="2800"/>
              <a:buNone/>
              <a:defRPr sz="3000">
                <a:solidFill>
                  <a:schemeClr val="dk1"/>
                </a:solidFill>
              </a:defRPr>
            </a:lvl3pPr>
            <a:lvl4pPr lvl="3" algn="ctr">
              <a:lnSpc>
                <a:spcPct val="100000"/>
              </a:lnSpc>
              <a:spcBef>
                <a:spcPts val="0"/>
              </a:spcBef>
              <a:spcAft>
                <a:spcPts val="0"/>
              </a:spcAft>
              <a:buSzPts val="2800"/>
              <a:buNone/>
              <a:defRPr sz="3000">
                <a:solidFill>
                  <a:schemeClr val="dk1"/>
                </a:solidFill>
              </a:defRPr>
            </a:lvl4pPr>
            <a:lvl5pPr lvl="4" algn="ctr">
              <a:lnSpc>
                <a:spcPct val="100000"/>
              </a:lnSpc>
              <a:spcBef>
                <a:spcPts val="0"/>
              </a:spcBef>
              <a:spcAft>
                <a:spcPts val="0"/>
              </a:spcAft>
              <a:buSzPts val="2800"/>
              <a:buNone/>
              <a:defRPr sz="3000">
                <a:solidFill>
                  <a:schemeClr val="dk1"/>
                </a:solidFill>
              </a:defRPr>
            </a:lvl5pPr>
            <a:lvl6pPr lvl="5" algn="ctr">
              <a:lnSpc>
                <a:spcPct val="100000"/>
              </a:lnSpc>
              <a:spcBef>
                <a:spcPts val="0"/>
              </a:spcBef>
              <a:spcAft>
                <a:spcPts val="0"/>
              </a:spcAft>
              <a:buSzPts val="2800"/>
              <a:buNone/>
              <a:defRPr sz="3000">
                <a:solidFill>
                  <a:schemeClr val="dk1"/>
                </a:solidFill>
              </a:defRPr>
            </a:lvl6pPr>
            <a:lvl7pPr lvl="6" algn="ctr">
              <a:lnSpc>
                <a:spcPct val="100000"/>
              </a:lnSpc>
              <a:spcBef>
                <a:spcPts val="0"/>
              </a:spcBef>
              <a:spcAft>
                <a:spcPts val="0"/>
              </a:spcAft>
              <a:buSzPts val="2800"/>
              <a:buNone/>
              <a:defRPr sz="3000">
                <a:solidFill>
                  <a:schemeClr val="dk1"/>
                </a:solidFill>
              </a:defRPr>
            </a:lvl7pPr>
            <a:lvl8pPr lvl="7" algn="ctr">
              <a:lnSpc>
                <a:spcPct val="100000"/>
              </a:lnSpc>
              <a:spcBef>
                <a:spcPts val="0"/>
              </a:spcBef>
              <a:spcAft>
                <a:spcPts val="0"/>
              </a:spcAft>
              <a:buSzPts val="2800"/>
              <a:buNone/>
              <a:defRPr sz="3000">
                <a:solidFill>
                  <a:schemeClr val="dk1"/>
                </a:solidFill>
              </a:defRPr>
            </a:lvl8pPr>
            <a:lvl9pPr lvl="8" algn="ctr">
              <a:lnSpc>
                <a:spcPct val="100000"/>
              </a:lnSpc>
              <a:spcBef>
                <a:spcPts val="0"/>
              </a:spcBef>
              <a:spcAft>
                <a:spcPts val="0"/>
              </a:spcAft>
              <a:buSzPts val="2800"/>
              <a:buNone/>
              <a:defRPr sz="3000">
                <a:solidFill>
                  <a:schemeClr val="dk1"/>
                </a:solidFill>
              </a:defRPr>
            </a:lvl9pPr>
          </a:lstStyle>
          <a:p/>
        </p:txBody>
      </p:sp>
      <p:sp>
        <p:nvSpPr>
          <p:cNvPr id="314" name="Google Shape;314;p23"/>
          <p:cNvSpPr txBox="1"/>
          <p:nvPr>
            <p:ph idx="1" type="subTitle"/>
          </p:nvPr>
        </p:nvSpPr>
        <p:spPr>
          <a:xfrm>
            <a:off x="2951850" y="1515875"/>
            <a:ext cx="3240300" cy="1208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Clr>
                <a:schemeClr val="dk1"/>
              </a:buClr>
              <a:buSzPts val="30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315" name="Google Shape;315;p2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d" sz="1400" u="none" cap="none" strike="noStrike">
                <a:solidFill>
                  <a:schemeClr val="lt1"/>
                </a:solidFill>
                <a:latin typeface="Anaheim"/>
                <a:ea typeface="Anaheim"/>
                <a:cs typeface="Anaheim"/>
                <a:sym typeface="Anaheim"/>
              </a:rPr>
              <a:t>CREDITS: This presentation template was created by Slidesgo, incluiding icons by Flaticon, and infographics &amp; images by Freepik.</a:t>
            </a:r>
            <a:endParaRPr b="0" i="0" sz="1400" u="none" cap="none" strike="noStrike">
              <a:solidFill>
                <a:schemeClr val="lt1"/>
              </a:solidFill>
              <a:latin typeface="Anaheim"/>
              <a:ea typeface="Anaheim"/>
              <a:cs typeface="Anaheim"/>
              <a:sym typeface="Anaheim"/>
            </a:endParaRPr>
          </a:p>
        </p:txBody>
      </p:sp>
      <p:sp>
        <p:nvSpPr>
          <p:cNvPr id="316" name="Google Shape;316;p2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5" name="Shape 32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9" name="Shape 329"/>
        <p:cNvGrpSpPr/>
        <p:nvPr/>
      </p:nvGrpSpPr>
      <p:grpSpPr>
        <a:xfrm>
          <a:off x="0" y="0"/>
          <a:ext cx="0" cy="0"/>
          <a:chOff x="0" y="0"/>
          <a:chExt cx="0" cy="0"/>
        </a:xfrm>
      </p:grpSpPr>
      <p:sp>
        <p:nvSpPr>
          <p:cNvPr id="330" name="Google Shape;330;p26"/>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6"/>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6"/>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6"/>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6"/>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6"/>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6"/>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6"/>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6"/>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6"/>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6"/>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6"/>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6"/>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6"/>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6"/>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6"/>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6"/>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6"/>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6"/>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9" name="Google Shape;349;p26"/>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Clr>
                <a:schemeClr val="dk2"/>
              </a:buClr>
              <a:buSzPts val="8000"/>
              <a:buNone/>
              <a:defRPr sz="8000">
                <a:solidFill>
                  <a:schemeClr val="dk2"/>
                </a:solidFill>
              </a:defRPr>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0" name="Shape 350"/>
        <p:cNvGrpSpPr/>
        <p:nvPr/>
      </p:nvGrpSpPr>
      <p:grpSpPr>
        <a:xfrm>
          <a:off x="0" y="0"/>
          <a:ext cx="0" cy="0"/>
          <a:chOff x="0" y="0"/>
          <a:chExt cx="0" cy="0"/>
        </a:xfrm>
      </p:grpSpPr>
      <p:sp>
        <p:nvSpPr>
          <p:cNvPr id="351" name="Google Shape;351;p27"/>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7"/>
          <p:cNvSpPr txBox="1"/>
          <p:nvPr>
            <p:ph idx="1" type="body"/>
          </p:nvPr>
        </p:nvSpPr>
        <p:spPr>
          <a:xfrm>
            <a:off x="609499" y="1973025"/>
            <a:ext cx="3512700" cy="2130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Font typeface="Raleway Thin"/>
              <a:buChar char="●"/>
              <a:defRPr sz="1600"/>
            </a:lvl1pPr>
            <a:lvl2pPr indent="-330200" lvl="1" marL="914400" algn="l">
              <a:lnSpc>
                <a:spcPct val="115000"/>
              </a:lnSpc>
              <a:spcBef>
                <a:spcPts val="0"/>
              </a:spcBef>
              <a:spcAft>
                <a:spcPts val="0"/>
              </a:spcAft>
              <a:buSzPts val="1600"/>
              <a:buFont typeface="Nunito Light"/>
              <a:buChar char="○"/>
              <a:defRPr sz="1600"/>
            </a:lvl2pPr>
            <a:lvl3pPr indent="-330200" lvl="2" marL="1371600" algn="l">
              <a:lnSpc>
                <a:spcPct val="115000"/>
              </a:lnSpc>
              <a:spcBef>
                <a:spcPts val="1600"/>
              </a:spcBef>
              <a:spcAft>
                <a:spcPts val="0"/>
              </a:spcAft>
              <a:buSzPts val="1600"/>
              <a:buFont typeface="Nunito Light"/>
              <a:buChar char="■"/>
              <a:defRPr sz="1600"/>
            </a:lvl3pPr>
            <a:lvl4pPr indent="-330200" lvl="3" marL="1828800" algn="l">
              <a:lnSpc>
                <a:spcPct val="115000"/>
              </a:lnSpc>
              <a:spcBef>
                <a:spcPts val="1600"/>
              </a:spcBef>
              <a:spcAft>
                <a:spcPts val="0"/>
              </a:spcAft>
              <a:buSzPts val="1600"/>
              <a:buFont typeface="Nunito Light"/>
              <a:buChar char="●"/>
              <a:defRPr sz="1600"/>
            </a:lvl4pPr>
            <a:lvl5pPr indent="-330200" lvl="4" marL="2286000" algn="l">
              <a:lnSpc>
                <a:spcPct val="115000"/>
              </a:lnSpc>
              <a:spcBef>
                <a:spcPts val="1600"/>
              </a:spcBef>
              <a:spcAft>
                <a:spcPts val="0"/>
              </a:spcAft>
              <a:buSzPts val="1600"/>
              <a:buFont typeface="Nunito Light"/>
              <a:buChar char="○"/>
              <a:defRPr sz="1600"/>
            </a:lvl5pPr>
            <a:lvl6pPr indent="-330200" lvl="5" marL="2743200" algn="l">
              <a:lnSpc>
                <a:spcPct val="115000"/>
              </a:lnSpc>
              <a:spcBef>
                <a:spcPts val="1600"/>
              </a:spcBef>
              <a:spcAft>
                <a:spcPts val="0"/>
              </a:spcAft>
              <a:buSzPts val="1600"/>
              <a:buFont typeface="Nunito Light"/>
              <a:buChar char="■"/>
              <a:defRPr sz="1600"/>
            </a:lvl6pPr>
            <a:lvl7pPr indent="-330200" lvl="6" marL="3200400" algn="l">
              <a:lnSpc>
                <a:spcPct val="115000"/>
              </a:lnSpc>
              <a:spcBef>
                <a:spcPts val="1600"/>
              </a:spcBef>
              <a:spcAft>
                <a:spcPts val="0"/>
              </a:spcAft>
              <a:buSzPts val="1600"/>
              <a:buFont typeface="Nunito Light"/>
              <a:buChar char="●"/>
              <a:defRPr sz="1600"/>
            </a:lvl7pPr>
            <a:lvl8pPr indent="-330200" lvl="7" marL="3657600" algn="l">
              <a:lnSpc>
                <a:spcPct val="115000"/>
              </a:lnSpc>
              <a:spcBef>
                <a:spcPts val="1600"/>
              </a:spcBef>
              <a:spcAft>
                <a:spcPts val="0"/>
              </a:spcAft>
              <a:buSzPts val="1600"/>
              <a:buFont typeface="Nunito Light"/>
              <a:buChar char="○"/>
              <a:defRPr sz="1600"/>
            </a:lvl8pPr>
            <a:lvl9pPr indent="-330200" lvl="8" marL="4114800" algn="l">
              <a:lnSpc>
                <a:spcPct val="115000"/>
              </a:lnSpc>
              <a:spcBef>
                <a:spcPts val="1600"/>
              </a:spcBef>
              <a:spcAft>
                <a:spcPts val="1600"/>
              </a:spcAft>
              <a:buSzPts val="1600"/>
              <a:buFont typeface="Nunito Light"/>
              <a:buChar char="■"/>
              <a:defRPr sz="1600"/>
            </a:lvl9pPr>
          </a:lstStyle>
          <a:p/>
        </p:txBody>
      </p:sp>
      <p:sp>
        <p:nvSpPr>
          <p:cNvPr id="353" name="Google Shape;353;p27"/>
          <p:cNvSpPr txBox="1"/>
          <p:nvPr>
            <p:ph type="title"/>
          </p:nvPr>
        </p:nvSpPr>
        <p:spPr>
          <a:xfrm>
            <a:off x="560825" y="1168325"/>
            <a:ext cx="3561300" cy="6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354" name="Shape 354"/>
        <p:cNvGrpSpPr/>
        <p:nvPr/>
      </p:nvGrpSpPr>
      <p:grpSpPr>
        <a:xfrm>
          <a:off x="0" y="0"/>
          <a:ext cx="0" cy="0"/>
          <a:chOff x="0" y="0"/>
          <a:chExt cx="0" cy="0"/>
        </a:xfrm>
      </p:grpSpPr>
      <p:sp>
        <p:nvSpPr>
          <p:cNvPr id="355" name="Google Shape;355;p28"/>
          <p:cNvSpPr txBox="1"/>
          <p:nvPr>
            <p:ph idx="1" type="subTitle"/>
          </p:nvPr>
        </p:nvSpPr>
        <p:spPr>
          <a:xfrm flipH="1">
            <a:off x="720000" y="1132375"/>
            <a:ext cx="7704000" cy="329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Roboto"/>
              <a:buAutoNum type="arabicPeriod"/>
              <a:defRPr sz="1200"/>
            </a:lvl1pPr>
            <a:lvl2pPr lvl="1" algn="ctr">
              <a:lnSpc>
                <a:spcPct val="100000"/>
              </a:lnSpc>
              <a:spcBef>
                <a:spcPts val="0"/>
              </a:spcBef>
              <a:spcAft>
                <a:spcPts val="0"/>
              </a:spcAft>
              <a:buSzPts val="1200"/>
              <a:buFont typeface="Roboto Condensed Light"/>
              <a:buAutoNum type="alphaLcPeriod"/>
              <a:defRPr sz="1200"/>
            </a:lvl2pPr>
            <a:lvl3pPr lvl="2" algn="ctr">
              <a:lnSpc>
                <a:spcPct val="100000"/>
              </a:lnSpc>
              <a:spcBef>
                <a:spcPts val="0"/>
              </a:spcBef>
              <a:spcAft>
                <a:spcPts val="0"/>
              </a:spcAft>
              <a:buSzPts val="1200"/>
              <a:buFont typeface="Roboto Condensed Light"/>
              <a:buAutoNum type="romanLcPeriod"/>
              <a:defRPr sz="1200"/>
            </a:lvl3pPr>
            <a:lvl4pPr lvl="3" algn="ctr">
              <a:lnSpc>
                <a:spcPct val="100000"/>
              </a:lnSpc>
              <a:spcBef>
                <a:spcPts val="0"/>
              </a:spcBef>
              <a:spcAft>
                <a:spcPts val="0"/>
              </a:spcAft>
              <a:buSzPts val="1200"/>
              <a:buFont typeface="Roboto Condensed Light"/>
              <a:buAutoNum type="arabicPeriod"/>
              <a:defRPr sz="1200"/>
            </a:lvl4pPr>
            <a:lvl5pPr lvl="4" algn="ctr">
              <a:lnSpc>
                <a:spcPct val="100000"/>
              </a:lnSpc>
              <a:spcBef>
                <a:spcPts val="0"/>
              </a:spcBef>
              <a:spcAft>
                <a:spcPts val="0"/>
              </a:spcAft>
              <a:buSzPts val="1200"/>
              <a:buFont typeface="Roboto Condensed Light"/>
              <a:buAutoNum type="alphaLcPeriod"/>
              <a:defRPr sz="1200"/>
            </a:lvl5pPr>
            <a:lvl6pPr lvl="5" algn="ctr">
              <a:lnSpc>
                <a:spcPct val="100000"/>
              </a:lnSpc>
              <a:spcBef>
                <a:spcPts val="0"/>
              </a:spcBef>
              <a:spcAft>
                <a:spcPts val="0"/>
              </a:spcAft>
              <a:buSzPts val="1200"/>
              <a:buFont typeface="Roboto Condensed Light"/>
              <a:buAutoNum type="romanLcPeriod"/>
              <a:defRPr sz="1200"/>
            </a:lvl6pPr>
            <a:lvl7pPr lvl="6" algn="ctr">
              <a:lnSpc>
                <a:spcPct val="100000"/>
              </a:lnSpc>
              <a:spcBef>
                <a:spcPts val="0"/>
              </a:spcBef>
              <a:spcAft>
                <a:spcPts val="0"/>
              </a:spcAft>
              <a:buSzPts val="1200"/>
              <a:buFont typeface="Roboto Condensed Light"/>
              <a:buAutoNum type="arabicPeriod"/>
              <a:defRPr sz="1200"/>
            </a:lvl7pPr>
            <a:lvl8pPr lvl="7" algn="ctr">
              <a:lnSpc>
                <a:spcPct val="100000"/>
              </a:lnSpc>
              <a:spcBef>
                <a:spcPts val="0"/>
              </a:spcBef>
              <a:spcAft>
                <a:spcPts val="0"/>
              </a:spcAft>
              <a:buSzPts val="1200"/>
              <a:buFont typeface="Roboto Condensed Light"/>
              <a:buAutoNum type="alphaLcPeriod"/>
              <a:defRPr sz="1200"/>
            </a:lvl8pPr>
            <a:lvl9pPr lvl="8" algn="ctr">
              <a:lnSpc>
                <a:spcPct val="100000"/>
              </a:lnSpc>
              <a:spcBef>
                <a:spcPts val="0"/>
              </a:spcBef>
              <a:spcAft>
                <a:spcPts val="0"/>
              </a:spcAft>
              <a:buSzPts val="1200"/>
              <a:buFont typeface="Roboto Condensed Light"/>
              <a:buAutoNum type="romanLcPeriod"/>
              <a:defRPr sz="1200"/>
            </a:lvl9pPr>
          </a:lstStyle>
          <a:p/>
        </p:txBody>
      </p:sp>
      <p:sp>
        <p:nvSpPr>
          <p:cNvPr id="356" name="Google Shape;356;p28"/>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357" name="Shape 357"/>
        <p:cNvGrpSpPr/>
        <p:nvPr/>
      </p:nvGrpSpPr>
      <p:grpSpPr>
        <a:xfrm>
          <a:off x="0" y="0"/>
          <a:ext cx="0" cy="0"/>
          <a:chOff x="0" y="0"/>
          <a:chExt cx="0" cy="0"/>
        </a:xfrm>
      </p:grpSpPr>
      <p:sp>
        <p:nvSpPr>
          <p:cNvPr id="358" name="Google Shape;358;p29"/>
          <p:cNvSpPr txBox="1"/>
          <p:nvPr>
            <p:ph type="ctrTitle"/>
          </p:nvPr>
        </p:nvSpPr>
        <p:spPr>
          <a:xfrm flipH="1">
            <a:off x="2266008" y="1775350"/>
            <a:ext cx="2163900" cy="3567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359" name="Google Shape;359;p29"/>
          <p:cNvSpPr txBox="1"/>
          <p:nvPr>
            <p:ph idx="2" type="ctrTitle"/>
          </p:nvPr>
        </p:nvSpPr>
        <p:spPr>
          <a:xfrm flipH="1">
            <a:off x="4714188" y="1775427"/>
            <a:ext cx="2163900" cy="3567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360" name="Google Shape;360;p29"/>
          <p:cNvSpPr txBox="1"/>
          <p:nvPr>
            <p:ph idx="1" type="subTitle"/>
          </p:nvPr>
        </p:nvSpPr>
        <p:spPr>
          <a:xfrm flipH="1">
            <a:off x="4714175" y="2208199"/>
            <a:ext cx="2163900" cy="4131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361" name="Google Shape;361;p29"/>
          <p:cNvSpPr txBox="1"/>
          <p:nvPr>
            <p:ph idx="3" type="ctrTitle"/>
          </p:nvPr>
        </p:nvSpPr>
        <p:spPr>
          <a:xfrm flipH="1">
            <a:off x="2266001" y="3155675"/>
            <a:ext cx="2163900" cy="3567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362" name="Google Shape;362;p29"/>
          <p:cNvSpPr txBox="1"/>
          <p:nvPr>
            <p:ph idx="4" type="subTitle"/>
          </p:nvPr>
        </p:nvSpPr>
        <p:spPr>
          <a:xfrm flipH="1">
            <a:off x="2266000" y="3585925"/>
            <a:ext cx="2163900" cy="4131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363" name="Google Shape;363;p29"/>
          <p:cNvSpPr txBox="1"/>
          <p:nvPr>
            <p:ph idx="5" type="ctrTitle"/>
          </p:nvPr>
        </p:nvSpPr>
        <p:spPr>
          <a:xfrm flipH="1">
            <a:off x="4714200" y="3155754"/>
            <a:ext cx="2163900" cy="3567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364" name="Google Shape;364;p29"/>
          <p:cNvSpPr txBox="1"/>
          <p:nvPr>
            <p:ph idx="6" type="subTitle"/>
          </p:nvPr>
        </p:nvSpPr>
        <p:spPr>
          <a:xfrm flipH="1">
            <a:off x="4714175" y="3585925"/>
            <a:ext cx="2163900" cy="4131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365" name="Google Shape;365;p29"/>
          <p:cNvSpPr txBox="1"/>
          <p:nvPr>
            <p:ph idx="7"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
        <p:nvSpPr>
          <p:cNvPr id="366" name="Google Shape;366;p29"/>
          <p:cNvSpPr txBox="1"/>
          <p:nvPr>
            <p:ph idx="8" type="subTitle"/>
          </p:nvPr>
        </p:nvSpPr>
        <p:spPr>
          <a:xfrm flipH="1">
            <a:off x="2266008" y="2208197"/>
            <a:ext cx="2163900" cy="4131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7" name="Shape 367"/>
        <p:cNvGrpSpPr/>
        <p:nvPr/>
      </p:nvGrpSpPr>
      <p:grpSpPr>
        <a:xfrm>
          <a:off x="0" y="0"/>
          <a:ext cx="0" cy="0"/>
          <a:chOff x="0" y="0"/>
          <a:chExt cx="0" cy="0"/>
        </a:xfrm>
      </p:grpSpPr>
      <p:sp>
        <p:nvSpPr>
          <p:cNvPr id="368" name="Google Shape;368;p30"/>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9" name="Shape 369"/>
        <p:cNvGrpSpPr/>
        <p:nvPr/>
      </p:nvGrpSpPr>
      <p:grpSpPr>
        <a:xfrm>
          <a:off x="0" y="0"/>
          <a:ext cx="0" cy="0"/>
          <a:chOff x="0" y="0"/>
          <a:chExt cx="0" cy="0"/>
        </a:xfrm>
      </p:grpSpPr>
      <p:sp>
        <p:nvSpPr>
          <p:cNvPr id="370" name="Google Shape;370;p31"/>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371" name="Google Shape;371;p31"/>
          <p:cNvSpPr txBox="1"/>
          <p:nvPr>
            <p:ph idx="1" type="subTitle"/>
          </p:nvPr>
        </p:nvSpPr>
        <p:spPr>
          <a:xfrm>
            <a:off x="2773575" y="3109000"/>
            <a:ext cx="2226600" cy="84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372" name="Google Shape;372;p31"/>
          <p:cNvSpPr txBox="1"/>
          <p:nvPr>
            <p:ph idx="2" type="title"/>
          </p:nvPr>
        </p:nvSpPr>
        <p:spPr>
          <a:xfrm>
            <a:off x="2646050" y="2523698"/>
            <a:ext cx="2481300" cy="5244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373" name="Google Shape;373;p31"/>
          <p:cNvSpPr txBox="1"/>
          <p:nvPr>
            <p:ph idx="3" type="subTitle"/>
          </p:nvPr>
        </p:nvSpPr>
        <p:spPr>
          <a:xfrm>
            <a:off x="6070225" y="3109000"/>
            <a:ext cx="2226600" cy="84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374" name="Google Shape;374;p31"/>
          <p:cNvSpPr txBox="1"/>
          <p:nvPr>
            <p:ph idx="4" type="title"/>
          </p:nvPr>
        </p:nvSpPr>
        <p:spPr>
          <a:xfrm>
            <a:off x="5942650" y="2523676"/>
            <a:ext cx="2481300" cy="5244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375" name="Google Shape;375;p31"/>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7" name="Google Shape;87;p4"/>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Clr>
                <a:schemeClr val="dk2"/>
              </a:buClr>
              <a:buSzPts val="8000"/>
              <a:buNone/>
              <a:defRPr sz="8000">
                <a:solidFill>
                  <a:schemeClr val="dk2"/>
                </a:solidFill>
              </a:defRPr>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376" name="Shape 376"/>
        <p:cNvGrpSpPr/>
        <p:nvPr/>
      </p:nvGrpSpPr>
      <p:grpSpPr>
        <a:xfrm>
          <a:off x="0" y="0"/>
          <a:ext cx="0" cy="0"/>
          <a:chOff x="0" y="0"/>
          <a:chExt cx="0" cy="0"/>
        </a:xfrm>
      </p:grpSpPr>
      <p:sp>
        <p:nvSpPr>
          <p:cNvPr id="377" name="Google Shape;377;p32"/>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2"/>
          <p:cNvSpPr txBox="1"/>
          <p:nvPr>
            <p:ph idx="1" type="body"/>
          </p:nvPr>
        </p:nvSpPr>
        <p:spPr>
          <a:xfrm>
            <a:off x="5438700" y="1973025"/>
            <a:ext cx="3124200" cy="2130900"/>
          </a:xfrm>
          <a:prstGeom prst="rect">
            <a:avLst/>
          </a:prstGeom>
          <a:noFill/>
          <a:ln>
            <a:noFill/>
          </a:ln>
        </p:spPr>
        <p:txBody>
          <a:bodyPr anchorCtr="0" anchor="t" bIns="91425" lIns="91425" spcFirstLastPara="1" rIns="91425" wrap="square" tIns="91425">
            <a:noAutofit/>
          </a:bodyPr>
          <a:lstStyle>
            <a:lvl1pPr indent="-330200" lvl="0" marL="457200" algn="r">
              <a:lnSpc>
                <a:spcPct val="100000"/>
              </a:lnSpc>
              <a:spcBef>
                <a:spcPts val="0"/>
              </a:spcBef>
              <a:spcAft>
                <a:spcPts val="0"/>
              </a:spcAft>
              <a:buSzPts val="1600"/>
              <a:buFont typeface="Raleway Thin"/>
              <a:buChar char="●"/>
              <a:defRPr sz="1600"/>
            </a:lvl1pPr>
            <a:lvl2pPr indent="-330200" lvl="1" marL="914400" algn="r">
              <a:lnSpc>
                <a:spcPct val="115000"/>
              </a:lnSpc>
              <a:spcBef>
                <a:spcPts val="0"/>
              </a:spcBef>
              <a:spcAft>
                <a:spcPts val="0"/>
              </a:spcAft>
              <a:buSzPts val="1600"/>
              <a:buFont typeface="Nunito Light"/>
              <a:buChar char="○"/>
              <a:defRPr sz="1600"/>
            </a:lvl2pPr>
            <a:lvl3pPr indent="-330200" lvl="2" marL="1371600" algn="r">
              <a:lnSpc>
                <a:spcPct val="115000"/>
              </a:lnSpc>
              <a:spcBef>
                <a:spcPts val="1600"/>
              </a:spcBef>
              <a:spcAft>
                <a:spcPts val="0"/>
              </a:spcAft>
              <a:buSzPts val="1600"/>
              <a:buFont typeface="Nunito Light"/>
              <a:buChar char="■"/>
              <a:defRPr sz="1600"/>
            </a:lvl3pPr>
            <a:lvl4pPr indent="-330200" lvl="3" marL="1828800" algn="r">
              <a:lnSpc>
                <a:spcPct val="115000"/>
              </a:lnSpc>
              <a:spcBef>
                <a:spcPts val="1600"/>
              </a:spcBef>
              <a:spcAft>
                <a:spcPts val="0"/>
              </a:spcAft>
              <a:buSzPts val="1600"/>
              <a:buFont typeface="Nunito Light"/>
              <a:buChar char="●"/>
              <a:defRPr sz="1600"/>
            </a:lvl4pPr>
            <a:lvl5pPr indent="-330200" lvl="4" marL="2286000" algn="r">
              <a:lnSpc>
                <a:spcPct val="115000"/>
              </a:lnSpc>
              <a:spcBef>
                <a:spcPts val="1600"/>
              </a:spcBef>
              <a:spcAft>
                <a:spcPts val="0"/>
              </a:spcAft>
              <a:buSzPts val="1600"/>
              <a:buFont typeface="Nunito Light"/>
              <a:buChar char="○"/>
              <a:defRPr sz="1600"/>
            </a:lvl5pPr>
            <a:lvl6pPr indent="-330200" lvl="5" marL="2743200" algn="r">
              <a:lnSpc>
                <a:spcPct val="115000"/>
              </a:lnSpc>
              <a:spcBef>
                <a:spcPts val="1600"/>
              </a:spcBef>
              <a:spcAft>
                <a:spcPts val="0"/>
              </a:spcAft>
              <a:buSzPts val="1600"/>
              <a:buFont typeface="Nunito Light"/>
              <a:buChar char="■"/>
              <a:defRPr sz="1600"/>
            </a:lvl6pPr>
            <a:lvl7pPr indent="-330200" lvl="6" marL="3200400" algn="r">
              <a:lnSpc>
                <a:spcPct val="115000"/>
              </a:lnSpc>
              <a:spcBef>
                <a:spcPts val="1600"/>
              </a:spcBef>
              <a:spcAft>
                <a:spcPts val="0"/>
              </a:spcAft>
              <a:buSzPts val="1600"/>
              <a:buFont typeface="Nunito Light"/>
              <a:buChar char="●"/>
              <a:defRPr sz="1600"/>
            </a:lvl7pPr>
            <a:lvl8pPr indent="-330200" lvl="7" marL="3657600" algn="r">
              <a:lnSpc>
                <a:spcPct val="115000"/>
              </a:lnSpc>
              <a:spcBef>
                <a:spcPts val="1600"/>
              </a:spcBef>
              <a:spcAft>
                <a:spcPts val="0"/>
              </a:spcAft>
              <a:buSzPts val="1600"/>
              <a:buFont typeface="Nunito Light"/>
              <a:buChar char="○"/>
              <a:defRPr sz="1600"/>
            </a:lvl8pPr>
            <a:lvl9pPr indent="-330200" lvl="8" marL="4114800" algn="r">
              <a:lnSpc>
                <a:spcPct val="115000"/>
              </a:lnSpc>
              <a:spcBef>
                <a:spcPts val="1600"/>
              </a:spcBef>
              <a:spcAft>
                <a:spcPts val="1600"/>
              </a:spcAft>
              <a:buSzPts val="1600"/>
              <a:buFont typeface="Nunito Light"/>
              <a:buChar char="■"/>
              <a:defRPr sz="1600"/>
            </a:lvl9pPr>
          </a:lstStyle>
          <a:p/>
        </p:txBody>
      </p:sp>
      <p:sp>
        <p:nvSpPr>
          <p:cNvPr id="379" name="Google Shape;379;p32"/>
          <p:cNvSpPr txBox="1"/>
          <p:nvPr>
            <p:ph type="title"/>
          </p:nvPr>
        </p:nvSpPr>
        <p:spPr>
          <a:xfrm>
            <a:off x="5438775" y="1168325"/>
            <a:ext cx="3124200" cy="66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p:txBody>
      </p:sp>
      <p:sp>
        <p:nvSpPr>
          <p:cNvPr id="380" name="Google Shape;380;p32"/>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2"/>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2"/>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2"/>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384" name="Shape 384"/>
        <p:cNvGrpSpPr/>
        <p:nvPr/>
      </p:nvGrpSpPr>
      <p:grpSpPr>
        <a:xfrm>
          <a:off x="0" y="0"/>
          <a:ext cx="0" cy="0"/>
          <a:chOff x="0" y="0"/>
          <a:chExt cx="0" cy="0"/>
        </a:xfrm>
      </p:grpSpPr>
      <p:sp>
        <p:nvSpPr>
          <p:cNvPr id="385" name="Google Shape;385;p33"/>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3"/>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3"/>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3"/>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3"/>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3"/>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3"/>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3"/>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3"/>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3"/>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3"/>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3"/>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397" name="Shape 397"/>
        <p:cNvGrpSpPr/>
        <p:nvPr/>
      </p:nvGrpSpPr>
      <p:grpSpPr>
        <a:xfrm>
          <a:off x="0" y="0"/>
          <a:ext cx="0" cy="0"/>
          <a:chOff x="0" y="0"/>
          <a:chExt cx="0" cy="0"/>
        </a:xfrm>
      </p:grpSpPr>
      <p:sp>
        <p:nvSpPr>
          <p:cNvPr id="398" name="Google Shape;398;p34"/>
          <p:cNvSpPr txBox="1"/>
          <p:nvPr>
            <p:ph idx="1" type="subTitle"/>
          </p:nvPr>
        </p:nvSpPr>
        <p:spPr>
          <a:xfrm>
            <a:off x="6416724"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9" name="Google Shape;399;p34"/>
          <p:cNvSpPr txBox="1"/>
          <p:nvPr>
            <p:ph type="title"/>
          </p:nvPr>
        </p:nvSpPr>
        <p:spPr>
          <a:xfrm>
            <a:off x="6385849" y="17533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400" name="Google Shape;400;p34"/>
          <p:cNvSpPr txBox="1"/>
          <p:nvPr>
            <p:ph idx="2" type="subTitle"/>
          </p:nvPr>
        </p:nvSpPr>
        <p:spPr>
          <a:xfrm>
            <a:off x="835225"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1" name="Google Shape;401;p34"/>
          <p:cNvSpPr txBox="1"/>
          <p:nvPr>
            <p:ph idx="3" type="title"/>
          </p:nvPr>
        </p:nvSpPr>
        <p:spPr>
          <a:xfrm>
            <a:off x="804350" y="17533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402" name="Google Shape;402;p34"/>
          <p:cNvSpPr txBox="1"/>
          <p:nvPr>
            <p:ph idx="4" type="subTitle"/>
          </p:nvPr>
        </p:nvSpPr>
        <p:spPr>
          <a:xfrm>
            <a:off x="3624150"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3" name="Google Shape;403;p34"/>
          <p:cNvSpPr txBox="1"/>
          <p:nvPr>
            <p:ph idx="5" type="title"/>
          </p:nvPr>
        </p:nvSpPr>
        <p:spPr>
          <a:xfrm>
            <a:off x="3593246" y="17533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404" name="Google Shape;404;p34"/>
          <p:cNvSpPr txBox="1"/>
          <p:nvPr>
            <p:ph idx="6" type="subTitle"/>
          </p:nvPr>
        </p:nvSpPr>
        <p:spPr>
          <a:xfrm>
            <a:off x="6416724"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5" name="Google Shape;405;p34"/>
          <p:cNvSpPr txBox="1"/>
          <p:nvPr>
            <p:ph idx="7" type="title"/>
          </p:nvPr>
        </p:nvSpPr>
        <p:spPr>
          <a:xfrm>
            <a:off x="6385824" y="32966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406" name="Google Shape;406;p34"/>
          <p:cNvSpPr txBox="1"/>
          <p:nvPr>
            <p:ph idx="8" type="subTitle"/>
          </p:nvPr>
        </p:nvSpPr>
        <p:spPr>
          <a:xfrm>
            <a:off x="835225"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7" name="Google Shape;407;p34"/>
          <p:cNvSpPr txBox="1"/>
          <p:nvPr>
            <p:ph idx="9" type="title"/>
          </p:nvPr>
        </p:nvSpPr>
        <p:spPr>
          <a:xfrm>
            <a:off x="804325" y="32966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408" name="Google Shape;408;p34"/>
          <p:cNvSpPr txBox="1"/>
          <p:nvPr>
            <p:ph idx="13" type="subTitle"/>
          </p:nvPr>
        </p:nvSpPr>
        <p:spPr>
          <a:xfrm>
            <a:off x="3624150"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9" name="Google Shape;409;p34"/>
          <p:cNvSpPr txBox="1"/>
          <p:nvPr>
            <p:ph idx="14" type="title"/>
          </p:nvPr>
        </p:nvSpPr>
        <p:spPr>
          <a:xfrm>
            <a:off x="3593246" y="32966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410" name="Google Shape;410;p34"/>
          <p:cNvSpPr txBox="1"/>
          <p:nvPr>
            <p:ph idx="1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411" name="Google Shape;411;p34"/>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4"/>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3" name="Shape 413"/>
        <p:cNvGrpSpPr/>
        <p:nvPr/>
      </p:nvGrpSpPr>
      <p:grpSpPr>
        <a:xfrm>
          <a:off x="0" y="0"/>
          <a:ext cx="0" cy="0"/>
          <a:chOff x="0" y="0"/>
          <a:chExt cx="0" cy="0"/>
        </a:xfrm>
      </p:grpSpPr>
      <p:sp>
        <p:nvSpPr>
          <p:cNvPr id="414" name="Google Shape;414;p35"/>
          <p:cNvSpPr txBox="1"/>
          <p:nvPr>
            <p:ph idx="1" type="subTitle"/>
          </p:nvPr>
        </p:nvSpPr>
        <p:spPr>
          <a:xfrm flipH="1">
            <a:off x="5247750" y="2169550"/>
            <a:ext cx="2467500" cy="145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415" name="Google Shape;415;p35"/>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416" name="Google Shape;416;p35"/>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5"/>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418" name="Shape 418"/>
        <p:cNvGrpSpPr/>
        <p:nvPr/>
      </p:nvGrpSpPr>
      <p:grpSpPr>
        <a:xfrm>
          <a:off x="0" y="0"/>
          <a:ext cx="0" cy="0"/>
          <a:chOff x="0" y="0"/>
          <a:chExt cx="0" cy="0"/>
        </a:xfrm>
      </p:grpSpPr>
      <p:sp>
        <p:nvSpPr>
          <p:cNvPr id="419" name="Google Shape;419;p36"/>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6"/>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6"/>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6"/>
          <p:cNvSpPr txBox="1"/>
          <p:nvPr>
            <p:ph type="title"/>
          </p:nvPr>
        </p:nvSpPr>
        <p:spPr>
          <a:xfrm>
            <a:off x="2951850" y="700250"/>
            <a:ext cx="3240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300">
                <a:solidFill>
                  <a:schemeClr val="dk1"/>
                </a:solidFill>
              </a:defRPr>
            </a:lvl1pPr>
            <a:lvl2pPr lvl="1" algn="ctr">
              <a:lnSpc>
                <a:spcPct val="100000"/>
              </a:lnSpc>
              <a:spcBef>
                <a:spcPts val="0"/>
              </a:spcBef>
              <a:spcAft>
                <a:spcPts val="0"/>
              </a:spcAft>
              <a:buSzPts val="2800"/>
              <a:buNone/>
              <a:defRPr sz="3000">
                <a:solidFill>
                  <a:schemeClr val="dk1"/>
                </a:solidFill>
              </a:defRPr>
            </a:lvl2pPr>
            <a:lvl3pPr lvl="2" algn="ctr">
              <a:lnSpc>
                <a:spcPct val="100000"/>
              </a:lnSpc>
              <a:spcBef>
                <a:spcPts val="0"/>
              </a:spcBef>
              <a:spcAft>
                <a:spcPts val="0"/>
              </a:spcAft>
              <a:buSzPts val="2800"/>
              <a:buNone/>
              <a:defRPr sz="3000">
                <a:solidFill>
                  <a:schemeClr val="dk1"/>
                </a:solidFill>
              </a:defRPr>
            </a:lvl3pPr>
            <a:lvl4pPr lvl="3" algn="ctr">
              <a:lnSpc>
                <a:spcPct val="100000"/>
              </a:lnSpc>
              <a:spcBef>
                <a:spcPts val="0"/>
              </a:spcBef>
              <a:spcAft>
                <a:spcPts val="0"/>
              </a:spcAft>
              <a:buSzPts val="2800"/>
              <a:buNone/>
              <a:defRPr sz="3000">
                <a:solidFill>
                  <a:schemeClr val="dk1"/>
                </a:solidFill>
              </a:defRPr>
            </a:lvl4pPr>
            <a:lvl5pPr lvl="4" algn="ctr">
              <a:lnSpc>
                <a:spcPct val="100000"/>
              </a:lnSpc>
              <a:spcBef>
                <a:spcPts val="0"/>
              </a:spcBef>
              <a:spcAft>
                <a:spcPts val="0"/>
              </a:spcAft>
              <a:buSzPts val="2800"/>
              <a:buNone/>
              <a:defRPr sz="3000">
                <a:solidFill>
                  <a:schemeClr val="dk1"/>
                </a:solidFill>
              </a:defRPr>
            </a:lvl5pPr>
            <a:lvl6pPr lvl="5" algn="ctr">
              <a:lnSpc>
                <a:spcPct val="100000"/>
              </a:lnSpc>
              <a:spcBef>
                <a:spcPts val="0"/>
              </a:spcBef>
              <a:spcAft>
                <a:spcPts val="0"/>
              </a:spcAft>
              <a:buSzPts val="2800"/>
              <a:buNone/>
              <a:defRPr sz="3000">
                <a:solidFill>
                  <a:schemeClr val="dk1"/>
                </a:solidFill>
              </a:defRPr>
            </a:lvl6pPr>
            <a:lvl7pPr lvl="6" algn="ctr">
              <a:lnSpc>
                <a:spcPct val="100000"/>
              </a:lnSpc>
              <a:spcBef>
                <a:spcPts val="0"/>
              </a:spcBef>
              <a:spcAft>
                <a:spcPts val="0"/>
              </a:spcAft>
              <a:buSzPts val="2800"/>
              <a:buNone/>
              <a:defRPr sz="3000">
                <a:solidFill>
                  <a:schemeClr val="dk1"/>
                </a:solidFill>
              </a:defRPr>
            </a:lvl7pPr>
            <a:lvl8pPr lvl="7" algn="ctr">
              <a:lnSpc>
                <a:spcPct val="100000"/>
              </a:lnSpc>
              <a:spcBef>
                <a:spcPts val="0"/>
              </a:spcBef>
              <a:spcAft>
                <a:spcPts val="0"/>
              </a:spcAft>
              <a:buSzPts val="2800"/>
              <a:buNone/>
              <a:defRPr sz="3000">
                <a:solidFill>
                  <a:schemeClr val="dk1"/>
                </a:solidFill>
              </a:defRPr>
            </a:lvl8pPr>
            <a:lvl9pPr lvl="8" algn="ctr">
              <a:lnSpc>
                <a:spcPct val="100000"/>
              </a:lnSpc>
              <a:spcBef>
                <a:spcPts val="0"/>
              </a:spcBef>
              <a:spcAft>
                <a:spcPts val="0"/>
              </a:spcAft>
              <a:buSzPts val="2800"/>
              <a:buNone/>
              <a:defRPr sz="3000">
                <a:solidFill>
                  <a:schemeClr val="dk1"/>
                </a:solidFill>
              </a:defRPr>
            </a:lvl9pPr>
          </a:lstStyle>
          <a:p/>
        </p:txBody>
      </p:sp>
      <p:sp>
        <p:nvSpPr>
          <p:cNvPr id="423" name="Google Shape;423;p36"/>
          <p:cNvSpPr txBox="1"/>
          <p:nvPr>
            <p:ph idx="1" type="subTitle"/>
          </p:nvPr>
        </p:nvSpPr>
        <p:spPr>
          <a:xfrm>
            <a:off x="2951850" y="1515875"/>
            <a:ext cx="3240300" cy="1208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Clr>
                <a:schemeClr val="dk1"/>
              </a:buClr>
              <a:buSzPts val="30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24" name="Google Shape;424;p36"/>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id" sz="1400" u="none" cap="none" strike="noStrike">
                <a:solidFill>
                  <a:schemeClr val="lt1"/>
                </a:solidFill>
                <a:latin typeface="Anaheim"/>
                <a:ea typeface="Anaheim"/>
                <a:cs typeface="Anaheim"/>
                <a:sym typeface="Anaheim"/>
              </a:rPr>
              <a:t>CREDITS: This presentation template was created by Slidesgo, incluiding icons by Flaticon, and infographics &amp; images by Freepik.</a:t>
            </a:r>
            <a:endParaRPr b="0" i="0" sz="1400" u="none" cap="none" strike="noStrike">
              <a:solidFill>
                <a:schemeClr val="lt1"/>
              </a:solidFill>
              <a:latin typeface="Anaheim"/>
              <a:ea typeface="Anaheim"/>
              <a:cs typeface="Anaheim"/>
              <a:sym typeface="Anaheim"/>
            </a:endParaRPr>
          </a:p>
        </p:txBody>
      </p:sp>
      <p:sp>
        <p:nvSpPr>
          <p:cNvPr id="425" name="Google Shape;425;p36"/>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6"/>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6"/>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6"/>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6"/>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6"/>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6"/>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6"/>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6"/>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4" name="Shape 434"/>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38" name="Shape 43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88" name="Shape 88"/>
        <p:cNvGrpSpPr/>
        <p:nvPr/>
      </p:nvGrpSpPr>
      <p:grpSpPr>
        <a:xfrm>
          <a:off x="0" y="0"/>
          <a:ext cx="0" cy="0"/>
          <a:chOff x="0" y="0"/>
          <a:chExt cx="0" cy="0"/>
        </a:xfrm>
      </p:grpSpPr>
      <p:sp>
        <p:nvSpPr>
          <p:cNvPr id="89" name="Google Shape;89;p5"/>
          <p:cNvSpPr txBox="1"/>
          <p:nvPr>
            <p:ph type="ctrTitle"/>
          </p:nvPr>
        </p:nvSpPr>
        <p:spPr>
          <a:xfrm flipH="1">
            <a:off x="2266008" y="1775350"/>
            <a:ext cx="2163900" cy="3567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90" name="Google Shape;90;p5"/>
          <p:cNvSpPr txBox="1"/>
          <p:nvPr>
            <p:ph idx="2" type="ctrTitle"/>
          </p:nvPr>
        </p:nvSpPr>
        <p:spPr>
          <a:xfrm flipH="1">
            <a:off x="4714188" y="1775427"/>
            <a:ext cx="2163900" cy="3567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91" name="Google Shape;91;p5"/>
          <p:cNvSpPr txBox="1"/>
          <p:nvPr>
            <p:ph idx="1" type="subTitle"/>
          </p:nvPr>
        </p:nvSpPr>
        <p:spPr>
          <a:xfrm flipH="1">
            <a:off x="4714175" y="2208199"/>
            <a:ext cx="2163900" cy="4131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92" name="Google Shape;92;p5"/>
          <p:cNvSpPr txBox="1"/>
          <p:nvPr>
            <p:ph idx="3" type="ctrTitle"/>
          </p:nvPr>
        </p:nvSpPr>
        <p:spPr>
          <a:xfrm flipH="1">
            <a:off x="2266001" y="3155675"/>
            <a:ext cx="2163900" cy="3567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93" name="Google Shape;93;p5"/>
          <p:cNvSpPr txBox="1"/>
          <p:nvPr>
            <p:ph idx="4" type="subTitle"/>
          </p:nvPr>
        </p:nvSpPr>
        <p:spPr>
          <a:xfrm flipH="1">
            <a:off x="2266000" y="3585925"/>
            <a:ext cx="2163900" cy="4131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94" name="Google Shape;94;p5"/>
          <p:cNvSpPr txBox="1"/>
          <p:nvPr>
            <p:ph idx="5" type="ctrTitle"/>
          </p:nvPr>
        </p:nvSpPr>
        <p:spPr>
          <a:xfrm flipH="1">
            <a:off x="4714200" y="3155754"/>
            <a:ext cx="2163900" cy="3567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95" name="Google Shape;95;p5"/>
          <p:cNvSpPr txBox="1"/>
          <p:nvPr>
            <p:ph idx="6" type="subTitle"/>
          </p:nvPr>
        </p:nvSpPr>
        <p:spPr>
          <a:xfrm flipH="1">
            <a:off x="4714175" y="3585925"/>
            <a:ext cx="2163900" cy="4131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96" name="Google Shape;96;p5"/>
          <p:cNvSpPr txBox="1"/>
          <p:nvPr>
            <p:ph idx="7"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
        <p:nvSpPr>
          <p:cNvPr id="97" name="Google Shape;97;p5"/>
          <p:cNvSpPr txBox="1"/>
          <p:nvPr>
            <p:ph idx="8" type="subTitle"/>
          </p:nvPr>
        </p:nvSpPr>
        <p:spPr>
          <a:xfrm flipH="1">
            <a:off x="2266008" y="2208197"/>
            <a:ext cx="2163900" cy="4131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98" name="Shape 98"/>
        <p:cNvGrpSpPr/>
        <p:nvPr/>
      </p:nvGrpSpPr>
      <p:grpSpPr>
        <a:xfrm>
          <a:off x="0" y="0"/>
          <a:ext cx="0" cy="0"/>
          <a:chOff x="0" y="0"/>
          <a:chExt cx="0" cy="0"/>
        </a:xfrm>
      </p:grpSpPr>
      <p:sp>
        <p:nvSpPr>
          <p:cNvPr id="99" name="Google Shape;99;p6"/>
          <p:cNvSpPr txBox="1"/>
          <p:nvPr>
            <p:ph idx="1" type="subTitle"/>
          </p:nvPr>
        </p:nvSpPr>
        <p:spPr>
          <a:xfrm flipH="1">
            <a:off x="720000" y="1132375"/>
            <a:ext cx="7704000" cy="329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Roboto"/>
              <a:buAutoNum type="arabicPeriod"/>
              <a:defRPr sz="1200"/>
            </a:lvl1pPr>
            <a:lvl2pPr lvl="1" algn="ctr">
              <a:lnSpc>
                <a:spcPct val="100000"/>
              </a:lnSpc>
              <a:spcBef>
                <a:spcPts val="0"/>
              </a:spcBef>
              <a:spcAft>
                <a:spcPts val="0"/>
              </a:spcAft>
              <a:buSzPts val="1200"/>
              <a:buFont typeface="Roboto Condensed Light"/>
              <a:buAutoNum type="alphaLcPeriod"/>
              <a:defRPr sz="1200"/>
            </a:lvl2pPr>
            <a:lvl3pPr lvl="2" algn="ctr">
              <a:lnSpc>
                <a:spcPct val="100000"/>
              </a:lnSpc>
              <a:spcBef>
                <a:spcPts val="0"/>
              </a:spcBef>
              <a:spcAft>
                <a:spcPts val="0"/>
              </a:spcAft>
              <a:buSzPts val="1200"/>
              <a:buFont typeface="Roboto Condensed Light"/>
              <a:buAutoNum type="romanLcPeriod"/>
              <a:defRPr sz="1200"/>
            </a:lvl3pPr>
            <a:lvl4pPr lvl="3" algn="ctr">
              <a:lnSpc>
                <a:spcPct val="100000"/>
              </a:lnSpc>
              <a:spcBef>
                <a:spcPts val="0"/>
              </a:spcBef>
              <a:spcAft>
                <a:spcPts val="0"/>
              </a:spcAft>
              <a:buSzPts val="1200"/>
              <a:buFont typeface="Roboto Condensed Light"/>
              <a:buAutoNum type="arabicPeriod"/>
              <a:defRPr sz="1200"/>
            </a:lvl4pPr>
            <a:lvl5pPr lvl="4" algn="ctr">
              <a:lnSpc>
                <a:spcPct val="100000"/>
              </a:lnSpc>
              <a:spcBef>
                <a:spcPts val="0"/>
              </a:spcBef>
              <a:spcAft>
                <a:spcPts val="0"/>
              </a:spcAft>
              <a:buSzPts val="1200"/>
              <a:buFont typeface="Roboto Condensed Light"/>
              <a:buAutoNum type="alphaLcPeriod"/>
              <a:defRPr sz="1200"/>
            </a:lvl5pPr>
            <a:lvl6pPr lvl="5" algn="ctr">
              <a:lnSpc>
                <a:spcPct val="100000"/>
              </a:lnSpc>
              <a:spcBef>
                <a:spcPts val="0"/>
              </a:spcBef>
              <a:spcAft>
                <a:spcPts val="0"/>
              </a:spcAft>
              <a:buSzPts val="1200"/>
              <a:buFont typeface="Roboto Condensed Light"/>
              <a:buAutoNum type="romanLcPeriod"/>
              <a:defRPr sz="1200"/>
            </a:lvl6pPr>
            <a:lvl7pPr lvl="6" algn="ctr">
              <a:lnSpc>
                <a:spcPct val="100000"/>
              </a:lnSpc>
              <a:spcBef>
                <a:spcPts val="0"/>
              </a:spcBef>
              <a:spcAft>
                <a:spcPts val="0"/>
              </a:spcAft>
              <a:buSzPts val="1200"/>
              <a:buFont typeface="Roboto Condensed Light"/>
              <a:buAutoNum type="arabicPeriod"/>
              <a:defRPr sz="1200"/>
            </a:lvl7pPr>
            <a:lvl8pPr lvl="7" algn="ctr">
              <a:lnSpc>
                <a:spcPct val="100000"/>
              </a:lnSpc>
              <a:spcBef>
                <a:spcPts val="0"/>
              </a:spcBef>
              <a:spcAft>
                <a:spcPts val="0"/>
              </a:spcAft>
              <a:buSzPts val="1200"/>
              <a:buFont typeface="Roboto Condensed Light"/>
              <a:buAutoNum type="alphaLcPeriod"/>
              <a:defRPr sz="1200"/>
            </a:lvl8pPr>
            <a:lvl9pPr lvl="8" algn="ctr">
              <a:lnSpc>
                <a:spcPct val="100000"/>
              </a:lnSpc>
              <a:spcBef>
                <a:spcPts val="0"/>
              </a:spcBef>
              <a:spcAft>
                <a:spcPts val="0"/>
              </a:spcAft>
              <a:buSzPts val="1200"/>
              <a:buFont typeface="Roboto Condensed Light"/>
              <a:buAutoNum type="romanLcPeriod"/>
              <a:defRPr sz="1200"/>
            </a:lvl9pPr>
          </a:lstStyle>
          <a:p/>
        </p:txBody>
      </p:sp>
      <p:sp>
        <p:nvSpPr>
          <p:cNvPr id="100" name="Google Shape;100;p6"/>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sp>
        <p:nvSpPr>
          <p:cNvPr id="102" name="Google Shape;102;p7"/>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7"/>
          <p:cNvSpPr txBox="1"/>
          <p:nvPr>
            <p:ph idx="1" type="body"/>
          </p:nvPr>
        </p:nvSpPr>
        <p:spPr>
          <a:xfrm>
            <a:off x="609499" y="1973025"/>
            <a:ext cx="3512700" cy="2130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Font typeface="Raleway Thin"/>
              <a:buChar char="●"/>
              <a:defRPr sz="1600"/>
            </a:lvl1pPr>
            <a:lvl2pPr indent="-330200" lvl="1" marL="914400" algn="l">
              <a:lnSpc>
                <a:spcPct val="115000"/>
              </a:lnSpc>
              <a:spcBef>
                <a:spcPts val="0"/>
              </a:spcBef>
              <a:spcAft>
                <a:spcPts val="0"/>
              </a:spcAft>
              <a:buSzPts val="1600"/>
              <a:buFont typeface="Nunito Light"/>
              <a:buChar char="○"/>
              <a:defRPr sz="1600"/>
            </a:lvl2pPr>
            <a:lvl3pPr indent="-330200" lvl="2" marL="1371600" algn="l">
              <a:lnSpc>
                <a:spcPct val="115000"/>
              </a:lnSpc>
              <a:spcBef>
                <a:spcPts val="1600"/>
              </a:spcBef>
              <a:spcAft>
                <a:spcPts val="0"/>
              </a:spcAft>
              <a:buSzPts val="1600"/>
              <a:buFont typeface="Nunito Light"/>
              <a:buChar char="■"/>
              <a:defRPr sz="1600"/>
            </a:lvl3pPr>
            <a:lvl4pPr indent="-330200" lvl="3" marL="1828800" algn="l">
              <a:lnSpc>
                <a:spcPct val="115000"/>
              </a:lnSpc>
              <a:spcBef>
                <a:spcPts val="1600"/>
              </a:spcBef>
              <a:spcAft>
                <a:spcPts val="0"/>
              </a:spcAft>
              <a:buSzPts val="1600"/>
              <a:buFont typeface="Nunito Light"/>
              <a:buChar char="●"/>
              <a:defRPr sz="1600"/>
            </a:lvl4pPr>
            <a:lvl5pPr indent="-330200" lvl="4" marL="2286000" algn="l">
              <a:lnSpc>
                <a:spcPct val="115000"/>
              </a:lnSpc>
              <a:spcBef>
                <a:spcPts val="1600"/>
              </a:spcBef>
              <a:spcAft>
                <a:spcPts val="0"/>
              </a:spcAft>
              <a:buSzPts val="1600"/>
              <a:buFont typeface="Nunito Light"/>
              <a:buChar char="○"/>
              <a:defRPr sz="1600"/>
            </a:lvl5pPr>
            <a:lvl6pPr indent="-330200" lvl="5" marL="2743200" algn="l">
              <a:lnSpc>
                <a:spcPct val="115000"/>
              </a:lnSpc>
              <a:spcBef>
                <a:spcPts val="1600"/>
              </a:spcBef>
              <a:spcAft>
                <a:spcPts val="0"/>
              </a:spcAft>
              <a:buSzPts val="1600"/>
              <a:buFont typeface="Nunito Light"/>
              <a:buChar char="■"/>
              <a:defRPr sz="1600"/>
            </a:lvl6pPr>
            <a:lvl7pPr indent="-330200" lvl="6" marL="3200400" algn="l">
              <a:lnSpc>
                <a:spcPct val="115000"/>
              </a:lnSpc>
              <a:spcBef>
                <a:spcPts val="1600"/>
              </a:spcBef>
              <a:spcAft>
                <a:spcPts val="0"/>
              </a:spcAft>
              <a:buSzPts val="1600"/>
              <a:buFont typeface="Nunito Light"/>
              <a:buChar char="●"/>
              <a:defRPr sz="1600"/>
            </a:lvl7pPr>
            <a:lvl8pPr indent="-330200" lvl="7" marL="3657600" algn="l">
              <a:lnSpc>
                <a:spcPct val="115000"/>
              </a:lnSpc>
              <a:spcBef>
                <a:spcPts val="1600"/>
              </a:spcBef>
              <a:spcAft>
                <a:spcPts val="0"/>
              </a:spcAft>
              <a:buSzPts val="1600"/>
              <a:buFont typeface="Nunito Light"/>
              <a:buChar char="○"/>
              <a:defRPr sz="1600"/>
            </a:lvl8pPr>
            <a:lvl9pPr indent="-330200" lvl="8" marL="4114800" algn="l">
              <a:lnSpc>
                <a:spcPct val="115000"/>
              </a:lnSpc>
              <a:spcBef>
                <a:spcPts val="1600"/>
              </a:spcBef>
              <a:spcAft>
                <a:spcPts val="1600"/>
              </a:spcAft>
              <a:buSzPts val="1600"/>
              <a:buFont typeface="Nunito Light"/>
              <a:buChar char="■"/>
              <a:defRPr sz="1600"/>
            </a:lvl9pPr>
          </a:lstStyle>
          <a:p/>
        </p:txBody>
      </p:sp>
      <p:sp>
        <p:nvSpPr>
          <p:cNvPr id="104" name="Google Shape;104;p7"/>
          <p:cNvSpPr txBox="1"/>
          <p:nvPr>
            <p:ph type="title"/>
          </p:nvPr>
        </p:nvSpPr>
        <p:spPr>
          <a:xfrm>
            <a:off x="560825" y="1168325"/>
            <a:ext cx="3561300" cy="6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8"/>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107" name="Google Shape;107;p8"/>
          <p:cNvSpPr txBox="1"/>
          <p:nvPr>
            <p:ph idx="1" type="subTitle"/>
          </p:nvPr>
        </p:nvSpPr>
        <p:spPr>
          <a:xfrm flipH="1">
            <a:off x="1456725" y="1617100"/>
            <a:ext cx="1960800" cy="103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08" name="Google Shape;108;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10" name="Shape 110"/>
        <p:cNvGrpSpPr/>
        <p:nvPr/>
      </p:nvGrpSpPr>
      <p:grpSpPr>
        <a:xfrm>
          <a:off x="0" y="0"/>
          <a:ext cx="0" cy="0"/>
          <a:chOff x="0" y="0"/>
          <a:chExt cx="0" cy="0"/>
        </a:xfrm>
      </p:grpSpPr>
      <p:sp>
        <p:nvSpPr>
          <p:cNvPr id="111" name="Google Shape;111;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9"/>
          <p:cNvSpPr/>
          <p:nvPr/>
        </p:nvSpPr>
        <p:spPr>
          <a:xfrm flipH="1">
            <a:off x="7488608"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9"/>
          <p:cNvSpPr txBox="1"/>
          <p:nvPr>
            <p:ph idx="1" type="subTitle"/>
          </p:nvPr>
        </p:nvSpPr>
        <p:spPr>
          <a:xfrm flipH="1">
            <a:off x="2521800" y="2340324"/>
            <a:ext cx="4100400" cy="808500"/>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p:txBody>
      </p:sp>
      <p:sp>
        <p:nvSpPr>
          <p:cNvPr id="137" name="Google Shape;137;p9"/>
          <p:cNvSpPr txBox="1"/>
          <p:nvPr>
            <p:ph type="title"/>
          </p:nvPr>
        </p:nvSpPr>
        <p:spPr>
          <a:xfrm>
            <a:off x="2521800" y="3221225"/>
            <a:ext cx="4100400" cy="4029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2800"/>
              <a:buNone/>
              <a:defRPr b="0" sz="2200">
                <a:solidFill>
                  <a:schemeClr val="dk1"/>
                </a:solidFill>
                <a:latin typeface="Anaheim"/>
                <a:ea typeface="Anaheim"/>
                <a:cs typeface="Anaheim"/>
                <a:sym typeface="Anaheim"/>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138" name="Shape 138"/>
        <p:cNvGrpSpPr/>
        <p:nvPr/>
      </p:nvGrpSpPr>
      <p:grpSpPr>
        <a:xfrm>
          <a:off x="0" y="0"/>
          <a:ext cx="0" cy="0"/>
          <a:chOff x="0" y="0"/>
          <a:chExt cx="0" cy="0"/>
        </a:xfrm>
      </p:grpSpPr>
      <p:sp>
        <p:nvSpPr>
          <p:cNvPr id="139" name="Google Shape;139;p10"/>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0"/>
          <p:cNvSpPr txBox="1"/>
          <p:nvPr>
            <p:ph idx="1" type="body"/>
          </p:nvPr>
        </p:nvSpPr>
        <p:spPr>
          <a:xfrm>
            <a:off x="4579525" y="2388200"/>
            <a:ext cx="3932700" cy="2130900"/>
          </a:xfrm>
          <a:prstGeom prst="rect">
            <a:avLst/>
          </a:prstGeom>
          <a:noFill/>
          <a:ln>
            <a:noFill/>
          </a:ln>
        </p:spPr>
        <p:txBody>
          <a:bodyPr anchorCtr="0" anchor="t" bIns="91425" lIns="91425" spcFirstLastPara="1" rIns="91425" wrap="square" tIns="91425">
            <a:noAutofit/>
          </a:bodyPr>
          <a:lstStyle>
            <a:lvl1pPr indent="-330200" lvl="0" marL="457200" algn="r">
              <a:lnSpc>
                <a:spcPct val="100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a:lvl2pPr>
            <a:lvl3pPr indent="-323850" lvl="2" marL="1371600" algn="l">
              <a:lnSpc>
                <a:spcPct val="115000"/>
              </a:lnSpc>
              <a:spcBef>
                <a:spcPts val="1600"/>
              </a:spcBef>
              <a:spcAft>
                <a:spcPts val="0"/>
              </a:spcAft>
              <a:buSzPts val="1500"/>
              <a:buChar char="■"/>
              <a:defRPr/>
            </a:lvl3pPr>
            <a:lvl4pPr indent="-323850" lvl="3" marL="1828800" algn="l">
              <a:lnSpc>
                <a:spcPct val="115000"/>
              </a:lnSpc>
              <a:spcBef>
                <a:spcPts val="1600"/>
              </a:spcBef>
              <a:spcAft>
                <a:spcPts val="0"/>
              </a:spcAft>
              <a:buSzPts val="15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1150" lvl="6" marL="3200400" algn="l">
              <a:lnSpc>
                <a:spcPct val="115000"/>
              </a:lnSpc>
              <a:spcBef>
                <a:spcPts val="1600"/>
              </a:spcBef>
              <a:spcAft>
                <a:spcPts val="0"/>
              </a:spcAft>
              <a:buSzPts val="1300"/>
              <a:buChar char="●"/>
              <a:defRPr/>
            </a:lvl7pPr>
            <a:lvl8pPr indent="-311150" lvl="7" marL="3657600" algn="l">
              <a:lnSpc>
                <a:spcPct val="115000"/>
              </a:lnSpc>
              <a:spcBef>
                <a:spcPts val="1600"/>
              </a:spcBef>
              <a:spcAft>
                <a:spcPts val="0"/>
              </a:spcAft>
              <a:buSzPts val="1300"/>
              <a:buChar char="○"/>
              <a:defRPr/>
            </a:lvl8pPr>
            <a:lvl9pPr indent="-317500" lvl="8" marL="4114800" algn="l">
              <a:lnSpc>
                <a:spcPct val="115000"/>
              </a:lnSpc>
              <a:spcBef>
                <a:spcPts val="1600"/>
              </a:spcBef>
              <a:spcAft>
                <a:spcPts val="1600"/>
              </a:spcAft>
              <a:buSzPts val="1400"/>
              <a:buChar char="■"/>
              <a:defRPr/>
            </a:lvl9pPr>
          </a:lstStyle>
          <a:p/>
        </p:txBody>
      </p:sp>
      <p:sp>
        <p:nvSpPr>
          <p:cNvPr id="141" name="Google Shape;141;p10"/>
          <p:cNvSpPr txBox="1"/>
          <p:nvPr>
            <p:ph type="title"/>
          </p:nvPr>
        </p:nvSpPr>
        <p:spPr>
          <a:xfrm>
            <a:off x="4579531" y="1714800"/>
            <a:ext cx="3963300" cy="66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3000">
                <a:solidFill>
                  <a:schemeClr val="dk2"/>
                </a:solidFill>
              </a:defRPr>
            </a:lvl1pPr>
            <a:lvl2pPr lvl="1" algn="r">
              <a:lnSpc>
                <a:spcPct val="100000"/>
              </a:lnSpc>
              <a:spcBef>
                <a:spcPts val="0"/>
              </a:spcBef>
              <a:spcAft>
                <a:spcPts val="0"/>
              </a:spcAft>
              <a:buSzPts val="2800"/>
              <a:buNone/>
              <a:defRPr sz="3000"/>
            </a:lvl2pPr>
            <a:lvl3pPr lvl="2" algn="r">
              <a:lnSpc>
                <a:spcPct val="100000"/>
              </a:lnSpc>
              <a:spcBef>
                <a:spcPts val="0"/>
              </a:spcBef>
              <a:spcAft>
                <a:spcPts val="0"/>
              </a:spcAft>
              <a:buSzPts val="2800"/>
              <a:buNone/>
              <a:defRPr sz="3000"/>
            </a:lvl3pPr>
            <a:lvl4pPr lvl="3" algn="r">
              <a:lnSpc>
                <a:spcPct val="100000"/>
              </a:lnSpc>
              <a:spcBef>
                <a:spcPts val="0"/>
              </a:spcBef>
              <a:spcAft>
                <a:spcPts val="0"/>
              </a:spcAft>
              <a:buSzPts val="2800"/>
              <a:buNone/>
              <a:defRPr sz="3000"/>
            </a:lvl4pPr>
            <a:lvl5pPr lvl="4" algn="r">
              <a:lnSpc>
                <a:spcPct val="100000"/>
              </a:lnSpc>
              <a:spcBef>
                <a:spcPts val="0"/>
              </a:spcBef>
              <a:spcAft>
                <a:spcPts val="0"/>
              </a:spcAft>
              <a:buSzPts val="2800"/>
              <a:buNone/>
              <a:defRPr sz="3000"/>
            </a:lvl5pPr>
            <a:lvl6pPr lvl="5" algn="r">
              <a:lnSpc>
                <a:spcPct val="100000"/>
              </a:lnSpc>
              <a:spcBef>
                <a:spcPts val="0"/>
              </a:spcBef>
              <a:spcAft>
                <a:spcPts val="0"/>
              </a:spcAft>
              <a:buSzPts val="2800"/>
              <a:buNone/>
              <a:defRPr sz="3000"/>
            </a:lvl6pPr>
            <a:lvl7pPr lvl="6" algn="r">
              <a:lnSpc>
                <a:spcPct val="100000"/>
              </a:lnSpc>
              <a:spcBef>
                <a:spcPts val="0"/>
              </a:spcBef>
              <a:spcAft>
                <a:spcPts val="0"/>
              </a:spcAft>
              <a:buSzPts val="2800"/>
              <a:buNone/>
              <a:defRPr sz="3000"/>
            </a:lvl7pPr>
            <a:lvl8pPr lvl="7" algn="r">
              <a:lnSpc>
                <a:spcPct val="100000"/>
              </a:lnSpc>
              <a:spcBef>
                <a:spcPts val="0"/>
              </a:spcBef>
              <a:spcAft>
                <a:spcPts val="0"/>
              </a:spcAft>
              <a:buSzPts val="2800"/>
              <a:buNone/>
              <a:defRPr sz="3000"/>
            </a:lvl8pPr>
            <a:lvl9pPr lvl="8" algn="r">
              <a:lnSpc>
                <a:spcPct val="100000"/>
              </a:lnSpc>
              <a:spcBef>
                <a:spcPts val="0"/>
              </a:spcBef>
              <a:spcAft>
                <a:spcPts val="0"/>
              </a:spcAft>
              <a:buSzPts val="2800"/>
              <a:buNone/>
              <a:defRPr sz="3000"/>
            </a:lvl9pPr>
          </a:lstStyle>
          <a:p/>
        </p:txBody>
      </p:sp>
      <p:sp>
        <p:nvSpPr>
          <p:cNvPr id="142" name="Google Shape;142;p10"/>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0"/>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0"/>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0"/>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0"/>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0"/>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0"/>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0"/>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0"/>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0"/>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0"/>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0"/>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0"/>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0"/>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0"/>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0"/>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0"/>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0"/>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0"/>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0"/>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0"/>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0"/>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0"/>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0"/>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0"/>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0"/>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0"/>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0"/>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0"/>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0"/>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0"/>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0"/>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3.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Overpass Mono"/>
              <a:buNone/>
              <a:defRPr b="1" i="0" sz="2800" u="none" cap="none" strike="noStrike">
                <a:solidFill>
                  <a:schemeClr val="lt1"/>
                </a:solidFill>
                <a:latin typeface="Overpass Mono"/>
                <a:ea typeface="Overpass Mono"/>
                <a:cs typeface="Overpass Mono"/>
                <a:sym typeface="Overpass Mon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Anaheim"/>
              <a:buChar char="●"/>
              <a:defRPr b="0" i="0" sz="1800" u="none" cap="none" strike="noStrike">
                <a:solidFill>
                  <a:schemeClr val="lt1"/>
                </a:solidFill>
                <a:latin typeface="Anaheim"/>
                <a:ea typeface="Anaheim"/>
                <a:cs typeface="Anaheim"/>
                <a:sym typeface="Anaheim"/>
              </a:defRPr>
            </a:lvl1pPr>
            <a:lvl2pPr indent="-317500" lvl="1" marL="914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2pPr>
            <a:lvl3pPr indent="-317500" lvl="2" marL="1371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3pPr>
            <a:lvl4pPr indent="-317500" lvl="3" marL="18288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4pPr>
            <a:lvl5pPr indent="-317500" lvl="4" marL="22860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5pPr>
            <a:lvl6pPr indent="-317500" lvl="5" marL="27432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6pPr>
            <a:lvl7pPr indent="-317500" lvl="6" marL="3200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7pPr>
            <a:lvl8pPr indent="-317500" lvl="7" marL="3657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8pPr>
            <a:lvl9pPr indent="-317500" lvl="8" marL="4114800" marR="0" rtl="0" algn="l">
              <a:lnSpc>
                <a:spcPct val="115000"/>
              </a:lnSpc>
              <a:spcBef>
                <a:spcPts val="1600"/>
              </a:spcBef>
              <a:spcAft>
                <a:spcPts val="160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326" name="Shape 326"/>
        <p:cNvGrpSpPr/>
        <p:nvPr/>
      </p:nvGrpSpPr>
      <p:grpSpPr>
        <a:xfrm>
          <a:off x="0" y="0"/>
          <a:ext cx="0" cy="0"/>
          <a:chOff x="0" y="0"/>
          <a:chExt cx="0" cy="0"/>
        </a:xfrm>
      </p:grpSpPr>
      <p:sp>
        <p:nvSpPr>
          <p:cNvPr id="327" name="Google Shape;3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Overpass Mono"/>
              <a:buNone/>
              <a:defRPr b="1" i="0" sz="2800" u="none" cap="none" strike="noStrike">
                <a:solidFill>
                  <a:schemeClr val="lt1"/>
                </a:solidFill>
                <a:latin typeface="Overpass Mono"/>
                <a:ea typeface="Overpass Mono"/>
                <a:cs typeface="Overpass Mono"/>
                <a:sym typeface="Overpass Mon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28" name="Google Shape;3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Anaheim"/>
              <a:buChar char="●"/>
              <a:defRPr b="0" i="0" sz="1800" u="none" cap="none" strike="noStrike">
                <a:solidFill>
                  <a:schemeClr val="lt1"/>
                </a:solidFill>
                <a:latin typeface="Anaheim"/>
                <a:ea typeface="Anaheim"/>
                <a:cs typeface="Anaheim"/>
                <a:sym typeface="Anaheim"/>
              </a:defRPr>
            </a:lvl1pPr>
            <a:lvl2pPr indent="-317500" lvl="1" marL="914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2pPr>
            <a:lvl3pPr indent="-317500" lvl="2" marL="1371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3pPr>
            <a:lvl4pPr indent="-317500" lvl="3" marL="18288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4pPr>
            <a:lvl5pPr indent="-317500" lvl="4" marL="22860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5pPr>
            <a:lvl6pPr indent="-317500" lvl="5" marL="27432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6pPr>
            <a:lvl7pPr indent="-317500" lvl="6" marL="3200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7pPr>
            <a:lvl8pPr indent="-317500" lvl="7" marL="3657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8pPr>
            <a:lvl9pPr indent="-317500" lvl="8" marL="4114800" marR="0" rtl="0" algn="l">
              <a:lnSpc>
                <a:spcPct val="115000"/>
              </a:lnSpc>
              <a:spcBef>
                <a:spcPts val="1600"/>
              </a:spcBef>
              <a:spcAft>
                <a:spcPts val="160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35" name="Shape 435"/>
        <p:cNvGrpSpPr/>
        <p:nvPr/>
      </p:nvGrpSpPr>
      <p:grpSpPr>
        <a:xfrm>
          <a:off x="0" y="0"/>
          <a:ext cx="0" cy="0"/>
          <a:chOff x="0" y="0"/>
          <a:chExt cx="0" cy="0"/>
        </a:xfrm>
      </p:grpSpPr>
      <p:sp>
        <p:nvSpPr>
          <p:cNvPr id="436" name="Google Shape;436;p38"/>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1pPr>
            <a:lvl2pPr lvl="1"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2pPr>
            <a:lvl3pPr lvl="2"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3pPr>
            <a:lvl4pPr lvl="3"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4pPr>
            <a:lvl5pPr lvl="4"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5pPr>
            <a:lvl6pPr lvl="5"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6pPr>
            <a:lvl7pPr lvl="6"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7pPr>
            <a:lvl8pPr lvl="7"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8pPr>
            <a:lvl9pPr lvl="8"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9pPr>
          </a:lstStyle>
          <a:p/>
        </p:txBody>
      </p:sp>
      <p:sp>
        <p:nvSpPr>
          <p:cNvPr id="437" name="Google Shape;437;p38"/>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1pPr>
            <a:lvl2pPr indent="-298450" lvl="1" marL="914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2pPr>
            <a:lvl3pPr indent="-298450" lvl="2" marL="1371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3pPr>
            <a:lvl4pPr indent="-298450" lvl="3" marL="1828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4pPr>
            <a:lvl5pPr indent="-298450" lvl="4" marL="22860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5pPr>
            <a:lvl6pPr indent="-298450" lvl="5" marL="2743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6pPr>
            <a:lvl7pPr indent="-298450" lvl="6" marL="3200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7pPr>
            <a:lvl8pPr indent="-298450" lvl="7" marL="3657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8pPr>
            <a:lvl9pPr indent="-298450" lvl="8" marL="4114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8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1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6.xml"/><Relationship Id="rId3" Type="http://schemas.openxmlformats.org/officeDocument/2006/relationships/image" Target="../media/image1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7.xml"/><Relationship Id="rId3" Type="http://schemas.openxmlformats.org/officeDocument/2006/relationships/image" Target="../media/image19.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8.xml"/><Relationship Id="rId3" Type="http://schemas.openxmlformats.org/officeDocument/2006/relationships/image" Target="../media/image19.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0"/>
          <p:cNvSpPr txBox="1"/>
          <p:nvPr>
            <p:ph type="ctrTitle"/>
          </p:nvPr>
        </p:nvSpPr>
        <p:spPr>
          <a:xfrm>
            <a:off x="1538750" y="188525"/>
            <a:ext cx="4944000" cy="22965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id" sz="4200"/>
              <a:t>Struktur/</a:t>
            </a:r>
            <a:endParaRPr sz="4200"/>
          </a:p>
          <a:p>
            <a:pPr indent="0" lvl="0" marL="0" rtl="0" algn="l">
              <a:spcBef>
                <a:spcPts val="0"/>
              </a:spcBef>
              <a:spcAft>
                <a:spcPts val="0"/>
              </a:spcAft>
              <a:buNone/>
            </a:pPr>
            <a:r>
              <a:rPr lang="id" sz="4200"/>
              <a:t>Organisasi File</a:t>
            </a:r>
            <a:endParaRPr sz="4200"/>
          </a:p>
        </p:txBody>
      </p:sp>
      <p:sp>
        <p:nvSpPr>
          <p:cNvPr id="444" name="Google Shape;444;p40"/>
          <p:cNvSpPr txBox="1"/>
          <p:nvPr>
            <p:ph idx="1" type="subTitle"/>
          </p:nvPr>
        </p:nvSpPr>
        <p:spPr>
          <a:xfrm>
            <a:off x="1538750" y="2699850"/>
            <a:ext cx="4698600" cy="13605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id" sz="1600"/>
              <a:t>Kelompok 10 :</a:t>
            </a:r>
            <a:endParaRPr sz="1600"/>
          </a:p>
          <a:p>
            <a:pPr indent="0" lvl="0" marL="0" rtl="0" algn="l">
              <a:lnSpc>
                <a:spcPct val="115000"/>
              </a:lnSpc>
              <a:spcBef>
                <a:spcPts val="0"/>
              </a:spcBef>
              <a:spcAft>
                <a:spcPts val="0"/>
              </a:spcAft>
              <a:buNone/>
            </a:pPr>
            <a:r>
              <a:rPr lang="id" sz="1600"/>
              <a:t>M Fikri Hidayatullah – 201524017</a:t>
            </a:r>
            <a:endParaRPr sz="1600"/>
          </a:p>
          <a:p>
            <a:pPr indent="0" lvl="0" marL="0" rtl="0" algn="l">
              <a:spcBef>
                <a:spcPts val="0"/>
              </a:spcBef>
              <a:spcAft>
                <a:spcPts val="0"/>
              </a:spcAft>
              <a:buNone/>
            </a:pPr>
            <a:r>
              <a:rPr lang="id" sz="1600"/>
              <a:t>Rafli Lutfiansyah M - 201524021</a:t>
            </a:r>
            <a:endParaRPr sz="1600"/>
          </a:p>
          <a:p>
            <a:pPr indent="0" lvl="0" marL="0" rtl="0" algn="l">
              <a:spcBef>
                <a:spcPts val="0"/>
              </a:spcBef>
              <a:spcAft>
                <a:spcPts val="0"/>
              </a:spcAft>
              <a:buNone/>
            </a:pPr>
            <a:r>
              <a:rPr lang="id" sz="1600"/>
              <a:t>Arsal Fadilah - 201524036</a:t>
            </a:r>
            <a:endParaRPr sz="1600"/>
          </a:p>
          <a:p>
            <a:pPr indent="0" lvl="0" marL="0" rtl="0" algn="l">
              <a:spcBef>
                <a:spcPts val="0"/>
              </a:spcBef>
              <a:spcAft>
                <a:spcPts val="0"/>
              </a:spcAft>
              <a:buNone/>
            </a:pPr>
            <a:r>
              <a:rPr lang="id" sz="1600"/>
              <a:t>Fasya Nur Fauzziyah - 201524044</a:t>
            </a:r>
            <a:endParaRPr sz="1600"/>
          </a:p>
          <a:p>
            <a:pPr indent="0" lvl="0" marL="0" rtl="0" algn="l">
              <a:spcBef>
                <a:spcPts val="0"/>
              </a:spcBef>
              <a:spcAft>
                <a:spcPts val="0"/>
              </a:spcAft>
              <a:buNone/>
            </a:pPr>
            <a:r>
              <a:rPr lang="id" sz="1600"/>
              <a:t>Kevandra Rivaldy Adrianto Putra - 201524047</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9"/>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lang="id"/>
              <a:t>Insert New Record in Sequence</a:t>
            </a:r>
            <a:endParaRPr/>
          </a:p>
          <a:p>
            <a:pPr indent="0" lvl="0" marL="0" rtl="0" algn="ctr">
              <a:lnSpc>
                <a:spcPct val="100000"/>
              </a:lnSpc>
              <a:spcBef>
                <a:spcPts val="0"/>
              </a:spcBef>
              <a:spcAft>
                <a:spcPts val="0"/>
              </a:spcAft>
              <a:buSzPts val="2800"/>
              <a:buNone/>
            </a:pPr>
            <a:r>
              <a:t/>
            </a:r>
            <a:endParaRPr/>
          </a:p>
        </p:txBody>
      </p:sp>
      <p:sp>
        <p:nvSpPr>
          <p:cNvPr id="553" name="Google Shape;553;p49"/>
          <p:cNvSpPr/>
          <p:nvPr/>
        </p:nvSpPr>
        <p:spPr>
          <a:xfrm>
            <a:off x="1278113" y="1753733"/>
            <a:ext cx="4097100" cy="76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9"/>
          <p:cNvSpPr/>
          <p:nvPr/>
        </p:nvSpPr>
        <p:spPr>
          <a:xfrm>
            <a:off x="1287598" y="1753841"/>
            <a:ext cx="807900" cy="761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R1</a:t>
            </a:r>
            <a:endParaRPr/>
          </a:p>
        </p:txBody>
      </p:sp>
      <p:sp>
        <p:nvSpPr>
          <p:cNvPr id="555" name="Google Shape;555;p49"/>
          <p:cNvSpPr/>
          <p:nvPr/>
        </p:nvSpPr>
        <p:spPr>
          <a:xfrm>
            <a:off x="2095601" y="1753733"/>
            <a:ext cx="807900" cy="761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R3</a:t>
            </a:r>
            <a:endParaRPr/>
          </a:p>
        </p:txBody>
      </p:sp>
      <p:sp>
        <p:nvSpPr>
          <p:cNvPr id="556" name="Google Shape;556;p49"/>
          <p:cNvSpPr/>
          <p:nvPr/>
        </p:nvSpPr>
        <p:spPr>
          <a:xfrm>
            <a:off x="2922680" y="1753733"/>
            <a:ext cx="807900" cy="761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R5</a:t>
            </a:r>
            <a:endParaRPr/>
          </a:p>
        </p:txBody>
      </p:sp>
      <p:sp>
        <p:nvSpPr>
          <p:cNvPr id="557" name="Google Shape;557;p49"/>
          <p:cNvSpPr/>
          <p:nvPr/>
        </p:nvSpPr>
        <p:spPr>
          <a:xfrm>
            <a:off x="4567248" y="1753733"/>
            <a:ext cx="807900" cy="761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R7</a:t>
            </a:r>
            <a:endParaRPr/>
          </a:p>
        </p:txBody>
      </p:sp>
      <p:sp>
        <p:nvSpPr>
          <p:cNvPr id="558" name="Google Shape;558;p49"/>
          <p:cNvSpPr/>
          <p:nvPr/>
        </p:nvSpPr>
        <p:spPr>
          <a:xfrm>
            <a:off x="3749760" y="1753733"/>
            <a:ext cx="807900" cy="761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R6</a:t>
            </a:r>
            <a:endParaRPr/>
          </a:p>
        </p:txBody>
      </p:sp>
      <p:sp>
        <p:nvSpPr>
          <p:cNvPr id="559" name="Google Shape;559;p49"/>
          <p:cNvSpPr/>
          <p:nvPr/>
        </p:nvSpPr>
        <p:spPr>
          <a:xfrm>
            <a:off x="5403919" y="1753733"/>
            <a:ext cx="807900" cy="761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R8</a:t>
            </a:r>
            <a:endParaRPr/>
          </a:p>
        </p:txBody>
      </p:sp>
      <p:sp>
        <p:nvSpPr>
          <p:cNvPr id="560" name="Google Shape;560;p49"/>
          <p:cNvSpPr/>
          <p:nvPr/>
        </p:nvSpPr>
        <p:spPr>
          <a:xfrm>
            <a:off x="7058081" y="2502155"/>
            <a:ext cx="807900" cy="761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R2</a:t>
            </a:r>
            <a:endParaRPr/>
          </a:p>
        </p:txBody>
      </p:sp>
      <p:cxnSp>
        <p:nvCxnSpPr>
          <p:cNvPr id="561" name="Google Shape;561;p49"/>
          <p:cNvCxnSpPr>
            <a:stCxn id="560" idx="0"/>
            <a:endCxn id="559" idx="3"/>
          </p:cNvCxnSpPr>
          <p:nvPr/>
        </p:nvCxnSpPr>
        <p:spPr>
          <a:xfrm flipH="1" rot="5400000">
            <a:off x="6653081" y="1693205"/>
            <a:ext cx="367800" cy="1250100"/>
          </a:xfrm>
          <a:prstGeom prst="bentConnector2">
            <a:avLst/>
          </a:prstGeom>
          <a:noFill/>
          <a:ln cap="flat" cmpd="sng" w="9525">
            <a:solidFill>
              <a:schemeClr val="dk2"/>
            </a:solidFill>
            <a:prstDash val="solid"/>
            <a:round/>
            <a:headEnd len="med" w="med" type="none"/>
            <a:tailEnd len="med" w="med" type="none"/>
          </a:ln>
        </p:spPr>
      </p:cxnSp>
      <p:sp>
        <p:nvSpPr>
          <p:cNvPr id="562" name="Google Shape;562;p49"/>
          <p:cNvSpPr txBox="1"/>
          <p:nvPr/>
        </p:nvSpPr>
        <p:spPr>
          <a:xfrm>
            <a:off x="6789660" y="1518750"/>
            <a:ext cx="107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Anaheim"/>
                <a:ea typeface="Anaheim"/>
                <a:cs typeface="Anaheim"/>
                <a:sym typeface="Anaheim"/>
              </a:rPr>
              <a:t>INSERT AT END OF FILE</a:t>
            </a:r>
            <a:endParaRPr>
              <a:solidFill>
                <a:schemeClr val="lt1"/>
              </a:solidFill>
              <a:latin typeface="Anaheim"/>
              <a:ea typeface="Anaheim"/>
              <a:cs typeface="Anaheim"/>
              <a:sym typeface="Anaheim"/>
            </a:endParaRPr>
          </a:p>
        </p:txBody>
      </p:sp>
      <p:sp>
        <p:nvSpPr>
          <p:cNvPr id="563" name="Google Shape;563;p49"/>
          <p:cNvSpPr/>
          <p:nvPr/>
        </p:nvSpPr>
        <p:spPr>
          <a:xfrm>
            <a:off x="1287588" y="3772033"/>
            <a:ext cx="4097100" cy="76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9"/>
          <p:cNvSpPr/>
          <p:nvPr/>
        </p:nvSpPr>
        <p:spPr>
          <a:xfrm>
            <a:off x="1297073" y="3772141"/>
            <a:ext cx="807900" cy="761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R1</a:t>
            </a:r>
            <a:endParaRPr/>
          </a:p>
        </p:txBody>
      </p:sp>
      <p:sp>
        <p:nvSpPr>
          <p:cNvPr id="565" name="Google Shape;565;p49"/>
          <p:cNvSpPr/>
          <p:nvPr/>
        </p:nvSpPr>
        <p:spPr>
          <a:xfrm>
            <a:off x="2941851" y="3778783"/>
            <a:ext cx="807900" cy="761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R3</a:t>
            </a:r>
            <a:endParaRPr/>
          </a:p>
        </p:txBody>
      </p:sp>
      <p:sp>
        <p:nvSpPr>
          <p:cNvPr id="566" name="Google Shape;566;p49"/>
          <p:cNvSpPr/>
          <p:nvPr/>
        </p:nvSpPr>
        <p:spPr>
          <a:xfrm>
            <a:off x="3768930" y="3778783"/>
            <a:ext cx="807900" cy="761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R5</a:t>
            </a:r>
            <a:endParaRPr/>
          </a:p>
        </p:txBody>
      </p:sp>
      <p:sp>
        <p:nvSpPr>
          <p:cNvPr id="567" name="Google Shape;567;p49"/>
          <p:cNvSpPr/>
          <p:nvPr/>
        </p:nvSpPr>
        <p:spPr>
          <a:xfrm>
            <a:off x="5413498" y="3778783"/>
            <a:ext cx="807900" cy="761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R7</a:t>
            </a:r>
            <a:endParaRPr/>
          </a:p>
        </p:txBody>
      </p:sp>
      <p:sp>
        <p:nvSpPr>
          <p:cNvPr id="568" name="Google Shape;568;p49"/>
          <p:cNvSpPr/>
          <p:nvPr/>
        </p:nvSpPr>
        <p:spPr>
          <a:xfrm>
            <a:off x="4596010" y="3778783"/>
            <a:ext cx="807900" cy="761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R6</a:t>
            </a:r>
            <a:endParaRPr/>
          </a:p>
        </p:txBody>
      </p:sp>
      <p:sp>
        <p:nvSpPr>
          <p:cNvPr id="569" name="Google Shape;569;p49"/>
          <p:cNvSpPr/>
          <p:nvPr/>
        </p:nvSpPr>
        <p:spPr>
          <a:xfrm>
            <a:off x="6250169" y="3778783"/>
            <a:ext cx="807900" cy="761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R8</a:t>
            </a:r>
            <a:endParaRPr/>
          </a:p>
        </p:txBody>
      </p:sp>
      <p:sp>
        <p:nvSpPr>
          <p:cNvPr id="570" name="Google Shape;570;p49"/>
          <p:cNvSpPr/>
          <p:nvPr/>
        </p:nvSpPr>
        <p:spPr>
          <a:xfrm>
            <a:off x="2124356" y="3772030"/>
            <a:ext cx="807900" cy="761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R2</a:t>
            </a:r>
            <a:endParaRPr/>
          </a:p>
        </p:txBody>
      </p:sp>
      <p:sp>
        <p:nvSpPr>
          <p:cNvPr id="571" name="Google Shape;571;p49"/>
          <p:cNvSpPr txBox="1"/>
          <p:nvPr/>
        </p:nvSpPr>
        <p:spPr>
          <a:xfrm>
            <a:off x="1297075" y="3256600"/>
            <a:ext cx="132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600">
                <a:solidFill>
                  <a:schemeClr val="lt1"/>
                </a:solidFill>
                <a:latin typeface="Anaheim"/>
                <a:ea typeface="Anaheim"/>
                <a:cs typeface="Anaheim"/>
                <a:sym typeface="Anaheim"/>
              </a:rPr>
              <a:t>SORT :</a:t>
            </a:r>
            <a:endParaRPr sz="1600">
              <a:solidFill>
                <a:schemeClr val="lt1"/>
              </a:solidFill>
              <a:latin typeface="Anaheim"/>
              <a:ea typeface="Anaheim"/>
              <a:cs typeface="Anaheim"/>
              <a:sym typeface="Anahei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0"/>
          <p:cNvSpPr txBox="1"/>
          <p:nvPr>
            <p:ph type="title"/>
          </p:nvPr>
        </p:nvSpPr>
        <p:spPr>
          <a:xfrm>
            <a:off x="0" y="1601850"/>
            <a:ext cx="29142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Kelebihan</a:t>
            </a:r>
            <a:endParaRPr/>
          </a:p>
        </p:txBody>
      </p:sp>
      <p:sp>
        <p:nvSpPr>
          <p:cNvPr id="577" name="Google Shape;577;p50"/>
          <p:cNvSpPr txBox="1"/>
          <p:nvPr>
            <p:ph type="title"/>
          </p:nvPr>
        </p:nvSpPr>
        <p:spPr>
          <a:xfrm>
            <a:off x="0" y="3713825"/>
            <a:ext cx="29142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Kekurangan</a:t>
            </a:r>
            <a:endParaRPr/>
          </a:p>
        </p:txBody>
      </p:sp>
      <p:sp>
        <p:nvSpPr>
          <p:cNvPr id="578" name="Google Shape;578;p50"/>
          <p:cNvSpPr txBox="1"/>
          <p:nvPr/>
        </p:nvSpPr>
        <p:spPr>
          <a:xfrm>
            <a:off x="2914200" y="1320600"/>
            <a:ext cx="5868600" cy="1231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Anaheim"/>
              <a:buAutoNum type="arabicPeriod"/>
            </a:pPr>
            <a:r>
              <a:rPr lang="id" sz="1700">
                <a:solidFill>
                  <a:schemeClr val="lt1"/>
                </a:solidFill>
                <a:latin typeface="Anaheim"/>
                <a:ea typeface="Anaheim"/>
                <a:cs typeface="Anaheim"/>
                <a:sym typeface="Anaheim"/>
              </a:rPr>
              <a:t>Simple design</a:t>
            </a:r>
            <a:endParaRPr sz="1700">
              <a:solidFill>
                <a:schemeClr val="lt1"/>
              </a:solidFill>
              <a:latin typeface="Anaheim"/>
              <a:ea typeface="Anaheim"/>
              <a:cs typeface="Anaheim"/>
              <a:sym typeface="Anaheim"/>
            </a:endParaRPr>
          </a:p>
          <a:p>
            <a:pPr indent="-336550" lvl="0" marL="457200" rtl="0" algn="l">
              <a:spcBef>
                <a:spcPts val="0"/>
              </a:spcBef>
              <a:spcAft>
                <a:spcPts val="0"/>
              </a:spcAft>
              <a:buClr>
                <a:schemeClr val="lt1"/>
              </a:buClr>
              <a:buSzPts val="1700"/>
              <a:buFont typeface="Anaheim"/>
              <a:buAutoNum type="arabicPeriod"/>
            </a:pPr>
            <a:r>
              <a:rPr lang="id" sz="1700">
                <a:solidFill>
                  <a:schemeClr val="lt1"/>
                </a:solidFill>
                <a:latin typeface="Anaheim"/>
                <a:ea typeface="Anaheim"/>
                <a:cs typeface="Anaheim"/>
                <a:sym typeface="Anaheim"/>
              </a:rPr>
              <a:t>Tidak memerlukan banyak usaha untuk menyimpan data</a:t>
            </a:r>
            <a:endParaRPr sz="1700">
              <a:solidFill>
                <a:schemeClr val="lt1"/>
              </a:solidFill>
              <a:latin typeface="Anaheim"/>
              <a:ea typeface="Anaheim"/>
              <a:cs typeface="Anaheim"/>
              <a:sym typeface="Anaheim"/>
            </a:endParaRPr>
          </a:p>
          <a:p>
            <a:pPr indent="-336550" lvl="0" marL="457200" rtl="0" algn="l">
              <a:spcBef>
                <a:spcPts val="0"/>
              </a:spcBef>
              <a:spcAft>
                <a:spcPts val="0"/>
              </a:spcAft>
              <a:buClr>
                <a:schemeClr val="lt1"/>
              </a:buClr>
              <a:buSzPts val="1700"/>
              <a:buFont typeface="Anaheim"/>
              <a:buAutoNum type="arabicPeriod"/>
            </a:pPr>
            <a:r>
              <a:rPr lang="id" sz="1700">
                <a:solidFill>
                  <a:schemeClr val="lt1"/>
                </a:solidFill>
                <a:latin typeface="Anaheim"/>
                <a:ea typeface="Anaheim"/>
                <a:cs typeface="Anaheim"/>
                <a:sym typeface="Anaheim"/>
              </a:rPr>
              <a:t>Metode cepat dan efisien untuk data dalam jumlah besar</a:t>
            </a:r>
            <a:endParaRPr sz="1700">
              <a:solidFill>
                <a:schemeClr val="lt1"/>
              </a:solidFill>
              <a:latin typeface="Anaheim"/>
              <a:ea typeface="Anaheim"/>
              <a:cs typeface="Anaheim"/>
              <a:sym typeface="Anaheim"/>
            </a:endParaRPr>
          </a:p>
          <a:p>
            <a:pPr indent="-336550" lvl="0" marL="457200" rtl="0" algn="l">
              <a:spcBef>
                <a:spcPts val="0"/>
              </a:spcBef>
              <a:spcAft>
                <a:spcPts val="0"/>
              </a:spcAft>
              <a:buClr>
                <a:schemeClr val="lt1"/>
              </a:buClr>
              <a:buSzPts val="1700"/>
              <a:buFont typeface="Anaheim"/>
              <a:buAutoNum type="arabicPeriod"/>
            </a:pPr>
            <a:r>
              <a:rPr lang="id" sz="1700">
                <a:solidFill>
                  <a:schemeClr val="lt1"/>
                </a:solidFill>
                <a:latin typeface="Anaheim"/>
                <a:ea typeface="Anaheim"/>
                <a:cs typeface="Anaheim"/>
                <a:sym typeface="Anaheim"/>
              </a:rPr>
              <a:t>Data sangat mudah disimpan di magnetics tape</a:t>
            </a:r>
            <a:endParaRPr sz="1700">
              <a:solidFill>
                <a:schemeClr val="lt1"/>
              </a:solidFill>
              <a:latin typeface="Anaheim"/>
              <a:ea typeface="Anaheim"/>
              <a:cs typeface="Anaheim"/>
              <a:sym typeface="Anaheim"/>
            </a:endParaRPr>
          </a:p>
        </p:txBody>
      </p:sp>
      <p:sp>
        <p:nvSpPr>
          <p:cNvPr id="579" name="Google Shape;579;p50"/>
          <p:cNvSpPr txBox="1"/>
          <p:nvPr/>
        </p:nvSpPr>
        <p:spPr>
          <a:xfrm>
            <a:off x="2914200" y="2860500"/>
            <a:ext cx="55062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Anaheim"/>
              <a:buAutoNum type="arabicPeriod"/>
            </a:pPr>
            <a:r>
              <a:rPr lang="id" sz="1600">
                <a:solidFill>
                  <a:schemeClr val="lt1"/>
                </a:solidFill>
                <a:latin typeface="Anaheim"/>
                <a:ea typeface="Anaheim"/>
                <a:cs typeface="Anaheim"/>
                <a:sym typeface="Anaheim"/>
              </a:rPr>
              <a:t>Memakan banyak waktu</a:t>
            </a:r>
            <a:endParaRPr sz="1600">
              <a:solidFill>
                <a:schemeClr val="lt1"/>
              </a:solidFill>
              <a:latin typeface="Anaheim"/>
              <a:ea typeface="Anaheim"/>
              <a:cs typeface="Anaheim"/>
              <a:sym typeface="Anaheim"/>
            </a:endParaRPr>
          </a:p>
          <a:p>
            <a:pPr indent="-330200" lvl="0" marL="457200" rtl="0" algn="l">
              <a:spcBef>
                <a:spcPts val="0"/>
              </a:spcBef>
              <a:spcAft>
                <a:spcPts val="0"/>
              </a:spcAft>
              <a:buClr>
                <a:schemeClr val="lt1"/>
              </a:buClr>
              <a:buSzPts val="1600"/>
              <a:buFont typeface="Anaheim"/>
              <a:buAutoNum type="arabicPeriod"/>
            </a:pPr>
            <a:r>
              <a:rPr lang="id" sz="1600">
                <a:solidFill>
                  <a:schemeClr val="lt1"/>
                </a:solidFill>
                <a:latin typeface="Anaheim"/>
                <a:ea typeface="Anaheim"/>
                <a:cs typeface="Anaheim"/>
                <a:sym typeface="Anaheim"/>
              </a:rPr>
              <a:t>Memperbolehkan redudansi data</a:t>
            </a:r>
            <a:endParaRPr sz="1600">
              <a:solidFill>
                <a:schemeClr val="lt1"/>
              </a:solidFill>
              <a:latin typeface="Anaheim"/>
              <a:ea typeface="Anaheim"/>
              <a:cs typeface="Anaheim"/>
              <a:sym typeface="Anaheim"/>
            </a:endParaRPr>
          </a:p>
          <a:p>
            <a:pPr indent="-330200" lvl="0" marL="457200" rtl="0" algn="l">
              <a:spcBef>
                <a:spcPts val="0"/>
              </a:spcBef>
              <a:spcAft>
                <a:spcPts val="0"/>
              </a:spcAft>
              <a:buClr>
                <a:schemeClr val="lt1"/>
              </a:buClr>
              <a:buSzPts val="1600"/>
              <a:buFont typeface="Anaheim"/>
              <a:buAutoNum type="arabicPeriod"/>
            </a:pPr>
            <a:r>
              <a:rPr lang="id" sz="1600">
                <a:solidFill>
                  <a:schemeClr val="lt1"/>
                </a:solidFill>
                <a:latin typeface="Anaheim"/>
                <a:ea typeface="Anaheim"/>
                <a:cs typeface="Anaheim"/>
                <a:sym typeface="Anaheim"/>
              </a:rPr>
              <a:t>Tidak memungkinkan melakukan random search</a:t>
            </a:r>
            <a:endParaRPr sz="1600">
              <a:solidFill>
                <a:schemeClr val="lt1"/>
              </a:solidFill>
              <a:latin typeface="Anaheim"/>
              <a:ea typeface="Anaheim"/>
              <a:cs typeface="Anaheim"/>
              <a:sym typeface="Anaheim"/>
            </a:endParaRPr>
          </a:p>
          <a:p>
            <a:pPr indent="-330200" lvl="0" marL="457200" rtl="0" algn="l">
              <a:spcBef>
                <a:spcPts val="0"/>
              </a:spcBef>
              <a:spcAft>
                <a:spcPts val="0"/>
              </a:spcAft>
              <a:buClr>
                <a:schemeClr val="lt1"/>
              </a:buClr>
              <a:buSzPts val="1600"/>
              <a:buFont typeface="Anaheim"/>
              <a:buAutoNum type="arabicPeriod"/>
            </a:pPr>
            <a:r>
              <a:rPr lang="id" sz="1600">
                <a:solidFill>
                  <a:schemeClr val="lt1"/>
                </a:solidFill>
                <a:latin typeface="Anaheim"/>
                <a:ea typeface="Anaheim"/>
                <a:cs typeface="Anaheim"/>
                <a:sym typeface="Anaheim"/>
              </a:rPr>
              <a:t>Sorted file method tidak efisien karena membutuhkan waktu dan ruang untuk menyortir record</a:t>
            </a:r>
            <a:endParaRPr sz="1600">
              <a:solidFill>
                <a:schemeClr val="lt1"/>
              </a:solidFill>
              <a:latin typeface="Anaheim"/>
              <a:ea typeface="Anaheim"/>
              <a:cs typeface="Anaheim"/>
              <a:sym typeface="Anaheim"/>
            </a:endParaRPr>
          </a:p>
          <a:p>
            <a:pPr indent="-330200" lvl="0" marL="457200" rtl="0" algn="l">
              <a:spcBef>
                <a:spcPts val="0"/>
              </a:spcBef>
              <a:spcAft>
                <a:spcPts val="0"/>
              </a:spcAft>
              <a:buClr>
                <a:schemeClr val="lt1"/>
              </a:buClr>
              <a:buSzPts val="1600"/>
              <a:buFont typeface="Anaheim"/>
              <a:buAutoNum type="arabicPeriod"/>
            </a:pPr>
            <a:r>
              <a:rPr lang="id" sz="1600">
                <a:solidFill>
                  <a:schemeClr val="lt1"/>
                </a:solidFill>
                <a:latin typeface="Anaheim"/>
                <a:ea typeface="Anaheim"/>
                <a:cs typeface="Anaheim"/>
                <a:sym typeface="Anaheim"/>
              </a:rPr>
              <a:t>Sequential record tidak dapat mendukung teknologi modern yang memerlukan akses cepat ke record yang disimpan</a:t>
            </a:r>
            <a:endParaRPr sz="1600">
              <a:solidFill>
                <a:schemeClr val="lt1"/>
              </a:solidFill>
              <a:latin typeface="Anaheim"/>
              <a:ea typeface="Anaheim"/>
              <a:cs typeface="Anaheim"/>
              <a:sym typeface="Anaheim"/>
            </a:endParaRPr>
          </a:p>
        </p:txBody>
      </p:sp>
      <p:sp>
        <p:nvSpPr>
          <p:cNvPr id="580" name="Google Shape;580;p50"/>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Sequence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1"/>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Implementasi Sequence</a:t>
            </a:r>
            <a:endParaRPr/>
          </a:p>
        </p:txBody>
      </p:sp>
      <p:pic>
        <p:nvPicPr>
          <p:cNvPr id="586" name="Google Shape;586;p51"/>
          <p:cNvPicPr preferRelativeResize="0"/>
          <p:nvPr/>
        </p:nvPicPr>
        <p:blipFill>
          <a:blip r:embed="rId3">
            <a:alphaModFix/>
          </a:blip>
          <a:stretch>
            <a:fillRect/>
          </a:stretch>
        </p:blipFill>
        <p:spPr>
          <a:xfrm>
            <a:off x="303175" y="1594325"/>
            <a:ext cx="3797300" cy="2394225"/>
          </a:xfrm>
          <a:prstGeom prst="rect">
            <a:avLst/>
          </a:prstGeom>
          <a:noFill/>
          <a:ln>
            <a:noFill/>
          </a:ln>
        </p:spPr>
      </p:pic>
      <p:pic>
        <p:nvPicPr>
          <p:cNvPr id="587" name="Google Shape;587;p51"/>
          <p:cNvPicPr preferRelativeResize="0"/>
          <p:nvPr/>
        </p:nvPicPr>
        <p:blipFill>
          <a:blip r:embed="rId4">
            <a:alphaModFix/>
          </a:blip>
          <a:stretch>
            <a:fillRect/>
          </a:stretch>
        </p:blipFill>
        <p:spPr>
          <a:xfrm>
            <a:off x="4561600" y="1627325"/>
            <a:ext cx="4279326" cy="2328224"/>
          </a:xfrm>
          <a:prstGeom prst="rect">
            <a:avLst/>
          </a:prstGeom>
          <a:noFill/>
          <a:ln>
            <a:noFill/>
          </a:ln>
        </p:spPr>
      </p:pic>
      <p:sp>
        <p:nvSpPr>
          <p:cNvPr id="588" name="Google Shape;588;p51"/>
          <p:cNvSpPr txBox="1"/>
          <p:nvPr/>
        </p:nvSpPr>
        <p:spPr>
          <a:xfrm>
            <a:off x="892650" y="4279600"/>
            <a:ext cx="733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a:solidFill>
                  <a:schemeClr val="lt1"/>
                </a:solidFill>
                <a:latin typeface="Anaheim"/>
                <a:ea typeface="Anaheim"/>
                <a:cs typeface="Anaheim"/>
                <a:sym typeface="Anaheim"/>
              </a:rPr>
              <a:t>Generate Report or Statistical Calculation</a:t>
            </a:r>
            <a:endParaRPr b="1">
              <a:solidFill>
                <a:schemeClr val="lt1"/>
              </a:solidFill>
              <a:latin typeface="Anaheim"/>
              <a:ea typeface="Anaheim"/>
              <a:cs typeface="Anaheim"/>
              <a:sym typeface="Anahei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2"/>
          <p:cNvSpPr txBox="1"/>
          <p:nvPr>
            <p:ph type="title"/>
          </p:nvPr>
        </p:nvSpPr>
        <p:spPr>
          <a:xfrm>
            <a:off x="359400" y="2347797"/>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id"/>
              <a:t>Pile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3"/>
          <p:cNvSpPr txBox="1"/>
          <p:nvPr>
            <p:ph idx="1" type="body"/>
          </p:nvPr>
        </p:nvSpPr>
        <p:spPr>
          <a:xfrm>
            <a:off x="609499" y="1973025"/>
            <a:ext cx="3512700" cy="21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id"/>
              <a:t>Pile merupakan struktur file yang tidak beraturan. Tersusun dari record-record dengan jenis yang tidak serupa.</a:t>
            </a:r>
            <a:endParaRPr/>
          </a:p>
        </p:txBody>
      </p:sp>
      <p:sp>
        <p:nvSpPr>
          <p:cNvPr id="599" name="Google Shape;599;p53"/>
          <p:cNvSpPr txBox="1"/>
          <p:nvPr>
            <p:ph type="title"/>
          </p:nvPr>
        </p:nvSpPr>
        <p:spPr>
          <a:xfrm>
            <a:off x="560825" y="819150"/>
            <a:ext cx="35613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d">
                <a:solidFill>
                  <a:schemeClr val="dk2"/>
                </a:solidFill>
              </a:rPr>
              <a:t>Pile</a:t>
            </a:r>
            <a:endParaRPr>
              <a:solidFill>
                <a:schemeClr val="dk2"/>
              </a:solidFill>
            </a:endParaRPr>
          </a:p>
        </p:txBody>
      </p:sp>
      <p:sp>
        <p:nvSpPr>
          <p:cNvPr id="600" name="Google Shape;600;p53"/>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1" name="Google Shape;601;p53"/>
          <p:cNvPicPr preferRelativeResize="0"/>
          <p:nvPr/>
        </p:nvPicPr>
        <p:blipFill rotWithShape="1">
          <a:blip r:embed="rId3">
            <a:alphaModFix/>
          </a:blip>
          <a:srcRect b="0" l="0" r="0" t="0"/>
          <a:stretch/>
        </p:blipFill>
        <p:spPr>
          <a:xfrm>
            <a:off x="560824" y="3052275"/>
            <a:ext cx="5272745" cy="1631475"/>
          </a:xfrm>
          <a:prstGeom prst="rect">
            <a:avLst/>
          </a:prstGeom>
          <a:noFill/>
          <a:ln>
            <a:noFill/>
          </a:ln>
        </p:spPr>
      </p:pic>
      <p:sp>
        <p:nvSpPr>
          <p:cNvPr id="602" name="Google Shape;602;p53"/>
          <p:cNvSpPr txBox="1"/>
          <p:nvPr/>
        </p:nvSpPr>
        <p:spPr>
          <a:xfrm>
            <a:off x="5021801" y="703819"/>
            <a:ext cx="3512700" cy="234845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600"/>
              <a:buFont typeface="Raleway Thin"/>
              <a:buNone/>
            </a:pPr>
            <a:r>
              <a:rPr b="0" i="0" lang="id" sz="1600" u="none" cap="none" strike="noStrike">
                <a:solidFill>
                  <a:schemeClr val="lt1"/>
                </a:solidFill>
                <a:latin typeface="Anaheim"/>
                <a:ea typeface="Anaheim"/>
                <a:cs typeface="Anaheim"/>
                <a:sym typeface="Anaheim"/>
              </a:rPr>
              <a:t>Karakteristik File Pile:</a:t>
            </a:r>
            <a:endParaRPr/>
          </a:p>
          <a:p>
            <a:pPr indent="-285750" lvl="0" marL="285750" marR="0" rtl="0" algn="l">
              <a:lnSpc>
                <a:spcPct val="100000"/>
              </a:lnSpc>
              <a:spcBef>
                <a:spcPts val="0"/>
              </a:spcBef>
              <a:spcAft>
                <a:spcPts val="0"/>
              </a:spcAft>
              <a:buClr>
                <a:schemeClr val="lt1"/>
              </a:buClr>
              <a:buSzPts val="1600"/>
              <a:buFont typeface="Raleway Thin"/>
              <a:buChar char="●"/>
            </a:pPr>
            <a:r>
              <a:rPr b="0" i="0" lang="id" sz="1600" u="none" cap="none" strike="noStrike">
                <a:solidFill>
                  <a:schemeClr val="lt1"/>
                </a:solidFill>
                <a:latin typeface="Anaheim"/>
                <a:ea typeface="Anaheim"/>
                <a:cs typeface="Anaheim"/>
                <a:sym typeface="Anaheim"/>
              </a:rPr>
              <a:t>Data ditumpuk secara kronologis.</a:t>
            </a:r>
            <a:endParaRPr/>
          </a:p>
          <a:p>
            <a:pPr indent="-285750" lvl="0" marL="285750" marR="0" rtl="0" algn="l">
              <a:lnSpc>
                <a:spcPct val="100000"/>
              </a:lnSpc>
              <a:spcBef>
                <a:spcPts val="0"/>
              </a:spcBef>
              <a:spcAft>
                <a:spcPts val="0"/>
              </a:spcAft>
              <a:buClr>
                <a:schemeClr val="lt1"/>
              </a:buClr>
              <a:buSzPts val="1600"/>
              <a:buFont typeface="Raleway Thin"/>
              <a:buChar char="●"/>
            </a:pPr>
            <a:r>
              <a:rPr b="0" i="0" lang="id" sz="1600" u="none" cap="none" strike="noStrike">
                <a:solidFill>
                  <a:schemeClr val="lt1"/>
                </a:solidFill>
                <a:latin typeface="Anaheim"/>
                <a:ea typeface="Anaheim"/>
                <a:cs typeface="Anaheim"/>
                <a:sym typeface="Anaheim"/>
              </a:rPr>
              <a:t>Ukuran File, record, dan blok tidak saling berkaitan.</a:t>
            </a:r>
            <a:endParaRPr/>
          </a:p>
          <a:p>
            <a:pPr indent="-285750" lvl="0" marL="285750" marR="0" rtl="0" algn="l">
              <a:lnSpc>
                <a:spcPct val="100000"/>
              </a:lnSpc>
              <a:spcBef>
                <a:spcPts val="0"/>
              </a:spcBef>
              <a:spcAft>
                <a:spcPts val="0"/>
              </a:spcAft>
              <a:buClr>
                <a:schemeClr val="lt1"/>
              </a:buClr>
              <a:buSzPts val="1600"/>
              <a:buFont typeface="Raleway Thin"/>
              <a:buChar char="●"/>
            </a:pPr>
            <a:r>
              <a:rPr b="0" i="0" lang="id" sz="1600" u="none" cap="none" strike="noStrike">
                <a:solidFill>
                  <a:schemeClr val="lt1"/>
                </a:solidFill>
                <a:latin typeface="Anaheim"/>
                <a:ea typeface="Anaheim"/>
                <a:cs typeface="Anaheim"/>
                <a:sym typeface="Anaheim"/>
              </a:rPr>
              <a:t>Setiap record dapat memiliki elemen yang berbeda.</a:t>
            </a:r>
            <a:endParaRPr/>
          </a:p>
          <a:p>
            <a:pPr indent="-285750" lvl="0" marL="285750" marR="0" rtl="0" algn="l">
              <a:lnSpc>
                <a:spcPct val="100000"/>
              </a:lnSpc>
              <a:spcBef>
                <a:spcPts val="0"/>
              </a:spcBef>
              <a:spcAft>
                <a:spcPts val="0"/>
              </a:spcAft>
              <a:buClr>
                <a:schemeClr val="lt1"/>
              </a:buClr>
              <a:buSzPts val="1600"/>
              <a:buFont typeface="Raleway Thin"/>
              <a:buChar char="●"/>
            </a:pPr>
            <a:r>
              <a:rPr b="0" i="0" lang="id" sz="1600" u="none" cap="none" strike="noStrike">
                <a:solidFill>
                  <a:schemeClr val="lt1"/>
                </a:solidFill>
                <a:latin typeface="Anaheim"/>
                <a:ea typeface="Anaheim"/>
                <a:cs typeface="Anaheim"/>
                <a:sym typeface="Anaheim"/>
              </a:rPr>
              <a:t>Biasanya data disimpan Bersama nama atribut dari elemen recordnya. (tuple, attribute-value)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4"/>
          <p:cNvSpPr txBox="1"/>
          <p:nvPr>
            <p:ph idx="1" type="body"/>
          </p:nvPr>
        </p:nvSpPr>
        <p:spPr>
          <a:xfrm>
            <a:off x="560825" y="2240726"/>
            <a:ext cx="3512700" cy="21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id"/>
              <a:t>Pile merupakan struktur dasar dan tak memiliki struktur. Oleh karena itu, sifat dari file ini memiliki fleksibilitas karena ukuran dan struktur data yang beragam serta insertion yang bersifat kronologis.</a:t>
            </a:r>
            <a:endParaRPr/>
          </a:p>
        </p:txBody>
      </p:sp>
      <p:sp>
        <p:nvSpPr>
          <p:cNvPr id="608" name="Google Shape;608;p54"/>
          <p:cNvSpPr txBox="1"/>
          <p:nvPr>
            <p:ph type="title"/>
          </p:nvPr>
        </p:nvSpPr>
        <p:spPr>
          <a:xfrm>
            <a:off x="560825" y="443125"/>
            <a:ext cx="35613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d">
                <a:solidFill>
                  <a:schemeClr val="dk2"/>
                </a:solidFill>
              </a:rPr>
              <a:t>Implementasi Pile</a:t>
            </a:r>
            <a:endParaRPr>
              <a:solidFill>
                <a:schemeClr val="dk2"/>
              </a:solidFill>
            </a:endParaRPr>
          </a:p>
        </p:txBody>
      </p:sp>
      <p:sp>
        <p:nvSpPr>
          <p:cNvPr id="609" name="Google Shape;609;p54"/>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54"/>
          <p:cNvSpPr txBox="1"/>
          <p:nvPr/>
        </p:nvSpPr>
        <p:spPr>
          <a:xfrm>
            <a:off x="5021801" y="703819"/>
            <a:ext cx="3512700" cy="234845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600"/>
              <a:buFont typeface="Raleway Thin"/>
              <a:buNone/>
            </a:pPr>
            <a:r>
              <a:rPr b="0" i="0" lang="id" sz="1600" u="none" cap="none" strike="noStrike">
                <a:solidFill>
                  <a:schemeClr val="lt1"/>
                </a:solidFill>
                <a:latin typeface="Anaheim"/>
                <a:ea typeface="Anaheim"/>
                <a:cs typeface="Anaheim"/>
                <a:sym typeface="Anaheim"/>
              </a:rPr>
              <a:t>Contoh:</a:t>
            </a:r>
            <a:endParaRPr/>
          </a:p>
          <a:p>
            <a:pPr indent="-285750" lvl="0" marL="285750" marR="0" rtl="0" algn="l">
              <a:lnSpc>
                <a:spcPct val="100000"/>
              </a:lnSpc>
              <a:spcBef>
                <a:spcPts val="0"/>
              </a:spcBef>
              <a:spcAft>
                <a:spcPts val="0"/>
              </a:spcAft>
              <a:buClr>
                <a:schemeClr val="lt1"/>
              </a:buClr>
              <a:buSzPts val="1600"/>
              <a:buFont typeface="Raleway Thin"/>
              <a:buChar char="●"/>
            </a:pPr>
            <a:r>
              <a:rPr b="0" i="0" lang="id" sz="1600" u="none" cap="none" strike="noStrike">
                <a:solidFill>
                  <a:schemeClr val="lt1"/>
                </a:solidFill>
                <a:latin typeface="Anaheim"/>
                <a:ea typeface="Anaheim"/>
                <a:cs typeface="Anaheim"/>
                <a:sym typeface="Anaheim"/>
              </a:rPr>
              <a:t>File-file system</a:t>
            </a:r>
            <a:endParaRPr/>
          </a:p>
          <a:p>
            <a:pPr indent="-285750" lvl="0" marL="285750" marR="0" rtl="0" algn="l">
              <a:lnSpc>
                <a:spcPct val="100000"/>
              </a:lnSpc>
              <a:spcBef>
                <a:spcPts val="0"/>
              </a:spcBef>
              <a:spcAft>
                <a:spcPts val="0"/>
              </a:spcAft>
              <a:buClr>
                <a:schemeClr val="lt1"/>
              </a:buClr>
              <a:buSzPts val="1600"/>
              <a:buFont typeface="Raleway Thin"/>
              <a:buChar char="●"/>
            </a:pPr>
            <a:r>
              <a:rPr b="0" i="0" lang="id" sz="1600" u="none" cap="none" strike="noStrike">
                <a:solidFill>
                  <a:schemeClr val="lt1"/>
                </a:solidFill>
                <a:latin typeface="Anaheim"/>
                <a:ea typeface="Anaheim"/>
                <a:cs typeface="Anaheim"/>
                <a:sym typeface="Anaheim"/>
              </a:rPr>
              <a:t>File log</a:t>
            </a:r>
            <a:endParaRPr/>
          </a:p>
          <a:p>
            <a:pPr indent="-285750" lvl="0" marL="285750" marR="0" rtl="0" algn="l">
              <a:lnSpc>
                <a:spcPct val="100000"/>
              </a:lnSpc>
              <a:spcBef>
                <a:spcPts val="0"/>
              </a:spcBef>
              <a:spcAft>
                <a:spcPts val="0"/>
              </a:spcAft>
              <a:buClr>
                <a:schemeClr val="lt1"/>
              </a:buClr>
              <a:buSzPts val="1600"/>
              <a:buFont typeface="Raleway Thin"/>
              <a:buChar char="●"/>
            </a:pPr>
            <a:r>
              <a:rPr b="0" i="0" lang="id" sz="1600" u="none" cap="none" strike="noStrike">
                <a:solidFill>
                  <a:schemeClr val="lt1"/>
                </a:solidFill>
                <a:latin typeface="Anaheim"/>
                <a:ea typeface="Anaheim"/>
                <a:cs typeface="Anaheim"/>
                <a:sym typeface="Anaheim"/>
              </a:rPr>
              <a:t>File-file penelitian/medis</a:t>
            </a:r>
            <a:endParaRPr b="0" i="0" sz="1600" u="none" cap="none" strike="noStrike">
              <a:solidFill>
                <a:schemeClr val="lt1"/>
              </a:solidFill>
              <a:latin typeface="Anaheim"/>
              <a:ea typeface="Anaheim"/>
              <a:cs typeface="Anaheim"/>
              <a:sym typeface="Anaheim"/>
            </a:endParaRPr>
          </a:p>
          <a:p>
            <a:pPr indent="-285750" lvl="0" marL="285750" marR="0" rtl="0" algn="l">
              <a:lnSpc>
                <a:spcPct val="100000"/>
              </a:lnSpc>
              <a:spcBef>
                <a:spcPts val="0"/>
              </a:spcBef>
              <a:spcAft>
                <a:spcPts val="0"/>
              </a:spcAft>
              <a:buClr>
                <a:schemeClr val="lt1"/>
              </a:buClr>
              <a:buSzPts val="1600"/>
              <a:buFont typeface="Raleway Thin"/>
              <a:buChar char="●"/>
            </a:pPr>
            <a:r>
              <a:rPr b="0" i="0" lang="id" sz="1600" u="none" cap="none" strike="noStrike">
                <a:solidFill>
                  <a:schemeClr val="lt1"/>
                </a:solidFill>
                <a:latin typeface="Anaheim"/>
                <a:ea typeface="Anaheim"/>
                <a:cs typeface="Anaheim"/>
                <a:sym typeface="Anaheim"/>
              </a:rPr>
              <a:t>File text</a:t>
            </a:r>
            <a:endParaRPr/>
          </a:p>
          <a:p>
            <a:pPr indent="-285750" lvl="0" marL="285750" marR="0" rtl="0" algn="l">
              <a:lnSpc>
                <a:spcPct val="100000"/>
              </a:lnSpc>
              <a:spcBef>
                <a:spcPts val="0"/>
              </a:spcBef>
              <a:spcAft>
                <a:spcPts val="0"/>
              </a:spcAft>
              <a:buClr>
                <a:schemeClr val="lt1"/>
              </a:buClr>
              <a:buSzPts val="1600"/>
              <a:buFont typeface="Raleway Thin"/>
              <a:buChar char="●"/>
            </a:pPr>
            <a:r>
              <a:rPr b="0" i="0" lang="id" sz="1600" u="none" cap="none" strike="noStrike">
                <a:solidFill>
                  <a:schemeClr val="lt1"/>
                </a:solidFill>
                <a:latin typeface="Anaheim"/>
                <a:ea typeface="Anaheim"/>
                <a:cs typeface="Anaheim"/>
                <a:sym typeface="Anaheim"/>
              </a:rPr>
              <a:t>Config.sys</a:t>
            </a:r>
            <a:endParaRPr/>
          </a:p>
        </p:txBody>
      </p:sp>
      <p:pic>
        <p:nvPicPr>
          <p:cNvPr descr="Apa itu File Log (dan Bagaimana Saya Membuka Satu)? (Bagaimana caranya) |  Kiat komputer dan informasi berguna tentang teknologi modern!" id="611" name="Google Shape;611;p54"/>
          <p:cNvPicPr preferRelativeResize="0"/>
          <p:nvPr/>
        </p:nvPicPr>
        <p:blipFill rotWithShape="1">
          <a:blip r:embed="rId3">
            <a:alphaModFix/>
          </a:blip>
          <a:srcRect b="0" l="0" r="0" t="39071"/>
          <a:stretch/>
        </p:blipFill>
        <p:spPr>
          <a:xfrm>
            <a:off x="4122125" y="2383426"/>
            <a:ext cx="4533900" cy="1845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5"/>
          <p:cNvSpPr txBox="1"/>
          <p:nvPr>
            <p:ph type="title"/>
          </p:nvPr>
        </p:nvSpPr>
        <p:spPr>
          <a:xfrm>
            <a:off x="359400" y="2347797"/>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id"/>
              <a:t>ORGANISASI INDEXED SEQUENTIAL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6"/>
          <p:cNvSpPr txBox="1"/>
          <p:nvPr>
            <p:ph idx="1" type="body"/>
          </p:nvPr>
        </p:nvSpPr>
        <p:spPr>
          <a:xfrm>
            <a:off x="609498" y="1973025"/>
            <a:ext cx="3962400" cy="213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id"/>
              <a:t>Timbul sebagai usulan reaktif terhadap kelemahan struktur sequential. Akan tetapi diusahakan file tidak kehilangan sifat ke "sequential" annya. Diperoleh dengan membentuk index ( penunjuk ) terhadap data sequential.</a:t>
            </a:r>
            <a:endParaRPr/>
          </a:p>
        </p:txBody>
      </p:sp>
      <p:sp>
        <p:nvSpPr>
          <p:cNvPr id="622" name="Google Shape;622;p56"/>
          <p:cNvSpPr txBox="1"/>
          <p:nvPr>
            <p:ph type="title"/>
          </p:nvPr>
        </p:nvSpPr>
        <p:spPr>
          <a:xfrm>
            <a:off x="560825" y="1168325"/>
            <a:ext cx="35613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d"/>
              <a:t>Definisi</a:t>
            </a:r>
            <a:endParaRPr>
              <a:solidFill>
                <a:schemeClr val="dk2"/>
              </a:solidFill>
            </a:endParaRPr>
          </a:p>
        </p:txBody>
      </p:sp>
      <p:sp>
        <p:nvSpPr>
          <p:cNvPr id="623" name="Google Shape;623;p56"/>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4" name="Google Shape;624;p56"/>
          <p:cNvPicPr preferRelativeResize="0"/>
          <p:nvPr/>
        </p:nvPicPr>
        <p:blipFill>
          <a:blip r:embed="rId3">
            <a:alphaModFix/>
          </a:blip>
          <a:stretch>
            <a:fillRect/>
          </a:stretch>
        </p:blipFill>
        <p:spPr>
          <a:xfrm>
            <a:off x="4754423" y="1347875"/>
            <a:ext cx="4267301" cy="266178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7"/>
          <p:cNvSpPr txBox="1"/>
          <p:nvPr>
            <p:ph idx="1" type="subTitle"/>
          </p:nvPr>
        </p:nvSpPr>
        <p:spPr>
          <a:xfrm>
            <a:off x="6385850" y="2283125"/>
            <a:ext cx="2444400" cy="286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penampung record baru yang tidak mendapat tempat di PRIMARY AREA. Ada pointer </a:t>
            </a:r>
            <a:endParaRPr/>
          </a:p>
          <a:p>
            <a:pPr indent="0" lvl="0" marL="0" rtl="0" algn="ctr">
              <a:spcBef>
                <a:spcPts val="0"/>
              </a:spcBef>
              <a:spcAft>
                <a:spcPts val="0"/>
              </a:spcAft>
              <a:buNone/>
            </a:pPr>
            <a:r>
              <a:rPr lang="id"/>
              <a:t>pada PRIMARY AREA ( disebut sebagai OVERFLOW POINTER ) yang menunjuk ke </a:t>
            </a:r>
            <a:endParaRPr/>
          </a:p>
          <a:p>
            <a:pPr indent="0" lvl="0" marL="0" rtl="0" algn="ctr">
              <a:spcBef>
                <a:spcPts val="0"/>
              </a:spcBef>
              <a:spcAft>
                <a:spcPts val="0"/>
              </a:spcAft>
              <a:buNone/>
            </a:pPr>
            <a:r>
              <a:rPr lang="id"/>
              <a:t>record berikut pada OVERFLOW AREA. Demikian pula pada record OVERFLOW AREA </a:t>
            </a:r>
            <a:endParaRPr/>
          </a:p>
          <a:p>
            <a:pPr indent="0" lvl="0" marL="0" rtl="0" algn="ctr">
              <a:spcBef>
                <a:spcPts val="0"/>
              </a:spcBef>
              <a:spcAft>
                <a:spcPts val="0"/>
              </a:spcAft>
              <a:buNone/>
            </a:pPr>
            <a:r>
              <a:rPr lang="id"/>
              <a:t>ke record berikut pada area yang sama ( disebut OVERFLOW CHAIN POINTER ).</a:t>
            </a:r>
            <a:endParaRPr/>
          </a:p>
        </p:txBody>
      </p:sp>
      <p:sp>
        <p:nvSpPr>
          <p:cNvPr id="630" name="Google Shape;630;p57"/>
          <p:cNvSpPr txBox="1"/>
          <p:nvPr>
            <p:ph type="title"/>
          </p:nvPr>
        </p:nvSpPr>
        <p:spPr>
          <a:xfrm>
            <a:off x="6385850" y="1753325"/>
            <a:ext cx="24444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Overflow-Area</a:t>
            </a:r>
            <a:endParaRPr/>
          </a:p>
        </p:txBody>
      </p:sp>
      <p:sp>
        <p:nvSpPr>
          <p:cNvPr id="631" name="Google Shape;631;p57"/>
          <p:cNvSpPr txBox="1"/>
          <p:nvPr>
            <p:ph idx="2" type="subTitle"/>
          </p:nvPr>
        </p:nvSpPr>
        <p:spPr>
          <a:xfrm>
            <a:off x="462100" y="2283125"/>
            <a:ext cx="2299800" cy="142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berisi "file sequential". Terbagi dalam beberapa BLOK. Setiap blok terdiri dari N buah </a:t>
            </a:r>
            <a:endParaRPr/>
          </a:p>
          <a:p>
            <a:pPr indent="0" lvl="0" marL="0" rtl="0" algn="ctr">
              <a:spcBef>
                <a:spcPts val="0"/>
              </a:spcBef>
              <a:spcAft>
                <a:spcPts val="0"/>
              </a:spcAft>
              <a:buNone/>
            </a:pPr>
            <a:r>
              <a:rPr lang="id"/>
              <a:t>record. N disebut sebagai BLOCKING FACTOR.</a:t>
            </a:r>
            <a:endParaRPr/>
          </a:p>
        </p:txBody>
      </p:sp>
      <p:sp>
        <p:nvSpPr>
          <p:cNvPr id="632" name="Google Shape;632;p57"/>
          <p:cNvSpPr txBox="1"/>
          <p:nvPr>
            <p:ph idx="3" type="title"/>
          </p:nvPr>
        </p:nvSpPr>
        <p:spPr>
          <a:xfrm>
            <a:off x="462100" y="1753325"/>
            <a:ext cx="22998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Primary-Area</a:t>
            </a:r>
            <a:endParaRPr/>
          </a:p>
        </p:txBody>
      </p:sp>
      <p:sp>
        <p:nvSpPr>
          <p:cNvPr id="633" name="Google Shape;633;p57"/>
          <p:cNvSpPr txBox="1"/>
          <p:nvPr>
            <p:ph idx="6" type="subTitle"/>
          </p:nvPr>
        </p:nvSpPr>
        <p:spPr>
          <a:xfrm>
            <a:off x="3595125" y="2283125"/>
            <a:ext cx="1957500" cy="286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1100"/>
              <a:t>tabel yang mempercepat SEARCHING, berisi KEY </a:t>
            </a:r>
            <a:endParaRPr sz="1100"/>
          </a:p>
          <a:p>
            <a:pPr indent="0" lvl="0" marL="0" rtl="0" algn="ctr">
              <a:spcBef>
                <a:spcPts val="0"/>
              </a:spcBef>
              <a:spcAft>
                <a:spcPts val="0"/>
              </a:spcAft>
              <a:buNone/>
            </a:pPr>
            <a:r>
              <a:rPr lang="id" sz="1100"/>
              <a:t>dan POINTER ke PRIMARY AREA. Ada berbagai cara penyusunan tabel index ini</a:t>
            </a:r>
            <a:endParaRPr sz="1100"/>
          </a:p>
          <a:p>
            <a:pPr indent="0" lvl="0" marL="0" rtl="0" algn="ctr">
              <a:spcBef>
                <a:spcPts val="0"/>
              </a:spcBef>
              <a:spcAft>
                <a:spcPts val="0"/>
              </a:spcAft>
              <a:buNone/>
            </a:pPr>
            <a:r>
              <a:rPr lang="id" sz="1100"/>
              <a:t>LEVEL ke 1 : berisi nilai key dari record pertama pada setiap BLOK pada PRIMARY </a:t>
            </a:r>
            <a:endParaRPr sz="1100"/>
          </a:p>
          <a:p>
            <a:pPr indent="0" lvl="0" marL="0" rtl="0" algn="ctr">
              <a:spcBef>
                <a:spcPts val="0"/>
              </a:spcBef>
              <a:spcAft>
                <a:spcPts val="0"/>
              </a:spcAft>
              <a:buNone/>
            </a:pPr>
            <a:r>
              <a:rPr lang="id" sz="1100"/>
              <a:t>AREA, dan pointer ke awal BLOK tersebut. </a:t>
            </a:r>
            <a:endParaRPr sz="1100"/>
          </a:p>
          <a:p>
            <a:pPr indent="0" lvl="0" marL="0" rtl="0" algn="ctr">
              <a:spcBef>
                <a:spcPts val="0"/>
              </a:spcBef>
              <a:spcAft>
                <a:spcPts val="0"/>
              </a:spcAft>
              <a:buNone/>
            </a:pPr>
            <a:r>
              <a:rPr lang="id" sz="1100"/>
              <a:t>LEVEL ke 2 : tabel level ke 1 dibagi dalam BLOK juga. Tabel index level ke 2 berisi nilai </a:t>
            </a:r>
            <a:endParaRPr sz="1100"/>
          </a:p>
          <a:p>
            <a:pPr indent="0" lvl="0" marL="0" rtl="0" algn="ctr">
              <a:spcBef>
                <a:spcPts val="0"/>
              </a:spcBef>
              <a:spcAft>
                <a:spcPts val="0"/>
              </a:spcAft>
              <a:buNone/>
            </a:pPr>
            <a:r>
              <a:rPr lang="id" sz="1100"/>
              <a:t>key pertama pada blok tersebut, dan juga pointer ke blok ybs.</a:t>
            </a:r>
            <a:endParaRPr sz="1100"/>
          </a:p>
        </p:txBody>
      </p:sp>
      <p:sp>
        <p:nvSpPr>
          <p:cNvPr id="634" name="Google Shape;634;p57"/>
          <p:cNvSpPr txBox="1"/>
          <p:nvPr>
            <p:ph idx="7" type="title"/>
          </p:nvPr>
        </p:nvSpPr>
        <p:spPr>
          <a:xfrm>
            <a:off x="3595136" y="1753325"/>
            <a:ext cx="19575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Index-Area</a:t>
            </a:r>
            <a:endParaRPr/>
          </a:p>
        </p:txBody>
      </p:sp>
      <p:sp>
        <p:nvSpPr>
          <p:cNvPr id="635" name="Google Shape;635;p57"/>
          <p:cNvSpPr txBox="1"/>
          <p:nvPr>
            <p:ph idx="15" type="title"/>
          </p:nvPr>
        </p:nvSpPr>
        <p:spPr>
          <a:xfrm>
            <a:off x="835225" y="342000"/>
            <a:ext cx="75882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Bagian dari Indexed Sequential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58"/>
          <p:cNvSpPr txBox="1"/>
          <p:nvPr>
            <p:ph type="title"/>
          </p:nvPr>
        </p:nvSpPr>
        <p:spPr>
          <a:xfrm>
            <a:off x="6385850" y="610325"/>
            <a:ext cx="27618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Overflow-Area</a:t>
            </a:r>
            <a:endParaRPr/>
          </a:p>
        </p:txBody>
      </p:sp>
      <p:sp>
        <p:nvSpPr>
          <p:cNvPr id="641" name="Google Shape;641;p58"/>
          <p:cNvSpPr txBox="1"/>
          <p:nvPr>
            <p:ph idx="3" type="title"/>
          </p:nvPr>
        </p:nvSpPr>
        <p:spPr>
          <a:xfrm>
            <a:off x="0" y="610325"/>
            <a:ext cx="27618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Index-Area</a:t>
            </a:r>
            <a:endParaRPr/>
          </a:p>
        </p:txBody>
      </p:sp>
      <p:sp>
        <p:nvSpPr>
          <p:cNvPr id="642" name="Google Shape;642;p58"/>
          <p:cNvSpPr txBox="1"/>
          <p:nvPr>
            <p:ph idx="14" type="title"/>
          </p:nvPr>
        </p:nvSpPr>
        <p:spPr>
          <a:xfrm>
            <a:off x="3205350" y="629625"/>
            <a:ext cx="27618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Primary-Area</a:t>
            </a:r>
            <a:endParaRPr/>
          </a:p>
        </p:txBody>
      </p:sp>
      <p:pic>
        <p:nvPicPr>
          <p:cNvPr id="643" name="Google Shape;643;p58"/>
          <p:cNvPicPr preferRelativeResize="0"/>
          <p:nvPr/>
        </p:nvPicPr>
        <p:blipFill>
          <a:blip r:embed="rId3">
            <a:alphaModFix/>
          </a:blip>
          <a:stretch>
            <a:fillRect/>
          </a:stretch>
        </p:blipFill>
        <p:spPr>
          <a:xfrm>
            <a:off x="804638" y="1291750"/>
            <a:ext cx="1152525" cy="1162050"/>
          </a:xfrm>
          <a:prstGeom prst="rect">
            <a:avLst/>
          </a:prstGeom>
          <a:noFill/>
          <a:ln>
            <a:noFill/>
          </a:ln>
        </p:spPr>
      </p:pic>
      <p:pic>
        <p:nvPicPr>
          <p:cNvPr id="644" name="Google Shape;644;p58"/>
          <p:cNvPicPr preferRelativeResize="0"/>
          <p:nvPr/>
        </p:nvPicPr>
        <p:blipFill>
          <a:blip r:embed="rId4">
            <a:alphaModFix/>
          </a:blip>
          <a:stretch>
            <a:fillRect/>
          </a:stretch>
        </p:blipFill>
        <p:spPr>
          <a:xfrm>
            <a:off x="609363" y="2571750"/>
            <a:ext cx="1543050" cy="1895475"/>
          </a:xfrm>
          <a:prstGeom prst="rect">
            <a:avLst/>
          </a:prstGeom>
          <a:noFill/>
          <a:ln>
            <a:noFill/>
          </a:ln>
        </p:spPr>
      </p:pic>
      <p:pic>
        <p:nvPicPr>
          <p:cNvPr id="645" name="Google Shape;645;p58"/>
          <p:cNvPicPr preferRelativeResize="0"/>
          <p:nvPr/>
        </p:nvPicPr>
        <p:blipFill>
          <a:blip r:embed="rId5">
            <a:alphaModFix/>
          </a:blip>
          <a:stretch>
            <a:fillRect/>
          </a:stretch>
        </p:blipFill>
        <p:spPr>
          <a:xfrm>
            <a:off x="3638500" y="1703625"/>
            <a:ext cx="1895475" cy="2495550"/>
          </a:xfrm>
          <a:prstGeom prst="rect">
            <a:avLst/>
          </a:prstGeom>
          <a:noFill/>
          <a:ln>
            <a:noFill/>
          </a:ln>
        </p:spPr>
      </p:pic>
      <p:pic>
        <p:nvPicPr>
          <p:cNvPr id="646" name="Google Shape;646;p58"/>
          <p:cNvPicPr preferRelativeResize="0"/>
          <p:nvPr/>
        </p:nvPicPr>
        <p:blipFill>
          <a:blip r:embed="rId6">
            <a:alphaModFix/>
          </a:blip>
          <a:stretch>
            <a:fillRect/>
          </a:stretch>
        </p:blipFill>
        <p:spPr>
          <a:xfrm>
            <a:off x="6819013" y="2184638"/>
            <a:ext cx="1895475" cy="1533525"/>
          </a:xfrm>
          <a:prstGeom prst="rect">
            <a:avLst/>
          </a:prstGeom>
          <a:noFill/>
          <a:ln>
            <a:noFill/>
          </a:ln>
        </p:spPr>
      </p:pic>
      <p:sp>
        <p:nvSpPr>
          <p:cNvPr id="647" name="Google Shape;647;p58"/>
          <p:cNvSpPr txBox="1"/>
          <p:nvPr/>
        </p:nvSpPr>
        <p:spPr>
          <a:xfrm>
            <a:off x="3682950" y="1231425"/>
            <a:ext cx="177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Anaheim"/>
                <a:ea typeface="Anaheim"/>
                <a:cs typeface="Anaheim"/>
                <a:sym typeface="Anaheim"/>
              </a:rPr>
              <a:t>BLOCKING-FACTOR = 4</a:t>
            </a:r>
            <a:endParaRPr>
              <a:solidFill>
                <a:schemeClr val="lt1"/>
              </a:solidFill>
              <a:latin typeface="Anaheim"/>
              <a:ea typeface="Anaheim"/>
              <a:cs typeface="Anaheim"/>
              <a:sym typeface="Anahei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1"/>
          <p:cNvSpPr txBox="1"/>
          <p:nvPr>
            <p:ph idx="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TABLE OF CONTENTS</a:t>
            </a:r>
            <a:endParaRPr/>
          </a:p>
        </p:txBody>
      </p:sp>
      <p:sp>
        <p:nvSpPr>
          <p:cNvPr id="450" name="Google Shape;450;p41"/>
          <p:cNvSpPr txBox="1"/>
          <p:nvPr>
            <p:ph type="ctrTitle"/>
          </p:nvPr>
        </p:nvSpPr>
        <p:spPr>
          <a:xfrm flipH="1">
            <a:off x="1793175" y="1285224"/>
            <a:ext cx="2163900" cy="2409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SzPts val="3500"/>
              <a:buNone/>
            </a:pPr>
            <a:r>
              <a:rPr b="1" lang="id" sz="3500"/>
              <a:t>01</a:t>
            </a:r>
            <a:endParaRPr b="1" sz="3500"/>
          </a:p>
        </p:txBody>
      </p:sp>
      <p:sp>
        <p:nvSpPr>
          <p:cNvPr id="451" name="Google Shape;451;p41"/>
          <p:cNvSpPr txBox="1"/>
          <p:nvPr>
            <p:ph idx="1" type="subTitle"/>
          </p:nvPr>
        </p:nvSpPr>
        <p:spPr>
          <a:xfrm flipH="1">
            <a:off x="1111526" y="1902049"/>
            <a:ext cx="2163900" cy="7644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200"/>
              <a:buNone/>
            </a:pPr>
            <a:r>
              <a:rPr b="1" lang="id" sz="2200">
                <a:latin typeface="Overpass Mono"/>
                <a:ea typeface="Overpass Mono"/>
                <a:cs typeface="Overpass Mono"/>
                <a:sym typeface="Overpass Mono"/>
              </a:rPr>
              <a:t>Konsep Dasar</a:t>
            </a:r>
            <a:endParaRPr b="1" sz="2200">
              <a:latin typeface="Overpass Mono"/>
              <a:ea typeface="Overpass Mono"/>
              <a:cs typeface="Overpass Mono"/>
              <a:sym typeface="Overpass Mono"/>
            </a:endParaRPr>
          </a:p>
        </p:txBody>
      </p:sp>
      <p:sp>
        <p:nvSpPr>
          <p:cNvPr id="452" name="Google Shape;452;p41"/>
          <p:cNvSpPr txBox="1"/>
          <p:nvPr>
            <p:ph idx="6" type="ctrTitle"/>
          </p:nvPr>
        </p:nvSpPr>
        <p:spPr>
          <a:xfrm flipH="1">
            <a:off x="4919025" y="1285224"/>
            <a:ext cx="2163900" cy="2409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3500"/>
              <a:buNone/>
            </a:pPr>
            <a:r>
              <a:rPr lang="id"/>
              <a:t>02</a:t>
            </a:r>
            <a:endParaRPr/>
          </a:p>
        </p:txBody>
      </p:sp>
      <p:sp>
        <p:nvSpPr>
          <p:cNvPr id="453" name="Google Shape;453;p41"/>
          <p:cNvSpPr txBox="1"/>
          <p:nvPr>
            <p:ph idx="7" type="subTitle"/>
          </p:nvPr>
        </p:nvSpPr>
        <p:spPr>
          <a:xfrm flipH="1">
            <a:off x="4733070" y="1964025"/>
            <a:ext cx="2732100" cy="28884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200"/>
              <a:buNone/>
            </a:pPr>
            <a:r>
              <a:rPr lang="id"/>
              <a:t>Jenis Struktur File:</a:t>
            </a:r>
            <a:endParaRPr/>
          </a:p>
          <a:p>
            <a:pPr indent="-457200" lvl="0" marL="457200" rtl="0" algn="l">
              <a:lnSpc>
                <a:spcPct val="100000"/>
              </a:lnSpc>
              <a:spcBef>
                <a:spcPts val="0"/>
              </a:spcBef>
              <a:spcAft>
                <a:spcPts val="0"/>
              </a:spcAft>
              <a:buSzPts val="2200"/>
              <a:buFont typeface="Arial"/>
              <a:buAutoNum type="arabicPeriod"/>
            </a:pPr>
            <a:r>
              <a:rPr lang="id" sz="1800"/>
              <a:t>Pile</a:t>
            </a:r>
            <a:endParaRPr/>
          </a:p>
          <a:p>
            <a:pPr indent="-457200" lvl="0" marL="457200" rtl="0" algn="l">
              <a:lnSpc>
                <a:spcPct val="100000"/>
              </a:lnSpc>
              <a:spcBef>
                <a:spcPts val="0"/>
              </a:spcBef>
              <a:spcAft>
                <a:spcPts val="0"/>
              </a:spcAft>
              <a:buSzPts val="2200"/>
              <a:buFont typeface="Arial"/>
              <a:buAutoNum type="arabicPeriod"/>
            </a:pPr>
            <a:r>
              <a:rPr lang="id" sz="1800"/>
              <a:t>Sequence</a:t>
            </a:r>
            <a:endParaRPr/>
          </a:p>
          <a:p>
            <a:pPr indent="-457200" lvl="0" marL="457200" rtl="0" algn="l">
              <a:lnSpc>
                <a:spcPct val="100000"/>
              </a:lnSpc>
              <a:spcBef>
                <a:spcPts val="0"/>
              </a:spcBef>
              <a:spcAft>
                <a:spcPts val="0"/>
              </a:spcAft>
              <a:buSzPts val="2200"/>
              <a:buFont typeface="Arial"/>
              <a:buAutoNum type="arabicPeriod"/>
            </a:pPr>
            <a:r>
              <a:rPr lang="id" sz="1800"/>
              <a:t>Indexed Sequence</a:t>
            </a:r>
            <a:endParaRPr/>
          </a:p>
          <a:p>
            <a:pPr indent="-457200" lvl="0" marL="457200" rtl="0" algn="l">
              <a:lnSpc>
                <a:spcPct val="100000"/>
              </a:lnSpc>
              <a:spcBef>
                <a:spcPts val="0"/>
              </a:spcBef>
              <a:spcAft>
                <a:spcPts val="0"/>
              </a:spcAft>
              <a:buSzPts val="2200"/>
              <a:buFont typeface="Arial"/>
              <a:buAutoNum type="arabicPeriod"/>
            </a:pPr>
            <a:r>
              <a:rPr lang="id" sz="1800"/>
              <a:t>Indexed</a:t>
            </a:r>
            <a:endParaRPr/>
          </a:p>
          <a:p>
            <a:pPr indent="-457200" lvl="0" marL="457200" rtl="0" algn="l">
              <a:lnSpc>
                <a:spcPct val="100000"/>
              </a:lnSpc>
              <a:spcBef>
                <a:spcPts val="0"/>
              </a:spcBef>
              <a:spcAft>
                <a:spcPts val="0"/>
              </a:spcAft>
              <a:buSzPts val="2200"/>
              <a:buFont typeface="Arial"/>
              <a:buAutoNum type="arabicPeriod"/>
            </a:pPr>
            <a:r>
              <a:rPr lang="id" sz="1800"/>
              <a:t>Hashing</a:t>
            </a:r>
            <a:endParaRPr/>
          </a:p>
          <a:p>
            <a:pPr indent="-457200" lvl="0" marL="457200" rtl="0" algn="l">
              <a:lnSpc>
                <a:spcPct val="100000"/>
              </a:lnSpc>
              <a:spcBef>
                <a:spcPts val="0"/>
              </a:spcBef>
              <a:spcAft>
                <a:spcPts val="0"/>
              </a:spcAft>
              <a:buSzPts val="2200"/>
              <a:buFont typeface="Arial"/>
              <a:buAutoNum type="arabicPeriod"/>
            </a:pPr>
            <a:r>
              <a:rPr lang="id" sz="1800"/>
              <a:t>Multi Ring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9"/>
          <p:cNvSpPr txBox="1"/>
          <p:nvPr>
            <p:ph idx="1" type="subTitle"/>
          </p:nvPr>
        </p:nvSpPr>
        <p:spPr>
          <a:xfrm flipH="1">
            <a:off x="720725" y="1012200"/>
            <a:ext cx="3852000" cy="19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misalkan ada record baru dengan key = CHICHA di INSERT pada file tersebut. Secara urutan ia harus terletak sesudah record ke 4 ( BERETA ). Akan tetapi karena record ke 5 sudah terisi oleh data DULLAH, maka data CHICHA diletakkan di OVERFLOW AREA record ke 3 ( tempat pertama yang kosong ). Pada record BERETA, overflow pointernya dibuat menunjuk ke record CHICHA tersebut. Maka keadaan akan berubah seperti pada gambar disamping ini.</a:t>
            </a:r>
            <a:endParaRPr/>
          </a:p>
        </p:txBody>
      </p:sp>
      <p:sp>
        <p:nvSpPr>
          <p:cNvPr id="653" name="Google Shape;653;p5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INSERTION</a:t>
            </a:r>
            <a:endParaRPr/>
          </a:p>
        </p:txBody>
      </p:sp>
      <p:pic>
        <p:nvPicPr>
          <p:cNvPr id="654" name="Google Shape;654;p59"/>
          <p:cNvPicPr preferRelativeResize="0"/>
          <p:nvPr/>
        </p:nvPicPr>
        <p:blipFill>
          <a:blip r:embed="rId3">
            <a:alphaModFix/>
          </a:blip>
          <a:stretch>
            <a:fillRect/>
          </a:stretch>
        </p:blipFill>
        <p:spPr>
          <a:xfrm>
            <a:off x="6678500" y="875500"/>
            <a:ext cx="1895475" cy="2495550"/>
          </a:xfrm>
          <a:prstGeom prst="rect">
            <a:avLst/>
          </a:prstGeom>
          <a:noFill/>
          <a:ln>
            <a:noFill/>
          </a:ln>
        </p:spPr>
      </p:pic>
      <p:sp>
        <p:nvSpPr>
          <p:cNvPr id="655" name="Google Shape;655;p59"/>
          <p:cNvSpPr txBox="1"/>
          <p:nvPr/>
        </p:nvSpPr>
        <p:spPr>
          <a:xfrm>
            <a:off x="5501000" y="875500"/>
            <a:ext cx="11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Anaheim"/>
                <a:ea typeface="Anaheim"/>
                <a:cs typeface="Anaheim"/>
                <a:sym typeface="Anaheim"/>
              </a:rPr>
              <a:t>Primary-Area</a:t>
            </a:r>
            <a:endParaRPr>
              <a:solidFill>
                <a:schemeClr val="lt1"/>
              </a:solidFill>
              <a:latin typeface="Anaheim"/>
              <a:ea typeface="Anaheim"/>
              <a:cs typeface="Anaheim"/>
              <a:sym typeface="Anaheim"/>
            </a:endParaRPr>
          </a:p>
        </p:txBody>
      </p:sp>
      <p:pic>
        <p:nvPicPr>
          <p:cNvPr id="656" name="Google Shape;656;p59"/>
          <p:cNvPicPr preferRelativeResize="0"/>
          <p:nvPr/>
        </p:nvPicPr>
        <p:blipFill>
          <a:blip r:embed="rId4">
            <a:alphaModFix/>
          </a:blip>
          <a:stretch>
            <a:fillRect/>
          </a:stretch>
        </p:blipFill>
        <p:spPr>
          <a:xfrm>
            <a:off x="6719213" y="3633950"/>
            <a:ext cx="1814052" cy="1467650"/>
          </a:xfrm>
          <a:prstGeom prst="rect">
            <a:avLst/>
          </a:prstGeom>
          <a:noFill/>
          <a:ln>
            <a:noFill/>
          </a:ln>
        </p:spPr>
      </p:pic>
      <p:sp>
        <p:nvSpPr>
          <p:cNvPr id="657" name="Google Shape;657;p59"/>
          <p:cNvSpPr txBox="1"/>
          <p:nvPr/>
        </p:nvSpPr>
        <p:spPr>
          <a:xfrm>
            <a:off x="5434825" y="3633950"/>
            <a:ext cx="128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Anaheim"/>
                <a:ea typeface="Anaheim"/>
                <a:cs typeface="Anaheim"/>
                <a:sym typeface="Anaheim"/>
              </a:rPr>
              <a:t>Overflow</a:t>
            </a:r>
            <a:r>
              <a:rPr lang="id">
                <a:solidFill>
                  <a:schemeClr val="lt1"/>
                </a:solidFill>
                <a:latin typeface="Anaheim"/>
                <a:ea typeface="Anaheim"/>
                <a:cs typeface="Anaheim"/>
                <a:sym typeface="Anaheim"/>
              </a:rPr>
              <a:t>-Area</a:t>
            </a:r>
            <a:endParaRPr>
              <a:solidFill>
                <a:schemeClr val="lt1"/>
              </a:solidFill>
              <a:latin typeface="Anaheim"/>
              <a:ea typeface="Anaheim"/>
              <a:cs typeface="Anaheim"/>
              <a:sym typeface="Anahei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0"/>
          <p:cNvSpPr txBox="1"/>
          <p:nvPr>
            <p:ph idx="1" type="subTitle"/>
          </p:nvPr>
        </p:nvSpPr>
        <p:spPr>
          <a:xfrm flipH="1">
            <a:off x="478900" y="419125"/>
            <a:ext cx="3852000" cy="19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Kemudian misalnya terjadi insertion lagi dengan key = DODI. Data baru ini direkam pada OVERFLOW AREA record ke 4. Karena secara urutan ia terletak sesudah CHICHA, maka overflow chain pointer record CHICHA dibuat menunjuk ke record DODI.</a:t>
            </a:r>
            <a:endParaRPr/>
          </a:p>
        </p:txBody>
      </p:sp>
      <p:pic>
        <p:nvPicPr>
          <p:cNvPr id="663" name="Google Shape;663;p60"/>
          <p:cNvPicPr preferRelativeResize="0"/>
          <p:nvPr/>
        </p:nvPicPr>
        <p:blipFill>
          <a:blip r:embed="rId3">
            <a:alphaModFix/>
          </a:blip>
          <a:stretch>
            <a:fillRect/>
          </a:stretch>
        </p:blipFill>
        <p:spPr>
          <a:xfrm>
            <a:off x="6055650" y="465938"/>
            <a:ext cx="1895475" cy="2495550"/>
          </a:xfrm>
          <a:prstGeom prst="rect">
            <a:avLst/>
          </a:prstGeom>
          <a:noFill/>
          <a:ln>
            <a:noFill/>
          </a:ln>
        </p:spPr>
      </p:pic>
      <p:sp>
        <p:nvSpPr>
          <p:cNvPr id="664" name="Google Shape;664;p60"/>
          <p:cNvSpPr txBox="1"/>
          <p:nvPr/>
        </p:nvSpPr>
        <p:spPr>
          <a:xfrm>
            <a:off x="4878150" y="465938"/>
            <a:ext cx="11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Anaheim"/>
                <a:ea typeface="Anaheim"/>
                <a:cs typeface="Anaheim"/>
                <a:sym typeface="Anaheim"/>
              </a:rPr>
              <a:t>Primary-Area</a:t>
            </a:r>
            <a:endParaRPr>
              <a:solidFill>
                <a:schemeClr val="lt1"/>
              </a:solidFill>
              <a:latin typeface="Anaheim"/>
              <a:ea typeface="Anaheim"/>
              <a:cs typeface="Anaheim"/>
              <a:sym typeface="Anaheim"/>
            </a:endParaRPr>
          </a:p>
        </p:txBody>
      </p:sp>
      <p:sp>
        <p:nvSpPr>
          <p:cNvPr id="665" name="Google Shape;665;p60"/>
          <p:cNvSpPr txBox="1"/>
          <p:nvPr/>
        </p:nvSpPr>
        <p:spPr>
          <a:xfrm>
            <a:off x="4811975" y="3224388"/>
            <a:ext cx="128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Anaheim"/>
                <a:ea typeface="Anaheim"/>
                <a:cs typeface="Anaheim"/>
                <a:sym typeface="Anaheim"/>
              </a:rPr>
              <a:t>Overflow-Area</a:t>
            </a:r>
            <a:endParaRPr>
              <a:solidFill>
                <a:schemeClr val="lt1"/>
              </a:solidFill>
              <a:latin typeface="Anaheim"/>
              <a:ea typeface="Anaheim"/>
              <a:cs typeface="Anaheim"/>
              <a:sym typeface="Anaheim"/>
            </a:endParaRPr>
          </a:p>
        </p:txBody>
      </p:sp>
      <p:pic>
        <p:nvPicPr>
          <p:cNvPr id="666" name="Google Shape;666;p60"/>
          <p:cNvPicPr preferRelativeResize="0"/>
          <p:nvPr/>
        </p:nvPicPr>
        <p:blipFill>
          <a:blip r:embed="rId4">
            <a:alphaModFix/>
          </a:blip>
          <a:stretch>
            <a:fillRect/>
          </a:stretch>
        </p:blipFill>
        <p:spPr>
          <a:xfrm>
            <a:off x="6055650" y="3144038"/>
            <a:ext cx="1895475" cy="1533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61"/>
          <p:cNvSpPr txBox="1"/>
          <p:nvPr>
            <p:ph idx="1" type="subTitle"/>
          </p:nvPr>
        </p:nvSpPr>
        <p:spPr>
          <a:xfrm flipH="1">
            <a:off x="720775" y="1012200"/>
            <a:ext cx="7702500" cy="12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"push-through", ialah bahwa suatu record baru dapat ditempatkan pada PRIMARY AREA, sedangkan record lama pada PRIMARY AREA justru "diusir" ke OVERFLOW AREA. Sebagai contoh, misalnya pada kasus insertion pertama diatas, akan tetapi nilai key = ATI : • record BERETA "diusir" ke OVERFLOW AREA, • record BADU "pindah" ke tempat asal record BERETA ( PRIMARY AREA record 4 ), set overflow pointernya ke record BERETA, • record baru ATI diletakkan pada tempat asal record BADU ( PRIMARY AREA record 3 ). Dengan metoda push-through ini, sebenarnya pada setiap blok di primary area hanya diperlukan 1 buah pointer ke overflow area, akan tetapi "rantai" di overflow area akan bertambah panjang. </a:t>
            </a:r>
            <a:endParaRPr/>
          </a:p>
        </p:txBody>
      </p:sp>
      <p:sp>
        <p:nvSpPr>
          <p:cNvPr id="672" name="Google Shape;672;p6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INSERTION “PUSH-THROUGH”</a:t>
            </a:r>
            <a:endParaRPr/>
          </a:p>
        </p:txBody>
      </p:sp>
      <p:sp>
        <p:nvSpPr>
          <p:cNvPr id="673" name="Google Shape;673;p61"/>
          <p:cNvSpPr txBox="1"/>
          <p:nvPr/>
        </p:nvSpPr>
        <p:spPr>
          <a:xfrm>
            <a:off x="0" y="2270325"/>
            <a:ext cx="103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latin typeface="Anaheim"/>
                <a:ea typeface="Anaheim"/>
                <a:cs typeface="Anaheim"/>
                <a:sym typeface="Anaheim"/>
              </a:rPr>
              <a:t>Primary-Area</a:t>
            </a:r>
            <a:endParaRPr sz="1200">
              <a:solidFill>
                <a:schemeClr val="lt1"/>
              </a:solidFill>
              <a:latin typeface="Anaheim"/>
              <a:ea typeface="Anaheim"/>
              <a:cs typeface="Anaheim"/>
              <a:sym typeface="Anaheim"/>
            </a:endParaRPr>
          </a:p>
        </p:txBody>
      </p:sp>
      <p:sp>
        <p:nvSpPr>
          <p:cNvPr id="674" name="Google Shape;674;p61"/>
          <p:cNvSpPr txBox="1"/>
          <p:nvPr/>
        </p:nvSpPr>
        <p:spPr>
          <a:xfrm>
            <a:off x="5274100" y="2270313"/>
            <a:ext cx="128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Anaheim"/>
                <a:ea typeface="Anaheim"/>
                <a:cs typeface="Anaheim"/>
                <a:sym typeface="Anaheim"/>
              </a:rPr>
              <a:t>Overflow-Area</a:t>
            </a:r>
            <a:endParaRPr>
              <a:solidFill>
                <a:schemeClr val="lt1"/>
              </a:solidFill>
              <a:latin typeface="Anaheim"/>
              <a:ea typeface="Anaheim"/>
              <a:cs typeface="Anaheim"/>
              <a:sym typeface="Anaheim"/>
            </a:endParaRPr>
          </a:p>
        </p:txBody>
      </p:sp>
      <p:pic>
        <p:nvPicPr>
          <p:cNvPr id="675" name="Google Shape;675;p61"/>
          <p:cNvPicPr preferRelativeResize="0"/>
          <p:nvPr/>
        </p:nvPicPr>
        <p:blipFill>
          <a:blip r:embed="rId3">
            <a:alphaModFix/>
          </a:blip>
          <a:stretch>
            <a:fillRect/>
          </a:stretch>
        </p:blipFill>
        <p:spPr>
          <a:xfrm>
            <a:off x="895975" y="2220288"/>
            <a:ext cx="1895475" cy="2495550"/>
          </a:xfrm>
          <a:prstGeom prst="rect">
            <a:avLst/>
          </a:prstGeom>
          <a:noFill/>
          <a:ln>
            <a:noFill/>
          </a:ln>
        </p:spPr>
      </p:pic>
      <p:pic>
        <p:nvPicPr>
          <p:cNvPr id="676" name="Google Shape;676;p61"/>
          <p:cNvPicPr preferRelativeResize="0"/>
          <p:nvPr/>
        </p:nvPicPr>
        <p:blipFill>
          <a:blip r:embed="rId4">
            <a:alphaModFix/>
          </a:blip>
          <a:stretch>
            <a:fillRect/>
          </a:stretch>
        </p:blipFill>
        <p:spPr>
          <a:xfrm>
            <a:off x="6558397" y="2270322"/>
            <a:ext cx="1493242" cy="1208100"/>
          </a:xfrm>
          <a:prstGeom prst="rect">
            <a:avLst/>
          </a:prstGeom>
          <a:noFill/>
          <a:ln>
            <a:noFill/>
          </a:ln>
        </p:spPr>
      </p:pic>
      <p:sp>
        <p:nvSpPr>
          <p:cNvPr id="677" name="Google Shape;677;p61"/>
          <p:cNvSpPr/>
          <p:nvPr/>
        </p:nvSpPr>
        <p:spPr>
          <a:xfrm>
            <a:off x="2791450" y="3305100"/>
            <a:ext cx="441900" cy="18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8" name="Google Shape;678;p61"/>
          <p:cNvPicPr preferRelativeResize="0"/>
          <p:nvPr/>
        </p:nvPicPr>
        <p:blipFill>
          <a:blip r:embed="rId5">
            <a:alphaModFix/>
          </a:blip>
          <a:stretch>
            <a:fillRect/>
          </a:stretch>
        </p:blipFill>
        <p:spPr>
          <a:xfrm>
            <a:off x="3233338" y="2220300"/>
            <a:ext cx="1895475" cy="2495550"/>
          </a:xfrm>
          <a:prstGeom prst="rect">
            <a:avLst/>
          </a:prstGeom>
          <a:noFill/>
          <a:ln>
            <a:noFill/>
          </a:ln>
        </p:spPr>
      </p:pic>
      <p:pic>
        <p:nvPicPr>
          <p:cNvPr id="679" name="Google Shape;679;p61"/>
          <p:cNvPicPr preferRelativeResize="0"/>
          <p:nvPr/>
        </p:nvPicPr>
        <p:blipFill>
          <a:blip r:embed="rId6">
            <a:alphaModFix/>
          </a:blip>
          <a:stretch>
            <a:fillRect/>
          </a:stretch>
        </p:blipFill>
        <p:spPr>
          <a:xfrm>
            <a:off x="6558399" y="3935387"/>
            <a:ext cx="1493250" cy="1208113"/>
          </a:xfrm>
          <a:prstGeom prst="rect">
            <a:avLst/>
          </a:prstGeom>
          <a:noFill/>
          <a:ln>
            <a:noFill/>
          </a:ln>
        </p:spPr>
      </p:pic>
      <p:sp>
        <p:nvSpPr>
          <p:cNvPr id="680" name="Google Shape;680;p61"/>
          <p:cNvSpPr/>
          <p:nvPr/>
        </p:nvSpPr>
        <p:spPr>
          <a:xfrm>
            <a:off x="7263175" y="3506025"/>
            <a:ext cx="150600" cy="400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2"/>
          <p:cNvSpPr/>
          <p:nvPr/>
        </p:nvSpPr>
        <p:spPr>
          <a:xfrm flipH="1">
            <a:off x="7928527" y="1044330"/>
            <a:ext cx="407895" cy="179698"/>
          </a:xfrm>
          <a:custGeom>
            <a:rect b="b" l="l" r="r" t="t"/>
            <a:pathLst>
              <a:path extrusionOk="0" h="2346" w="21766">
                <a:moveTo>
                  <a:pt x="1" y="0"/>
                </a:moveTo>
                <a:lnTo>
                  <a:pt x="1" y="2346"/>
                </a:lnTo>
                <a:lnTo>
                  <a:pt x="21765" y="2346"/>
                </a:lnTo>
                <a:lnTo>
                  <a:pt x="21765"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2"/>
          <p:cNvSpPr/>
          <p:nvPr/>
        </p:nvSpPr>
        <p:spPr>
          <a:xfrm flipH="1">
            <a:off x="923006" y="1265085"/>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2"/>
          <p:cNvSpPr/>
          <p:nvPr/>
        </p:nvSpPr>
        <p:spPr>
          <a:xfrm flipH="1">
            <a:off x="7759092" y="1341155"/>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62"/>
          <p:cNvSpPr/>
          <p:nvPr/>
        </p:nvSpPr>
        <p:spPr>
          <a:xfrm flipH="1">
            <a:off x="477953" y="1562810"/>
            <a:ext cx="471489" cy="178849"/>
          </a:xfrm>
          <a:custGeom>
            <a:rect b="b" l="l" r="r" t="t"/>
            <a:pathLst>
              <a:path extrusionOk="0" h="2335" w="12098">
                <a:moveTo>
                  <a:pt x="1" y="1"/>
                </a:moveTo>
                <a:lnTo>
                  <a:pt x="1" y="2335"/>
                </a:lnTo>
                <a:lnTo>
                  <a:pt x="12098" y="2335"/>
                </a:lnTo>
                <a:lnTo>
                  <a:pt x="12098"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62"/>
          <p:cNvSpPr txBox="1"/>
          <p:nvPr>
            <p:ph type="ctrTitle"/>
          </p:nvPr>
        </p:nvSpPr>
        <p:spPr>
          <a:xfrm flipH="1">
            <a:off x="1549425" y="833550"/>
            <a:ext cx="2308200" cy="3567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SzPts val="2400"/>
              <a:buNone/>
            </a:pPr>
            <a:r>
              <a:rPr lang="id"/>
              <a:t>Reorganisasi</a:t>
            </a:r>
            <a:endParaRPr/>
          </a:p>
        </p:txBody>
      </p:sp>
      <p:sp>
        <p:nvSpPr>
          <p:cNvPr id="690" name="Google Shape;690;p62"/>
          <p:cNvSpPr txBox="1"/>
          <p:nvPr>
            <p:ph idx="2" type="ctrTitle"/>
          </p:nvPr>
        </p:nvSpPr>
        <p:spPr>
          <a:xfrm flipH="1">
            <a:off x="4739010" y="989832"/>
            <a:ext cx="2163900" cy="356700"/>
          </a:xfrm>
          <a:prstGeom prst="rect">
            <a:avLst/>
          </a:prstGeom>
          <a:noFill/>
          <a:ln>
            <a:noFill/>
          </a:ln>
        </p:spPr>
        <p:txBody>
          <a:bodyPr anchorCtr="0" anchor="b" bIns="0" lIns="91425" spcFirstLastPara="1" rIns="91425" wrap="square" tIns="0">
            <a:noAutofit/>
          </a:bodyPr>
          <a:lstStyle/>
          <a:p>
            <a:pPr indent="0" lvl="0" marL="0" rtl="0" algn="r">
              <a:lnSpc>
                <a:spcPct val="100000"/>
              </a:lnSpc>
              <a:spcBef>
                <a:spcPts val="0"/>
              </a:spcBef>
              <a:spcAft>
                <a:spcPts val="0"/>
              </a:spcAft>
              <a:buSzPts val="2400"/>
              <a:buNone/>
            </a:pPr>
            <a:r>
              <a:rPr lang="id"/>
              <a:t>Deletion        </a:t>
            </a:r>
            <a:endParaRPr/>
          </a:p>
        </p:txBody>
      </p:sp>
      <p:sp>
        <p:nvSpPr>
          <p:cNvPr id="691" name="Google Shape;691;p62"/>
          <p:cNvSpPr txBox="1"/>
          <p:nvPr>
            <p:ph idx="1" type="subTitle"/>
          </p:nvPr>
        </p:nvSpPr>
        <p:spPr>
          <a:xfrm flipH="1">
            <a:off x="4739000" y="1422597"/>
            <a:ext cx="2163900" cy="3720900"/>
          </a:xfrm>
          <a:prstGeom prst="rect">
            <a:avLst/>
          </a:prstGeom>
          <a:noFill/>
          <a:ln>
            <a:noFill/>
          </a:ln>
        </p:spPr>
        <p:txBody>
          <a:bodyPr anchorCtr="0" anchor="t" bIns="91425" lIns="91425" spcFirstLastPara="1" rIns="91425" wrap="square" tIns="0">
            <a:noAutofit/>
          </a:bodyPr>
          <a:lstStyle/>
          <a:p>
            <a:pPr indent="0" lvl="0" marL="0" rtl="0" algn="r">
              <a:lnSpc>
                <a:spcPct val="100000"/>
              </a:lnSpc>
              <a:spcBef>
                <a:spcPts val="0"/>
              </a:spcBef>
              <a:spcAft>
                <a:spcPts val="0"/>
              </a:spcAft>
              <a:buSzPts val="1200"/>
              <a:buNone/>
            </a:pPr>
            <a:r>
              <a:rPr lang="id"/>
              <a:t>Biasanya tidak dilakukan deletion secara fisik. Record yang didelete diberi semacam "tanda". Karena itu, Jika terlalu banyak melakukan insertion dan deletion, akan terdapat banyak overflow chain dan membuat waktu untuk mengambil suatu record menjadi lebih lama. Karena itu dibutuhkan Reorganisasi</a:t>
            </a:r>
            <a:endParaRPr/>
          </a:p>
        </p:txBody>
      </p:sp>
      <p:sp>
        <p:nvSpPr>
          <p:cNvPr id="692" name="Google Shape;692;p62"/>
          <p:cNvSpPr/>
          <p:nvPr/>
        </p:nvSpPr>
        <p:spPr>
          <a:xfrm flipH="1">
            <a:off x="355252" y="968260"/>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2"/>
          <p:cNvSpPr/>
          <p:nvPr/>
        </p:nvSpPr>
        <p:spPr>
          <a:xfrm flipH="1">
            <a:off x="624096" y="1265510"/>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2"/>
          <p:cNvSpPr/>
          <p:nvPr/>
        </p:nvSpPr>
        <p:spPr>
          <a:xfrm flipH="1">
            <a:off x="8095874" y="1341155"/>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62"/>
          <p:cNvSpPr/>
          <p:nvPr/>
        </p:nvSpPr>
        <p:spPr>
          <a:xfrm flipH="1">
            <a:off x="7955483" y="1638880"/>
            <a:ext cx="471489" cy="178849"/>
          </a:xfrm>
          <a:custGeom>
            <a:rect b="b" l="l" r="r" t="t"/>
            <a:pathLst>
              <a:path extrusionOk="0" h="2335" w="12098">
                <a:moveTo>
                  <a:pt x="1" y="1"/>
                </a:moveTo>
                <a:lnTo>
                  <a:pt x="1" y="2335"/>
                </a:lnTo>
                <a:lnTo>
                  <a:pt x="12098" y="2335"/>
                </a:lnTo>
                <a:lnTo>
                  <a:pt x="12098"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62"/>
          <p:cNvSpPr txBox="1"/>
          <p:nvPr>
            <p:ph idx="8" type="subTitle"/>
          </p:nvPr>
        </p:nvSpPr>
        <p:spPr>
          <a:xfrm flipH="1">
            <a:off x="1523000" y="1214800"/>
            <a:ext cx="3216000" cy="39288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id"/>
              <a:t>Setelah file mengalami banyak proses insertion dan deletion, maka perlu diadakan reorganisasi dengan tujuan memperbaiki performance dari struktur file. Maka : </a:t>
            </a:r>
            <a:endParaRPr/>
          </a:p>
          <a:p>
            <a:pPr indent="-304800" lvl="0" marL="457200" rtl="0" algn="l">
              <a:lnSpc>
                <a:spcPct val="100000"/>
              </a:lnSpc>
              <a:spcBef>
                <a:spcPts val="0"/>
              </a:spcBef>
              <a:spcAft>
                <a:spcPts val="0"/>
              </a:spcAft>
              <a:buSzPts val="1200"/>
              <a:buChar char="●"/>
            </a:pPr>
            <a:r>
              <a:rPr lang="id"/>
              <a:t>PRIMARY AREA disusun kembali, semua record ( termasuk yang ada di OVERFLOW AREA ) harus disusun terurut, kecuali yang statusnya ter"delete" dibuang secara fisik. </a:t>
            </a:r>
            <a:endParaRPr/>
          </a:p>
          <a:p>
            <a:pPr indent="-304800" lvl="0" marL="457200" rtl="0" algn="l">
              <a:lnSpc>
                <a:spcPct val="100000"/>
              </a:lnSpc>
              <a:spcBef>
                <a:spcPts val="0"/>
              </a:spcBef>
              <a:spcAft>
                <a:spcPts val="0"/>
              </a:spcAft>
              <a:buSzPts val="1200"/>
              <a:buChar char="●"/>
            </a:pPr>
            <a:r>
              <a:rPr lang="id"/>
              <a:t>OVERFLOW AREA dikosongkan, mungkin pula diubah ukurannya. </a:t>
            </a:r>
            <a:endParaRPr/>
          </a:p>
          <a:p>
            <a:pPr indent="-304800" lvl="0" marL="457200" rtl="0" algn="l">
              <a:lnSpc>
                <a:spcPct val="100000"/>
              </a:lnSpc>
              <a:spcBef>
                <a:spcPts val="0"/>
              </a:spcBef>
              <a:spcAft>
                <a:spcPts val="0"/>
              </a:spcAft>
              <a:buSzPts val="1200"/>
              <a:buChar char="●"/>
            </a:pPr>
            <a:r>
              <a:rPr lang="id"/>
              <a:t>Tabel INDEX disusun kembali berdasarkan isi PRIMARY AREA yang baru.</a:t>
            </a:r>
            <a:endParaRPr/>
          </a:p>
          <a:p>
            <a:pPr indent="0" lvl="0" marL="0" rtl="0" algn="l">
              <a:lnSpc>
                <a:spcPct val="100000"/>
              </a:lnSpc>
              <a:spcBef>
                <a:spcPts val="0"/>
              </a:spcBef>
              <a:spcAft>
                <a:spcPts val="0"/>
              </a:spcAft>
              <a:buSzPts val="1200"/>
              <a:buNone/>
            </a:pPr>
            <a:r>
              <a:t/>
            </a:r>
            <a:endParaRPr/>
          </a:p>
        </p:txBody>
      </p:sp>
      <p:grpSp>
        <p:nvGrpSpPr>
          <p:cNvPr id="697" name="Google Shape;697;p62"/>
          <p:cNvGrpSpPr/>
          <p:nvPr/>
        </p:nvGrpSpPr>
        <p:grpSpPr>
          <a:xfrm>
            <a:off x="469368" y="1204077"/>
            <a:ext cx="960158" cy="289172"/>
            <a:chOff x="4411970" y="2726085"/>
            <a:chExt cx="643107" cy="193659"/>
          </a:xfrm>
        </p:grpSpPr>
        <p:sp>
          <p:nvSpPr>
            <p:cNvPr id="698" name="Google Shape;698;p62"/>
            <p:cNvSpPr/>
            <p:nvPr/>
          </p:nvSpPr>
          <p:spPr>
            <a:xfrm>
              <a:off x="4411970" y="2726085"/>
              <a:ext cx="118796" cy="193659"/>
            </a:xfrm>
            <a:custGeom>
              <a:rect b="b" l="l" r="r" t="t"/>
              <a:pathLst>
                <a:path extrusionOk="0" h="4289" w="2631">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62"/>
            <p:cNvSpPr/>
            <p:nvPr/>
          </p:nvSpPr>
          <p:spPr>
            <a:xfrm>
              <a:off x="4426058" y="2791601"/>
              <a:ext cx="36167" cy="62627"/>
            </a:xfrm>
            <a:custGeom>
              <a:rect b="b" l="l" r="r" t="t"/>
              <a:pathLst>
                <a:path extrusionOk="0" h="1387" w="801">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62"/>
            <p:cNvSpPr/>
            <p:nvPr/>
          </p:nvSpPr>
          <p:spPr>
            <a:xfrm>
              <a:off x="4456806" y="2743875"/>
              <a:ext cx="598271" cy="15798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1" name="Google Shape;701;p62"/>
          <p:cNvGrpSpPr/>
          <p:nvPr/>
        </p:nvGrpSpPr>
        <p:grpSpPr>
          <a:xfrm rot="10800000">
            <a:off x="7559750" y="1264989"/>
            <a:ext cx="1383837" cy="297731"/>
            <a:chOff x="4411970" y="2726085"/>
            <a:chExt cx="643107" cy="193659"/>
          </a:xfrm>
        </p:grpSpPr>
        <p:sp>
          <p:nvSpPr>
            <p:cNvPr id="702" name="Google Shape;702;p62"/>
            <p:cNvSpPr/>
            <p:nvPr/>
          </p:nvSpPr>
          <p:spPr>
            <a:xfrm>
              <a:off x="4411970" y="2726085"/>
              <a:ext cx="118796" cy="193659"/>
            </a:xfrm>
            <a:custGeom>
              <a:rect b="b" l="l" r="r" t="t"/>
              <a:pathLst>
                <a:path extrusionOk="0" h="4289" w="2631">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62"/>
            <p:cNvSpPr/>
            <p:nvPr/>
          </p:nvSpPr>
          <p:spPr>
            <a:xfrm>
              <a:off x="4426058" y="2791601"/>
              <a:ext cx="36167" cy="62627"/>
            </a:xfrm>
            <a:custGeom>
              <a:rect b="b" l="l" r="r" t="t"/>
              <a:pathLst>
                <a:path extrusionOk="0" h="1387" w="801">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2"/>
            <p:cNvSpPr/>
            <p:nvPr/>
          </p:nvSpPr>
          <p:spPr>
            <a:xfrm>
              <a:off x="4456806" y="2743875"/>
              <a:ext cx="598271" cy="15798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63"/>
          <p:cNvSpPr txBox="1"/>
          <p:nvPr>
            <p:ph idx="2" type="title"/>
          </p:nvPr>
        </p:nvSpPr>
        <p:spPr>
          <a:xfrm>
            <a:off x="1074900" y="1012198"/>
            <a:ext cx="24813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Kelebihan</a:t>
            </a:r>
            <a:endParaRPr/>
          </a:p>
        </p:txBody>
      </p:sp>
      <p:sp>
        <p:nvSpPr>
          <p:cNvPr id="710" name="Google Shape;710;p63"/>
          <p:cNvSpPr txBox="1"/>
          <p:nvPr>
            <p:ph idx="1" type="subTitle"/>
          </p:nvPr>
        </p:nvSpPr>
        <p:spPr>
          <a:xfrm>
            <a:off x="1074900" y="1536600"/>
            <a:ext cx="2481300" cy="360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id"/>
              <a:t>Pencarian lebih cepat dan mudah karena memiliki key untuk menunjuk suatu record</a:t>
            </a:r>
            <a:endParaRPr/>
          </a:p>
          <a:p>
            <a:pPr indent="-317500" lvl="0" marL="457200" rtl="0" algn="l">
              <a:spcBef>
                <a:spcPts val="0"/>
              </a:spcBef>
              <a:spcAft>
                <a:spcPts val="0"/>
              </a:spcAft>
              <a:buSzPts val="1400"/>
              <a:buChar char="●"/>
            </a:pPr>
            <a:r>
              <a:rPr lang="id"/>
              <a:t>Data tersusun secara sequential sehingga mudah untuk mendapatkan data dalam range tertentu dan melakukan pencarian dengan value partial (ex: mencari key “Pizza” dengan value “Pi”).</a:t>
            </a:r>
            <a:endParaRPr/>
          </a:p>
        </p:txBody>
      </p:sp>
      <p:sp>
        <p:nvSpPr>
          <p:cNvPr id="711" name="Google Shape;711;p63"/>
          <p:cNvSpPr txBox="1"/>
          <p:nvPr>
            <p:ph idx="4" type="title"/>
          </p:nvPr>
        </p:nvSpPr>
        <p:spPr>
          <a:xfrm>
            <a:off x="5256275" y="1012201"/>
            <a:ext cx="24813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Kekurangan</a:t>
            </a:r>
            <a:endParaRPr/>
          </a:p>
        </p:txBody>
      </p:sp>
      <p:sp>
        <p:nvSpPr>
          <p:cNvPr id="712" name="Google Shape;712;p63"/>
          <p:cNvSpPr txBox="1"/>
          <p:nvPr>
            <p:ph idx="3" type="subTitle"/>
          </p:nvPr>
        </p:nvSpPr>
        <p:spPr>
          <a:xfrm>
            <a:off x="5256275" y="1536600"/>
            <a:ext cx="2481300" cy="360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id"/>
              <a:t>Pencarian hanya terpaku pada satu key sehingga hanya memiliki 1 metode untuk searching</a:t>
            </a:r>
            <a:endParaRPr/>
          </a:p>
          <a:p>
            <a:pPr indent="-317500" lvl="0" marL="457200" rtl="0" algn="l">
              <a:spcBef>
                <a:spcPts val="0"/>
              </a:spcBef>
              <a:spcAft>
                <a:spcPts val="0"/>
              </a:spcAft>
              <a:buSzPts val="1400"/>
              <a:buChar char="●"/>
            </a:pPr>
            <a:r>
              <a:rPr lang="id"/>
              <a:t>Memerlukan memory lebih untuk menyimpan value index</a:t>
            </a:r>
            <a:endParaRPr/>
          </a:p>
          <a:p>
            <a:pPr indent="-317500" lvl="0" marL="457200" rtl="0" algn="l">
              <a:spcBef>
                <a:spcPts val="0"/>
              </a:spcBef>
              <a:spcAft>
                <a:spcPts val="0"/>
              </a:spcAft>
              <a:buSzPts val="1400"/>
              <a:buChar char="●"/>
            </a:pPr>
            <a:r>
              <a:rPr lang="id"/>
              <a:t>Jika terjadi banyak Insertion dan Deletion, file harus di reorganisasi karena performa akan menurun</a:t>
            </a:r>
            <a:endParaRPr/>
          </a:p>
        </p:txBody>
      </p:sp>
      <p:sp>
        <p:nvSpPr>
          <p:cNvPr id="713" name="Google Shape;713;p6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Kesimpulan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64"/>
          <p:cNvSpPr txBox="1"/>
          <p:nvPr>
            <p:ph type="title"/>
          </p:nvPr>
        </p:nvSpPr>
        <p:spPr>
          <a:xfrm>
            <a:off x="359400" y="2347797"/>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id"/>
              <a:t>ORGANISASI INDEXED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pic>
        <p:nvPicPr>
          <p:cNvPr id="723" name="Google Shape;723;p65"/>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724" name="Google Shape;724;p65"/>
          <p:cNvSpPr txBox="1"/>
          <p:nvPr>
            <p:ph idx="1" type="body"/>
          </p:nvPr>
        </p:nvSpPr>
        <p:spPr>
          <a:xfrm>
            <a:off x="609498" y="1973025"/>
            <a:ext cx="3962501" cy="213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id"/>
              <a:t>merupakan konsekwensi dari tuntutan untuk dapat mengakses secara cepat dari berbagai sudut pandang (dengan key nya masing masing), tanpa adanya tuntutan ke "sequential" an. </a:t>
            </a:r>
            <a:endParaRPr/>
          </a:p>
        </p:txBody>
      </p:sp>
      <p:sp>
        <p:nvSpPr>
          <p:cNvPr id="725" name="Google Shape;725;p65"/>
          <p:cNvSpPr txBox="1"/>
          <p:nvPr>
            <p:ph type="title"/>
          </p:nvPr>
        </p:nvSpPr>
        <p:spPr>
          <a:xfrm>
            <a:off x="560825" y="1168325"/>
            <a:ext cx="35613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d">
                <a:solidFill>
                  <a:schemeClr val="dk2"/>
                </a:solidFill>
              </a:rPr>
              <a:t>INTRODUCTION</a:t>
            </a:r>
            <a:endParaRPr>
              <a:solidFill>
                <a:schemeClr val="dk2"/>
              </a:solidFill>
            </a:endParaRPr>
          </a:p>
        </p:txBody>
      </p:sp>
      <p:sp>
        <p:nvSpPr>
          <p:cNvPr id="726" name="Google Shape;726;p65"/>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66"/>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Tediri dari 2 bagian</a:t>
            </a:r>
            <a:endParaRPr/>
          </a:p>
        </p:txBody>
      </p:sp>
      <p:sp>
        <p:nvSpPr>
          <p:cNvPr id="732" name="Google Shape;732;p66"/>
          <p:cNvSpPr txBox="1"/>
          <p:nvPr>
            <p:ph idx="1" type="subTitle"/>
          </p:nvPr>
        </p:nvSpPr>
        <p:spPr>
          <a:xfrm flipH="1">
            <a:off x="720000" y="1132375"/>
            <a:ext cx="7704000" cy="32940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000"/>
              <a:buFont typeface="Arial"/>
              <a:buChar char="•"/>
            </a:pPr>
            <a:r>
              <a:rPr lang="id" sz="2000" u="sng"/>
              <a:t>INDEX-AREA</a:t>
            </a:r>
            <a:r>
              <a:rPr lang="id" sz="2000"/>
              <a:t> : </a:t>
            </a:r>
            <a:endParaRPr/>
          </a:p>
          <a:p>
            <a:pPr indent="0" lvl="0" marL="0" rtl="0" algn="just">
              <a:lnSpc>
                <a:spcPct val="100000"/>
              </a:lnSpc>
              <a:spcBef>
                <a:spcPts val="0"/>
              </a:spcBef>
              <a:spcAft>
                <a:spcPts val="0"/>
              </a:spcAft>
              <a:buSzPts val="1000"/>
              <a:buNone/>
            </a:pPr>
            <a:r>
              <a:rPr lang="id" sz="2000"/>
              <a:t>berisi beberapa buah himpunan tabel yang membantu mempercepat searching. Setiap satu himpunan tabel mewakili satu "key" tertentu. Penyusunan tabel index ini dapat dilakukan berdasarkan prinsip binary tree, atau prinsip multilevel seperti pada contoh struktur indexed sequential diatas. Index dapat bersifat EXHAUSTIVE, artinya bahwa tiap record mempunyai representasi ( nilai key dan pointer ke alamat record ) pada tabel index. Atau dapat bersifat SELECTIVE, yang artinya bahwa tidak semua record mempunyai representasi pada tabel index. </a:t>
            </a:r>
            <a:endParaRPr sz="1300"/>
          </a:p>
          <a:p>
            <a:pPr indent="0" lvl="0" marL="0" rtl="0" algn="l">
              <a:lnSpc>
                <a:spcPct val="100000"/>
              </a:lnSpc>
              <a:spcBef>
                <a:spcPts val="0"/>
              </a:spcBef>
              <a:spcAft>
                <a:spcPts val="0"/>
              </a:spcAft>
              <a:buSzPts val="1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67"/>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Tediri dari 2 bagian</a:t>
            </a:r>
            <a:endParaRPr/>
          </a:p>
        </p:txBody>
      </p:sp>
      <p:sp>
        <p:nvSpPr>
          <p:cNvPr id="738" name="Google Shape;738;p67"/>
          <p:cNvSpPr txBox="1"/>
          <p:nvPr>
            <p:ph idx="1" type="subTitle"/>
          </p:nvPr>
        </p:nvSpPr>
        <p:spPr>
          <a:xfrm flipH="1">
            <a:off x="720000" y="1132375"/>
            <a:ext cx="7704000" cy="3294000"/>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SzPts val="1000"/>
              <a:buFont typeface="Arial"/>
              <a:buChar char="•"/>
            </a:pPr>
            <a:r>
              <a:rPr lang="id" sz="2000"/>
              <a:t>FILE ( atau DATA ) AREA : </a:t>
            </a:r>
            <a:endParaRPr/>
          </a:p>
          <a:p>
            <a:pPr indent="0" lvl="0" marL="0" rtl="0" algn="l">
              <a:lnSpc>
                <a:spcPct val="100000"/>
              </a:lnSpc>
              <a:spcBef>
                <a:spcPts val="0"/>
              </a:spcBef>
              <a:spcAft>
                <a:spcPts val="0"/>
              </a:spcAft>
              <a:buSzPts val="1000"/>
              <a:buNone/>
            </a:pPr>
            <a:r>
              <a:rPr lang="id" sz="2000"/>
              <a:t>Berisi record data tanpa aturan urutan ( SORTED ) tertentu (mungkin saja KRONOLOGIS).</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42" name="Shape 742"/>
        <p:cNvGrpSpPr/>
        <p:nvPr/>
      </p:nvGrpSpPr>
      <p:grpSpPr>
        <a:xfrm>
          <a:off x="0" y="0"/>
          <a:ext cx="0" cy="0"/>
          <a:chOff x="0" y="0"/>
          <a:chExt cx="0" cy="0"/>
        </a:xfrm>
      </p:grpSpPr>
      <p:sp>
        <p:nvSpPr>
          <p:cNvPr id="743" name="Google Shape;743;p68"/>
          <p:cNvSpPr txBox="1"/>
          <p:nvPr>
            <p:ph idx="4294967295" type="title"/>
          </p:nvPr>
        </p:nvSpPr>
        <p:spPr>
          <a:xfrm>
            <a:off x="1220500" y="337775"/>
            <a:ext cx="7047300" cy="48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id">
                <a:solidFill>
                  <a:srgbClr val="FFFFFF"/>
                </a:solidFill>
                <a:latin typeface="Arial"/>
                <a:ea typeface="Arial"/>
                <a:cs typeface="Arial"/>
                <a:sym typeface="Arial"/>
              </a:rPr>
              <a:t>Contoh</a:t>
            </a:r>
            <a:endParaRPr>
              <a:solidFill>
                <a:srgbClr val="FFFFFF"/>
              </a:solidFill>
              <a:latin typeface="Arial"/>
              <a:ea typeface="Arial"/>
              <a:cs typeface="Arial"/>
              <a:sym typeface="Arial"/>
            </a:endParaRPr>
          </a:p>
        </p:txBody>
      </p:sp>
      <p:sp>
        <p:nvSpPr>
          <p:cNvPr id="744" name="Google Shape;744;p68"/>
          <p:cNvSpPr txBox="1"/>
          <p:nvPr/>
        </p:nvSpPr>
        <p:spPr>
          <a:xfrm>
            <a:off x="138832" y="998792"/>
            <a:ext cx="4315524" cy="273686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35D74"/>
              </a:buClr>
              <a:buSzPts val="1100"/>
              <a:buFont typeface="Proxima Nova"/>
              <a:buNone/>
            </a:pPr>
            <a:r>
              <a:rPr b="0" i="0" lang="id" sz="1400" u="none" cap="none" strike="noStrike">
                <a:solidFill>
                  <a:schemeClr val="lt1"/>
                </a:solidFill>
                <a:latin typeface="Anaheim"/>
                <a:ea typeface="Anaheim"/>
                <a:cs typeface="Anaheim"/>
                <a:sym typeface="Anaheim"/>
              </a:rPr>
              <a:t>• INDEX ke 1 dibentuk untuk seluruh record pada FILE/DATA AREA tanpa kecuali. Key yang</a:t>
            </a:r>
            <a:endParaRPr/>
          </a:p>
          <a:p>
            <a:pPr indent="0" lvl="0" marL="0" marR="0" rtl="0" algn="l">
              <a:lnSpc>
                <a:spcPct val="115000"/>
              </a:lnSpc>
              <a:spcBef>
                <a:spcPts val="0"/>
              </a:spcBef>
              <a:spcAft>
                <a:spcPts val="0"/>
              </a:spcAft>
              <a:buClr>
                <a:srgbClr val="435D74"/>
              </a:buClr>
              <a:buSzPts val="1100"/>
              <a:buFont typeface="Proxima Nova"/>
              <a:buNone/>
            </a:pPr>
            <a:r>
              <a:rPr b="0" i="0" lang="id" sz="1400" u="none" cap="none" strike="noStrike">
                <a:solidFill>
                  <a:schemeClr val="lt1"/>
                </a:solidFill>
                <a:latin typeface="Anaheim"/>
                <a:ea typeface="Anaheim"/>
                <a:cs typeface="Anaheim"/>
                <a:sym typeface="Anaheim"/>
              </a:rPr>
              <a:t>dipergunakan adalah NIP.</a:t>
            </a:r>
            <a:endParaRPr/>
          </a:p>
          <a:p>
            <a:pPr indent="0" lvl="0" marL="0" marR="0" rtl="0" algn="l">
              <a:lnSpc>
                <a:spcPct val="115000"/>
              </a:lnSpc>
              <a:spcBef>
                <a:spcPts val="0"/>
              </a:spcBef>
              <a:spcAft>
                <a:spcPts val="0"/>
              </a:spcAft>
              <a:buClr>
                <a:srgbClr val="435D74"/>
              </a:buClr>
              <a:buSzPts val="1100"/>
              <a:buFont typeface="Proxima Nova"/>
              <a:buNone/>
            </a:pPr>
            <a:r>
              <a:rPr b="0" i="0" lang="id" sz="1400" u="none" cap="none" strike="noStrike">
                <a:solidFill>
                  <a:schemeClr val="lt1"/>
                </a:solidFill>
                <a:latin typeface="Anaheim"/>
                <a:ea typeface="Anaheim"/>
                <a:cs typeface="Anaheim"/>
                <a:sym typeface="Anaheim"/>
              </a:rPr>
              <a:t>• INDEX ke 2 idem tapi key NAMA.</a:t>
            </a:r>
            <a:endParaRPr/>
          </a:p>
          <a:p>
            <a:pPr indent="0" lvl="0" marL="0" marR="0" rtl="0" algn="l">
              <a:lnSpc>
                <a:spcPct val="115000"/>
              </a:lnSpc>
              <a:spcBef>
                <a:spcPts val="0"/>
              </a:spcBef>
              <a:spcAft>
                <a:spcPts val="0"/>
              </a:spcAft>
              <a:buClr>
                <a:srgbClr val="435D74"/>
              </a:buClr>
              <a:buSzPts val="1100"/>
              <a:buFont typeface="Proxima Nova"/>
              <a:buNone/>
            </a:pPr>
            <a:r>
              <a:rPr b="0" i="0" lang="id" sz="1400" u="none" cap="none" strike="noStrike">
                <a:solidFill>
                  <a:schemeClr val="lt1"/>
                </a:solidFill>
                <a:latin typeface="Anaheim"/>
                <a:ea typeface="Anaheim"/>
                <a:cs typeface="Anaheim"/>
                <a:sym typeface="Anaheim"/>
              </a:rPr>
              <a:t>• INDEX ke 3 hanya dibuat untuk record dengan syarat bahwa umur &lt; 30, keynya adalah umur.</a:t>
            </a:r>
            <a:endParaRPr/>
          </a:p>
          <a:p>
            <a:pPr indent="0" lvl="0" marL="0" marR="0" rtl="0" algn="l">
              <a:lnSpc>
                <a:spcPct val="115000"/>
              </a:lnSpc>
              <a:spcBef>
                <a:spcPts val="0"/>
              </a:spcBef>
              <a:spcAft>
                <a:spcPts val="0"/>
              </a:spcAft>
              <a:buClr>
                <a:srgbClr val="435D74"/>
              </a:buClr>
              <a:buSzPts val="1100"/>
              <a:buFont typeface="Proxima Nova"/>
              <a:buNone/>
            </a:pPr>
            <a:r>
              <a:rPr b="0" i="0" lang="id" sz="1400" u="none" cap="none" strike="noStrike">
                <a:solidFill>
                  <a:schemeClr val="lt1"/>
                </a:solidFill>
                <a:latin typeface="Anaheim"/>
                <a:ea typeface="Anaheim"/>
                <a:cs typeface="Anaheim"/>
                <a:sym typeface="Anaheim"/>
              </a:rPr>
              <a:t>• Index 1 dan 2 adalah "exhaustive index", sedangkan index 3 bersifat "selective".</a:t>
            </a:r>
            <a:endParaRPr/>
          </a:p>
          <a:p>
            <a:pPr indent="0" lvl="0" marL="0" marR="0" rtl="0" algn="l">
              <a:lnSpc>
                <a:spcPct val="115000"/>
              </a:lnSpc>
              <a:spcBef>
                <a:spcPts val="0"/>
              </a:spcBef>
              <a:spcAft>
                <a:spcPts val="0"/>
              </a:spcAft>
              <a:buClr>
                <a:srgbClr val="435D74"/>
              </a:buClr>
              <a:buSzPts val="1100"/>
              <a:buFont typeface="Proxima Nova"/>
              <a:buNone/>
            </a:pPr>
            <a:r>
              <a:rPr b="0" i="0" lang="id" sz="1400" u="none" cap="none" strike="noStrike">
                <a:solidFill>
                  <a:schemeClr val="lt1"/>
                </a:solidFill>
                <a:latin typeface="Anaheim"/>
                <a:ea typeface="Anaheim"/>
                <a:cs typeface="Anaheim"/>
                <a:sym typeface="Anaheim"/>
              </a:rPr>
              <a:t>• Setiap data yang menjadi key, nilainya muncul minimal 2x, 1x pada FILE-AREA dan mungkin</a:t>
            </a:r>
            <a:endParaRPr b="0" i="0" sz="1400" u="none" cap="none" strike="noStrike">
              <a:solidFill>
                <a:schemeClr val="lt1"/>
              </a:solidFill>
              <a:latin typeface="Anaheim"/>
              <a:ea typeface="Anaheim"/>
              <a:cs typeface="Anaheim"/>
              <a:sym typeface="Anaheim"/>
            </a:endParaRPr>
          </a:p>
          <a:p>
            <a:pPr indent="0" lvl="0" marL="0" marR="0" rtl="0" algn="l">
              <a:lnSpc>
                <a:spcPct val="115000"/>
              </a:lnSpc>
              <a:spcBef>
                <a:spcPts val="0"/>
              </a:spcBef>
              <a:spcAft>
                <a:spcPts val="0"/>
              </a:spcAft>
              <a:buClr>
                <a:srgbClr val="435D74"/>
              </a:buClr>
              <a:buSzPts val="1100"/>
              <a:buFont typeface="Proxima Nova"/>
              <a:buNone/>
            </a:pPr>
            <a:r>
              <a:rPr b="0" i="0" lang="id" sz="1400" u="none" cap="none" strike="noStrike">
                <a:solidFill>
                  <a:schemeClr val="lt1"/>
                </a:solidFill>
                <a:latin typeface="Anaheim"/>
                <a:ea typeface="Anaheim"/>
                <a:cs typeface="Anaheim"/>
                <a:sym typeface="Anaheim"/>
              </a:rPr>
              <a:t>lebih dari 1x pada INDEX AREA. </a:t>
            </a:r>
            <a:endParaRPr/>
          </a:p>
          <a:p>
            <a:pPr indent="0" lvl="0" marL="0" marR="0" rtl="0" algn="l">
              <a:lnSpc>
                <a:spcPct val="115000"/>
              </a:lnSpc>
              <a:spcBef>
                <a:spcPts val="0"/>
              </a:spcBef>
              <a:spcAft>
                <a:spcPts val="0"/>
              </a:spcAft>
              <a:buClr>
                <a:srgbClr val="435D74"/>
              </a:buClr>
              <a:buSzPts val="1100"/>
              <a:buFont typeface="Proxima Nova"/>
              <a:buNone/>
            </a:pPr>
            <a:r>
              <a:t/>
            </a:r>
            <a:endParaRPr b="0" i="0" sz="1800" u="none" cap="none" strike="noStrike">
              <a:solidFill>
                <a:schemeClr val="lt1"/>
              </a:solidFill>
              <a:latin typeface="Anaheim"/>
              <a:ea typeface="Anaheim"/>
              <a:cs typeface="Anaheim"/>
              <a:sym typeface="Anaheim"/>
            </a:endParaRPr>
          </a:p>
          <a:p>
            <a:pPr indent="0" lvl="0" marL="0" marR="0" rtl="0" algn="l">
              <a:lnSpc>
                <a:spcPct val="115000"/>
              </a:lnSpc>
              <a:spcBef>
                <a:spcPts val="0"/>
              </a:spcBef>
              <a:spcAft>
                <a:spcPts val="0"/>
              </a:spcAft>
              <a:buClr>
                <a:srgbClr val="435D74"/>
              </a:buClr>
              <a:buSzPts val="1100"/>
              <a:buFont typeface="Proxima Nova"/>
              <a:buNone/>
            </a:pPr>
            <a:r>
              <a:t/>
            </a:r>
            <a:endParaRPr b="0" i="0" sz="1800" u="none" cap="none" strike="noStrike">
              <a:solidFill>
                <a:schemeClr val="lt1"/>
              </a:solidFill>
              <a:latin typeface="Anaheim"/>
              <a:ea typeface="Anaheim"/>
              <a:cs typeface="Anaheim"/>
              <a:sym typeface="Anaheim"/>
            </a:endParaRPr>
          </a:p>
        </p:txBody>
      </p:sp>
      <p:graphicFrame>
        <p:nvGraphicFramePr>
          <p:cNvPr id="745" name="Google Shape;745;p68"/>
          <p:cNvGraphicFramePr/>
          <p:nvPr/>
        </p:nvGraphicFramePr>
        <p:xfrm>
          <a:off x="4828477" y="1159727"/>
          <a:ext cx="3000000" cy="3000000"/>
        </p:xfrm>
        <a:graphic>
          <a:graphicData uri="http://schemas.openxmlformats.org/drawingml/2006/table">
            <a:tbl>
              <a:tblPr bandRow="1" firstRow="1">
                <a:noFill/>
                <a:tableStyleId>{5102E397-FEC8-4550-920A-D7A1E53644B0}</a:tableStyleId>
              </a:tblPr>
              <a:tblGrid>
                <a:gridCol w="863100"/>
                <a:gridCol w="863100"/>
                <a:gridCol w="863100"/>
                <a:gridCol w="863100"/>
                <a:gridCol w="863100"/>
              </a:tblGrid>
              <a:tr h="339975">
                <a:tc>
                  <a:txBody>
                    <a:bodyPr/>
                    <a:lstStyle/>
                    <a:p>
                      <a:pPr indent="0" lvl="0" marL="0" marR="0" rtl="0" algn="ctr">
                        <a:lnSpc>
                          <a:spcPct val="100000"/>
                        </a:lnSpc>
                        <a:spcBef>
                          <a:spcPts val="0"/>
                        </a:spcBef>
                        <a:spcAft>
                          <a:spcPts val="0"/>
                        </a:spcAft>
                        <a:buNone/>
                      </a:pPr>
                      <a:r>
                        <a:rPr i="1" lang="id" sz="1050" u="none" cap="none" strike="noStrike"/>
                        <a:t>record</a:t>
                      </a:r>
                      <a:endParaRPr i="1" sz="105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nama</a:t>
                      </a:r>
                      <a:endParaRPr sz="105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umur</a:t>
                      </a:r>
                      <a:endParaRPr sz="105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nip</a:t>
                      </a:r>
                      <a:endParaRPr sz="105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Data-lain</a:t>
                      </a:r>
                      <a:endParaRPr sz="105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r>
              <a:tr h="339975">
                <a:tc>
                  <a:txBody>
                    <a:bodyPr/>
                    <a:lstStyle/>
                    <a:p>
                      <a:pPr indent="0" lvl="0" marL="0" marR="0" rtl="0" algn="ctr">
                        <a:lnSpc>
                          <a:spcPct val="100000"/>
                        </a:lnSpc>
                        <a:spcBef>
                          <a:spcPts val="0"/>
                        </a:spcBef>
                        <a:spcAft>
                          <a:spcPts val="0"/>
                        </a:spcAft>
                        <a:buNone/>
                      </a:pPr>
                      <a:r>
                        <a:rPr lang="id" sz="1050" u="none" cap="none" strike="noStrike"/>
                        <a:t>1</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BADU</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47</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001</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50" u="none" cap="none" strike="noStrike"/>
                    </a:p>
                  </a:txBody>
                  <a:tcPr marT="45725" marB="45725" marR="91450" marL="91450">
                    <a:solidFill>
                      <a:schemeClr val="lt1"/>
                    </a:solidFill>
                  </a:tcPr>
                </a:tc>
              </a:tr>
              <a:tr h="339975">
                <a:tc>
                  <a:txBody>
                    <a:bodyPr/>
                    <a:lstStyle/>
                    <a:p>
                      <a:pPr indent="0" lvl="0" marL="0" marR="0" rtl="0" algn="ctr">
                        <a:lnSpc>
                          <a:spcPct val="100000"/>
                        </a:lnSpc>
                        <a:spcBef>
                          <a:spcPts val="0"/>
                        </a:spcBef>
                        <a:spcAft>
                          <a:spcPts val="0"/>
                        </a:spcAft>
                        <a:buNone/>
                      </a:pPr>
                      <a:r>
                        <a:rPr lang="id" sz="1050" u="none" cap="none" strike="noStrike"/>
                        <a:t>2</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DULLAH</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52</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026</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50" u="none" cap="none" strike="noStrike"/>
                    </a:p>
                  </a:txBody>
                  <a:tcPr marT="45725" marB="45725" marR="91450" marL="91450">
                    <a:solidFill>
                      <a:schemeClr val="lt1"/>
                    </a:solidFill>
                  </a:tcPr>
                </a:tc>
              </a:tr>
              <a:tr h="339975">
                <a:tc>
                  <a:txBody>
                    <a:bodyPr/>
                    <a:lstStyle/>
                    <a:p>
                      <a:pPr indent="0" lvl="0" marL="0" marR="0" rtl="0" algn="ctr">
                        <a:lnSpc>
                          <a:spcPct val="100000"/>
                        </a:lnSpc>
                        <a:spcBef>
                          <a:spcPts val="0"/>
                        </a:spcBef>
                        <a:spcAft>
                          <a:spcPts val="0"/>
                        </a:spcAft>
                        <a:buNone/>
                      </a:pPr>
                      <a:r>
                        <a:rPr lang="id" sz="1050" u="none" cap="none" strike="noStrike"/>
                        <a:t>3</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ARI</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29</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011</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50" u="none" cap="none" strike="noStrike"/>
                    </a:p>
                  </a:txBody>
                  <a:tcPr marT="45725" marB="45725" marR="91450" marL="91450">
                    <a:solidFill>
                      <a:schemeClr val="lt1"/>
                    </a:solidFill>
                  </a:tcPr>
                </a:tc>
              </a:tr>
              <a:tr h="339975">
                <a:tc>
                  <a:txBody>
                    <a:bodyPr/>
                    <a:lstStyle/>
                    <a:p>
                      <a:pPr indent="0" lvl="0" marL="0" marR="0" rtl="0" algn="ctr">
                        <a:lnSpc>
                          <a:spcPct val="100000"/>
                        </a:lnSpc>
                        <a:spcBef>
                          <a:spcPts val="0"/>
                        </a:spcBef>
                        <a:spcAft>
                          <a:spcPts val="0"/>
                        </a:spcAft>
                        <a:buNone/>
                      </a:pPr>
                      <a:r>
                        <a:rPr lang="id" sz="1050" u="none" cap="none" strike="noStrike"/>
                        <a:t>4</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HAMID</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31</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007</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50" u="none" cap="none" strike="noStrike"/>
                    </a:p>
                  </a:txBody>
                  <a:tcPr marT="45725" marB="45725" marR="91450" marL="91450">
                    <a:solidFill>
                      <a:schemeClr val="lt1"/>
                    </a:solidFill>
                  </a:tcPr>
                </a:tc>
              </a:tr>
              <a:tr h="339975">
                <a:tc>
                  <a:txBody>
                    <a:bodyPr/>
                    <a:lstStyle/>
                    <a:p>
                      <a:pPr indent="0" lvl="0" marL="0" marR="0" rtl="0" algn="ctr">
                        <a:lnSpc>
                          <a:spcPct val="100000"/>
                        </a:lnSpc>
                        <a:spcBef>
                          <a:spcPts val="0"/>
                        </a:spcBef>
                        <a:spcAft>
                          <a:spcPts val="0"/>
                        </a:spcAft>
                        <a:buNone/>
                      </a:pPr>
                      <a:r>
                        <a:rPr lang="id" sz="1050" u="none" cap="none" strike="noStrike"/>
                        <a:t>5</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FARIZ</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27</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002</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50" u="none" cap="none" strike="noStrike"/>
                    </a:p>
                  </a:txBody>
                  <a:tcPr marT="45725" marB="45725" marR="91450" marL="91450">
                    <a:solidFill>
                      <a:schemeClr val="lt1"/>
                    </a:solidFill>
                  </a:tcPr>
                </a:tc>
              </a:tr>
              <a:tr h="339975">
                <a:tc>
                  <a:txBody>
                    <a:bodyPr/>
                    <a:lstStyle/>
                    <a:p>
                      <a:pPr indent="0" lvl="0" marL="0" marR="0" rtl="0" algn="ctr">
                        <a:lnSpc>
                          <a:spcPct val="100000"/>
                        </a:lnSpc>
                        <a:spcBef>
                          <a:spcPts val="0"/>
                        </a:spcBef>
                        <a:spcAft>
                          <a:spcPts val="0"/>
                        </a:spcAft>
                        <a:buNone/>
                      </a:pPr>
                      <a:r>
                        <a:rPr lang="id" sz="1050" u="none" cap="none" strike="noStrike"/>
                        <a:t>6</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HERU</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25</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088</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50" u="none" cap="none" strike="noStrike"/>
                    </a:p>
                  </a:txBody>
                  <a:tcPr marT="45725" marB="45725" marR="91450" marL="91450">
                    <a:solidFill>
                      <a:schemeClr val="lt1"/>
                    </a:solidFill>
                  </a:tcPr>
                </a:tc>
              </a:tr>
              <a:tr h="339975">
                <a:tc>
                  <a:txBody>
                    <a:bodyPr/>
                    <a:lstStyle/>
                    <a:p>
                      <a:pPr indent="0" lvl="0" marL="0" marR="0" rtl="0" algn="ctr">
                        <a:lnSpc>
                          <a:spcPct val="100000"/>
                        </a:lnSpc>
                        <a:spcBef>
                          <a:spcPts val="0"/>
                        </a:spcBef>
                        <a:spcAft>
                          <a:spcPts val="0"/>
                        </a:spcAft>
                        <a:buNone/>
                      </a:pPr>
                      <a:r>
                        <a:rPr lang="id" sz="1050" u="none" cap="none" strike="noStrike"/>
                        <a:t>7</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AGUS</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32</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033</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50" u="none" cap="none" strike="noStrike"/>
                    </a:p>
                  </a:txBody>
                  <a:tcPr marT="45725" marB="45725" marR="91450" marL="91450">
                    <a:solidFill>
                      <a:schemeClr val="lt1"/>
                    </a:solidFill>
                  </a:tcPr>
                </a:tc>
              </a:tr>
              <a:tr h="339975">
                <a:tc>
                  <a:txBody>
                    <a:bodyPr/>
                    <a:lstStyle/>
                    <a:p>
                      <a:pPr indent="0" lvl="0" marL="0" marR="0" rtl="0" algn="ctr">
                        <a:lnSpc>
                          <a:spcPct val="100000"/>
                        </a:lnSpc>
                        <a:spcBef>
                          <a:spcPts val="0"/>
                        </a:spcBef>
                        <a:spcAft>
                          <a:spcPts val="0"/>
                        </a:spcAft>
                        <a:buNone/>
                      </a:pPr>
                      <a:r>
                        <a:rPr lang="id" sz="1050" u="none" cap="none" strike="noStrike"/>
                        <a:t>8</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YANI</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19</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077</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50" u="none" cap="none" strike="noStrike"/>
                    </a:p>
                  </a:txBody>
                  <a:tcPr marT="45725" marB="45725" marR="91450" marL="91450">
                    <a:solidFill>
                      <a:schemeClr val="lt1"/>
                    </a:solidFill>
                  </a:tcPr>
                </a:tc>
              </a:tr>
              <a:tr h="339975">
                <a:tc>
                  <a:txBody>
                    <a:bodyPr/>
                    <a:lstStyle/>
                    <a:p>
                      <a:pPr indent="0" lvl="0" marL="0" marR="0" rtl="0" algn="ctr">
                        <a:lnSpc>
                          <a:spcPct val="100000"/>
                        </a:lnSpc>
                        <a:spcBef>
                          <a:spcPts val="0"/>
                        </a:spcBef>
                        <a:spcAft>
                          <a:spcPts val="0"/>
                        </a:spcAft>
                        <a:buNone/>
                      </a:pPr>
                      <a:r>
                        <a:rPr lang="id" sz="1050" u="none" cap="none" strike="noStrike"/>
                        <a:t>9</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BERETA</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39</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013</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50" u="none" cap="none" strike="noStrike"/>
                    </a:p>
                  </a:txBody>
                  <a:tcPr marT="45725" marB="45725" marR="91450" marL="91450">
                    <a:solidFill>
                      <a:schemeClr val="lt1"/>
                    </a:solidFill>
                  </a:tcPr>
                </a:tc>
              </a:tr>
              <a:tr h="339975">
                <a:tc>
                  <a:txBody>
                    <a:bodyPr/>
                    <a:lstStyle/>
                    <a:p>
                      <a:pPr indent="0" lvl="0" marL="0" marR="0" rtl="0" algn="ctr">
                        <a:lnSpc>
                          <a:spcPct val="100000"/>
                        </a:lnSpc>
                        <a:spcBef>
                          <a:spcPts val="0"/>
                        </a:spcBef>
                        <a:spcAft>
                          <a:spcPts val="0"/>
                        </a:spcAft>
                        <a:buNone/>
                      </a:pPr>
                      <a:r>
                        <a:rPr lang="id" sz="1050" u="none" cap="none" strike="noStrike"/>
                        <a:t>10</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CICAK</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22</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50" u="none" cap="none" strike="noStrike"/>
                        <a:t>002</a:t>
                      </a:r>
                      <a:endParaRPr sz="105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50" u="none" cap="none" strike="noStrike"/>
                    </a:p>
                  </a:txBody>
                  <a:tcPr marT="45725" marB="45725" marR="91450" marL="91450">
                    <a:solidFill>
                      <a:schemeClr val="lt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2"/>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id"/>
              <a:t>Konsep Dasar</a:t>
            </a:r>
            <a:endParaRPr/>
          </a:p>
        </p:txBody>
      </p:sp>
      <p:sp>
        <p:nvSpPr>
          <p:cNvPr id="459" name="Google Shape;459;p42"/>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id"/>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49" name="Shape 749"/>
        <p:cNvGrpSpPr/>
        <p:nvPr/>
      </p:nvGrpSpPr>
      <p:grpSpPr>
        <a:xfrm>
          <a:off x="0" y="0"/>
          <a:ext cx="0" cy="0"/>
          <a:chOff x="0" y="0"/>
          <a:chExt cx="0" cy="0"/>
        </a:xfrm>
      </p:grpSpPr>
      <p:sp>
        <p:nvSpPr>
          <p:cNvPr id="750" name="Google Shape;750;p69"/>
          <p:cNvSpPr txBox="1"/>
          <p:nvPr>
            <p:ph idx="4294967295" type="title"/>
          </p:nvPr>
        </p:nvSpPr>
        <p:spPr>
          <a:xfrm>
            <a:off x="1198197" y="14390"/>
            <a:ext cx="7047300" cy="48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id">
                <a:solidFill>
                  <a:srgbClr val="FFFFFF"/>
                </a:solidFill>
                <a:latin typeface="Arial"/>
                <a:ea typeface="Arial"/>
                <a:cs typeface="Arial"/>
                <a:sym typeface="Arial"/>
              </a:rPr>
              <a:t>Contoh</a:t>
            </a:r>
            <a:endParaRPr>
              <a:solidFill>
                <a:srgbClr val="FFFFFF"/>
              </a:solidFill>
              <a:latin typeface="Arial"/>
              <a:ea typeface="Arial"/>
              <a:cs typeface="Arial"/>
              <a:sym typeface="Arial"/>
            </a:endParaRPr>
          </a:p>
        </p:txBody>
      </p:sp>
      <p:graphicFrame>
        <p:nvGraphicFramePr>
          <p:cNvPr id="751" name="Google Shape;751;p69"/>
          <p:cNvGraphicFramePr/>
          <p:nvPr/>
        </p:nvGraphicFramePr>
        <p:xfrm>
          <a:off x="2668044" y="585149"/>
          <a:ext cx="3000000" cy="3000000"/>
        </p:xfrm>
        <a:graphic>
          <a:graphicData uri="http://schemas.openxmlformats.org/drawingml/2006/table">
            <a:tbl>
              <a:tblPr bandRow="1" firstRow="1">
                <a:noFill/>
                <a:tableStyleId>{5102E397-FEC8-4550-920A-D7A1E53644B0}</a:tableStyleId>
              </a:tblPr>
              <a:tblGrid>
                <a:gridCol w="2643000"/>
                <a:gridCol w="3715200"/>
              </a:tblGrid>
              <a:tr h="529125">
                <a:tc>
                  <a:txBody>
                    <a:bodyPr/>
                    <a:lstStyle/>
                    <a:p>
                      <a:pPr indent="0" lvl="0" marL="0" marR="0" rtl="0" algn="l">
                        <a:lnSpc>
                          <a:spcPct val="100000"/>
                        </a:lnSpc>
                        <a:spcBef>
                          <a:spcPts val="0"/>
                        </a:spcBef>
                        <a:spcAft>
                          <a:spcPts val="0"/>
                        </a:spcAft>
                        <a:buNone/>
                      </a:pPr>
                      <a:r>
                        <a:rPr b="1" i="1" lang="id" sz="1400" u="none" cap="none" strike="noStrike"/>
                        <a:t>INDEXED-AREA</a:t>
                      </a:r>
                      <a:endParaRPr b="1" i="1"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rPr b="1" i="1" lang="id" sz="1400" u="none" cap="none" strike="noStrike"/>
                        <a:t>DATA-AREA</a:t>
                      </a:r>
                      <a:endParaRPr/>
                    </a:p>
                    <a:p>
                      <a:pPr indent="0" lvl="0" marL="0" marR="0" rtl="0" algn="l">
                        <a:lnSpc>
                          <a:spcPct val="100000"/>
                        </a:lnSpc>
                        <a:spcBef>
                          <a:spcPts val="0"/>
                        </a:spcBef>
                        <a:spcAft>
                          <a:spcPts val="0"/>
                        </a:spcAft>
                        <a:buNone/>
                      </a:pPr>
                      <a:r>
                        <a:rPr lang="id" sz="1050" u="none" cap="none" strike="noStrike"/>
                        <a:t>faktor-blok=4, dalam 1 blok ada 4 record </a:t>
                      </a:r>
                      <a:endParaRPr b="0" i="0" sz="1050" u="none" cap="none" strike="noStrike"/>
                    </a:p>
                  </a:txBody>
                  <a:tcPr marT="45725" marB="45725" marR="91450" marL="91450">
                    <a:solidFill>
                      <a:schemeClr val="lt1"/>
                    </a:solidFill>
                  </a:tcPr>
                </a:tc>
              </a:tr>
              <a:tr h="3444075">
                <a:tc>
                  <a:txBody>
                    <a:bodyPr/>
                    <a:lstStyle/>
                    <a:p>
                      <a:pPr indent="0" lvl="0" marL="0" marR="0" rtl="0" algn="l">
                        <a:lnSpc>
                          <a:spcPct val="100000"/>
                        </a:lnSpc>
                        <a:spcBef>
                          <a:spcPts val="0"/>
                        </a:spcBef>
                        <a:spcAft>
                          <a:spcPts val="0"/>
                        </a:spcAft>
                        <a:buNone/>
                      </a:pPr>
                      <a:r>
                        <a:rPr b="1" lang="id" sz="1100" u="none" cap="none" strike="noStrike"/>
                        <a:t>INDEX KE-1 : NIP</a:t>
                      </a:r>
                      <a:endParaRPr/>
                    </a:p>
                    <a:p>
                      <a:pPr indent="0" lvl="0" marL="0" marR="0" rtl="0" algn="l">
                        <a:lnSpc>
                          <a:spcPct val="100000"/>
                        </a:lnSpc>
                        <a:spcBef>
                          <a:spcPts val="0"/>
                        </a:spcBef>
                        <a:spcAft>
                          <a:spcPts val="0"/>
                        </a:spcAft>
                        <a:buNone/>
                      </a:pPr>
                      <a:r>
                        <a:t/>
                      </a:r>
                      <a:endParaRPr b="1" sz="11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solidFill>
                      <a:schemeClr val="lt1"/>
                    </a:solidFill>
                  </a:tcPr>
                </a:tc>
              </a:tr>
            </a:tbl>
          </a:graphicData>
        </a:graphic>
      </p:graphicFrame>
      <p:graphicFrame>
        <p:nvGraphicFramePr>
          <p:cNvPr id="752" name="Google Shape;752;p69"/>
          <p:cNvGraphicFramePr/>
          <p:nvPr/>
        </p:nvGraphicFramePr>
        <p:xfrm>
          <a:off x="5474077" y="1201358"/>
          <a:ext cx="3000000" cy="3000000"/>
        </p:xfrm>
        <a:graphic>
          <a:graphicData uri="http://schemas.openxmlformats.org/drawingml/2006/table">
            <a:tbl>
              <a:tblPr bandRow="1" firstRow="1">
                <a:noFill/>
                <a:tableStyleId>{5102E397-FEC8-4550-920A-D7A1E53644B0}</a:tableStyleId>
              </a:tblPr>
              <a:tblGrid>
                <a:gridCol w="691375"/>
                <a:gridCol w="691375"/>
                <a:gridCol w="691375"/>
                <a:gridCol w="691375"/>
                <a:gridCol w="691375"/>
              </a:tblGrid>
              <a:tr h="279750">
                <a:tc>
                  <a:txBody>
                    <a:bodyPr/>
                    <a:lstStyle/>
                    <a:p>
                      <a:pPr indent="0" lvl="0" marL="0" marR="0" rtl="0" algn="ctr">
                        <a:lnSpc>
                          <a:spcPct val="100000"/>
                        </a:lnSpc>
                        <a:spcBef>
                          <a:spcPts val="0"/>
                        </a:spcBef>
                        <a:spcAft>
                          <a:spcPts val="0"/>
                        </a:spcAft>
                        <a:buNone/>
                      </a:pPr>
                      <a:r>
                        <a:rPr i="1" lang="id" sz="1000" u="none" cap="none" strike="noStrike"/>
                        <a:t>record</a:t>
                      </a:r>
                      <a:endParaRPr i="1"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nama</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umur</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nip</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Data-lain</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1</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BADU</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47</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001</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2</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DULLAH</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52</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026</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3</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ARI</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29</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011</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4</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HAMID</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31</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007</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5</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FARIZ</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27</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002</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6</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HERU</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25</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088</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7</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AGUS</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32</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033</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8</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YANI</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19</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077</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9</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BERETA</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39</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013</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10</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CICAK</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22</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002</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bl>
          </a:graphicData>
        </a:graphic>
      </p:graphicFrame>
      <p:graphicFrame>
        <p:nvGraphicFramePr>
          <p:cNvPr id="753" name="Google Shape;753;p69"/>
          <p:cNvGraphicFramePr/>
          <p:nvPr/>
        </p:nvGraphicFramePr>
        <p:xfrm>
          <a:off x="2779587" y="1560509"/>
          <a:ext cx="3000000" cy="3000000"/>
        </p:xfrm>
        <a:graphic>
          <a:graphicData uri="http://schemas.openxmlformats.org/drawingml/2006/table">
            <a:tbl>
              <a:tblPr bandRow="1" firstRow="1">
                <a:noFill/>
                <a:tableStyleId>{5102E397-FEC8-4550-920A-D7A1E53644B0}</a:tableStyleId>
              </a:tblPr>
              <a:tblGrid>
                <a:gridCol w="890325"/>
                <a:gridCol w="890325"/>
              </a:tblGrid>
              <a:tr h="172150">
                <a:tc gridSpan="2">
                  <a:txBody>
                    <a:bodyPr/>
                    <a:lstStyle/>
                    <a:p>
                      <a:pPr indent="0" lvl="0" marL="0" marR="0" rtl="0" algn="l">
                        <a:lnSpc>
                          <a:spcPct val="100000"/>
                        </a:lnSpc>
                        <a:spcBef>
                          <a:spcPts val="0"/>
                        </a:spcBef>
                        <a:spcAft>
                          <a:spcPts val="0"/>
                        </a:spcAft>
                        <a:buNone/>
                      </a:pPr>
                      <a:r>
                        <a:rPr b="1" lang="id" sz="1000" u="none" cap="none" strike="noStrike"/>
                        <a:t>Tabel-index leve 2</a:t>
                      </a:r>
                      <a:endParaRPr b="1" sz="1000" u="none" cap="none" strike="noStrike"/>
                    </a:p>
                  </a:txBody>
                  <a:tcPr marT="45725" marB="45725" marR="91450" marL="91450"/>
                </a:tc>
                <a:tc hMerge="1"/>
              </a:tr>
              <a:tr h="172150">
                <a:tc>
                  <a:txBody>
                    <a:bodyPr/>
                    <a:lstStyle/>
                    <a:p>
                      <a:pPr indent="0" lvl="0" marL="0" marR="0" rtl="0" algn="l">
                        <a:lnSpc>
                          <a:spcPct val="100000"/>
                        </a:lnSpc>
                        <a:spcBef>
                          <a:spcPts val="0"/>
                        </a:spcBef>
                        <a:spcAft>
                          <a:spcPts val="0"/>
                        </a:spcAft>
                        <a:buNone/>
                      </a:pPr>
                      <a:r>
                        <a:rPr lang="id" sz="1000" u="none" cap="none" strike="noStrike"/>
                        <a:t>001</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1</a:t>
                      </a:r>
                      <a:endParaRPr sz="1000" u="none" cap="none" strike="noStrike"/>
                    </a:p>
                  </a:txBody>
                  <a:tcPr marT="45725" marB="45725" marR="91450" marL="91450"/>
                </a:tc>
              </a:tr>
              <a:tr h="172150">
                <a:tc>
                  <a:txBody>
                    <a:bodyPr/>
                    <a:lstStyle/>
                    <a:p>
                      <a:pPr indent="0" lvl="0" marL="0" marR="0" rtl="0" algn="l">
                        <a:lnSpc>
                          <a:spcPct val="100000"/>
                        </a:lnSpc>
                        <a:spcBef>
                          <a:spcPts val="0"/>
                        </a:spcBef>
                        <a:spcAft>
                          <a:spcPts val="0"/>
                        </a:spcAft>
                        <a:buNone/>
                      </a:pPr>
                      <a:r>
                        <a:rPr lang="id" sz="1000" u="none" cap="none" strike="noStrike"/>
                        <a:t>011</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2</a:t>
                      </a:r>
                      <a:endParaRPr sz="1000" u="none" cap="none" strike="noStrike"/>
                    </a:p>
                  </a:txBody>
                  <a:tcPr marT="45725" marB="45725" marR="91450" marL="91450"/>
                </a:tc>
              </a:tr>
            </a:tbl>
          </a:graphicData>
        </a:graphic>
      </p:graphicFrame>
      <p:graphicFrame>
        <p:nvGraphicFramePr>
          <p:cNvPr id="754" name="Google Shape;754;p69"/>
          <p:cNvGraphicFramePr/>
          <p:nvPr/>
        </p:nvGraphicFramePr>
        <p:xfrm>
          <a:off x="3036572" y="2571750"/>
          <a:ext cx="3000000" cy="3000000"/>
        </p:xfrm>
        <a:graphic>
          <a:graphicData uri="http://schemas.openxmlformats.org/drawingml/2006/table">
            <a:tbl>
              <a:tblPr bandRow="1" firstRow="1">
                <a:noFill/>
                <a:tableStyleId>{5102E397-FEC8-4550-920A-D7A1E53644B0}</a:tableStyleId>
              </a:tblPr>
              <a:tblGrid>
                <a:gridCol w="352925"/>
                <a:gridCol w="1010625"/>
                <a:gridCol w="681775"/>
              </a:tblGrid>
              <a:tr h="232150">
                <a:tc gridSpan="3">
                  <a:txBody>
                    <a:bodyPr/>
                    <a:lstStyle/>
                    <a:p>
                      <a:pPr indent="0" lvl="0" marL="0" marR="0" rtl="0" algn="l">
                        <a:lnSpc>
                          <a:spcPct val="100000"/>
                        </a:lnSpc>
                        <a:spcBef>
                          <a:spcPts val="0"/>
                        </a:spcBef>
                        <a:spcAft>
                          <a:spcPts val="0"/>
                        </a:spcAft>
                        <a:buNone/>
                      </a:pPr>
                      <a:r>
                        <a:rPr b="1" lang="id" sz="1000" u="none" cap="none" strike="noStrike"/>
                        <a:t>Tabel-index level 1</a:t>
                      </a:r>
                      <a:endParaRPr b="1" sz="1000" u="none" cap="none" strike="noStrike"/>
                    </a:p>
                  </a:txBody>
                  <a:tcPr marT="45725" marB="45725" marR="91450" marL="91450"/>
                </a:tc>
                <a:tc hMerge="1"/>
                <a:tc hMerge="1"/>
              </a:tr>
              <a:tr h="232150">
                <a:tc rowSpan="3">
                  <a:txBody>
                    <a:bodyPr/>
                    <a:lstStyle/>
                    <a:p>
                      <a:pPr indent="0" lvl="0" marL="0" marR="0" rtl="0" algn="ctr">
                        <a:lnSpc>
                          <a:spcPct val="100000"/>
                        </a:lnSpc>
                        <a:spcBef>
                          <a:spcPts val="0"/>
                        </a:spcBef>
                        <a:spcAft>
                          <a:spcPts val="0"/>
                        </a:spcAft>
                        <a:buNone/>
                      </a:pPr>
                      <a:r>
                        <a:rPr lang="id" sz="1000" u="none" cap="none" strike="noStrike"/>
                        <a:t>1</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001</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1</a:t>
                      </a:r>
                      <a:endParaRPr sz="1000" u="none" cap="none" strike="noStrike"/>
                    </a:p>
                  </a:txBody>
                  <a:tcPr marT="45725" marB="45725" marR="91450" marL="91450"/>
                </a:tc>
              </a:tr>
              <a:tr h="232150">
                <a:tc vMerge="1"/>
                <a:tc>
                  <a:txBody>
                    <a:bodyPr/>
                    <a:lstStyle/>
                    <a:p>
                      <a:pPr indent="0" lvl="0" marL="0" marR="0" rtl="0" algn="l">
                        <a:lnSpc>
                          <a:spcPct val="100000"/>
                        </a:lnSpc>
                        <a:spcBef>
                          <a:spcPts val="0"/>
                        </a:spcBef>
                        <a:spcAft>
                          <a:spcPts val="0"/>
                        </a:spcAft>
                        <a:buNone/>
                      </a:pPr>
                      <a:r>
                        <a:rPr lang="id" sz="1000" u="none" cap="none" strike="noStrike"/>
                        <a:t>002</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5</a:t>
                      </a:r>
                      <a:endParaRPr sz="1000" u="none" cap="none" strike="noStrike"/>
                    </a:p>
                  </a:txBody>
                  <a:tcPr marT="45725" marB="45725" marR="91450" marL="91450"/>
                </a:tc>
              </a:tr>
              <a:tr h="232150">
                <a:tc vMerge="1"/>
                <a:tc>
                  <a:txBody>
                    <a:bodyPr/>
                    <a:lstStyle/>
                    <a:p>
                      <a:pPr indent="0" lvl="0" marL="0" marR="0" rtl="0" algn="l">
                        <a:lnSpc>
                          <a:spcPct val="100000"/>
                        </a:lnSpc>
                        <a:spcBef>
                          <a:spcPts val="0"/>
                        </a:spcBef>
                        <a:spcAft>
                          <a:spcPts val="0"/>
                        </a:spcAft>
                        <a:buNone/>
                      </a:pPr>
                      <a:r>
                        <a:rPr lang="id" sz="1000" u="none" cap="none" strike="noStrike"/>
                        <a:t>007</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4</a:t>
                      </a:r>
                      <a:endParaRPr sz="1000" u="none" cap="none" strike="noStrike"/>
                    </a:p>
                  </a:txBody>
                  <a:tcPr marT="45725" marB="45725" marR="91450" marL="91450"/>
                </a:tc>
              </a:tr>
              <a:tr h="232150">
                <a:tc rowSpan="3">
                  <a:txBody>
                    <a:bodyPr/>
                    <a:lstStyle/>
                    <a:p>
                      <a:pPr indent="0" lvl="0" marL="0" marR="0" rtl="0" algn="ctr">
                        <a:lnSpc>
                          <a:spcPct val="100000"/>
                        </a:lnSpc>
                        <a:spcBef>
                          <a:spcPts val="0"/>
                        </a:spcBef>
                        <a:spcAft>
                          <a:spcPts val="0"/>
                        </a:spcAft>
                        <a:buNone/>
                      </a:pPr>
                      <a:r>
                        <a:rPr lang="id" sz="1000" u="none" cap="none" strike="noStrike"/>
                        <a:t>2</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011</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3</a:t>
                      </a:r>
                      <a:endParaRPr sz="1000" u="none" cap="none" strike="noStrike"/>
                    </a:p>
                  </a:txBody>
                  <a:tcPr marT="45725" marB="45725" marR="91450" marL="91450"/>
                </a:tc>
              </a:tr>
              <a:tr h="232150">
                <a:tc vMerge="1"/>
                <a:tc>
                  <a:txBody>
                    <a:bodyPr/>
                    <a:lstStyle/>
                    <a:p>
                      <a:pPr indent="0" lvl="0" marL="0" marR="0" rtl="0" algn="l">
                        <a:lnSpc>
                          <a:spcPct val="100000"/>
                        </a:lnSpc>
                        <a:spcBef>
                          <a:spcPts val="0"/>
                        </a:spcBef>
                        <a:spcAft>
                          <a:spcPts val="0"/>
                        </a:spcAft>
                        <a:buNone/>
                      </a:pPr>
                      <a:r>
                        <a:rPr lang="id" sz="1000" u="none" cap="none" strike="noStrike"/>
                        <a:t>013</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9</a:t>
                      </a:r>
                      <a:endParaRPr sz="1000" u="none" cap="none" strike="noStrike"/>
                    </a:p>
                  </a:txBody>
                  <a:tcPr marT="45725" marB="45725" marR="91450" marL="91450"/>
                </a:tc>
              </a:tr>
              <a:tr h="232150">
                <a:tc vMerge="1"/>
                <a:tc>
                  <a:txBody>
                    <a:bodyPr/>
                    <a:lstStyle/>
                    <a:p>
                      <a:pPr indent="0" lvl="0" marL="0" marR="0" rtl="0" algn="l">
                        <a:lnSpc>
                          <a:spcPct val="100000"/>
                        </a:lnSpc>
                        <a:spcBef>
                          <a:spcPts val="0"/>
                        </a:spcBef>
                        <a:spcAft>
                          <a:spcPts val="0"/>
                        </a:spcAft>
                        <a:buNone/>
                      </a:pPr>
                      <a:r>
                        <a:rPr lang="id" sz="1000" u="none" cap="none" strike="noStrike"/>
                        <a:t>026</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2</a:t>
                      </a:r>
                      <a:endParaRPr sz="1000" u="none" cap="none" strike="noStrike"/>
                    </a:p>
                  </a:txBody>
                  <a:tcPr marT="45725" marB="45725" marR="91450" marL="91450"/>
                </a:tc>
              </a:tr>
            </a:tbl>
          </a:graphicData>
        </a:graphic>
      </p:graphicFrame>
      <p:sp>
        <p:nvSpPr>
          <p:cNvPr id="755" name="Google Shape;755;p69"/>
          <p:cNvSpPr txBox="1"/>
          <p:nvPr/>
        </p:nvSpPr>
        <p:spPr>
          <a:xfrm>
            <a:off x="72637" y="800555"/>
            <a:ext cx="2595407"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Proxima Nova"/>
              <a:buNone/>
            </a:pPr>
            <a:r>
              <a:rPr b="0" i="0" lang="id" sz="1400" u="none" cap="none" strike="noStrike">
                <a:solidFill>
                  <a:schemeClr val="lt1"/>
                </a:solidFill>
                <a:latin typeface="Anaheim"/>
                <a:ea typeface="Anaheim"/>
                <a:cs typeface="Anaheim"/>
                <a:sym typeface="Anaheim"/>
              </a:rPr>
              <a:t>• INDEX ke 1 dibentuk untuk seluruh record pada FILE/DATA AREA tanpa kecuali. Key yang</a:t>
            </a:r>
            <a:endParaRPr/>
          </a:p>
          <a:p>
            <a:pPr indent="0" lvl="0" marL="0" marR="0" rtl="0" algn="l">
              <a:lnSpc>
                <a:spcPct val="100000"/>
              </a:lnSpc>
              <a:spcBef>
                <a:spcPts val="0"/>
              </a:spcBef>
              <a:spcAft>
                <a:spcPts val="0"/>
              </a:spcAft>
              <a:buClr>
                <a:srgbClr val="000000"/>
              </a:buClr>
              <a:buSzPts val="1400"/>
              <a:buFont typeface="Proxima Nova"/>
              <a:buNone/>
            </a:pPr>
            <a:r>
              <a:rPr b="0" i="0" lang="id" sz="1400" u="none" cap="none" strike="noStrike">
                <a:solidFill>
                  <a:schemeClr val="lt1"/>
                </a:solidFill>
                <a:latin typeface="Anaheim"/>
                <a:ea typeface="Anaheim"/>
                <a:cs typeface="Anaheim"/>
                <a:sym typeface="Anaheim"/>
              </a:rPr>
              <a:t>dipergunakan adalah NIP.</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59" name="Shape 759"/>
        <p:cNvGrpSpPr/>
        <p:nvPr/>
      </p:nvGrpSpPr>
      <p:grpSpPr>
        <a:xfrm>
          <a:off x="0" y="0"/>
          <a:ext cx="0" cy="0"/>
          <a:chOff x="0" y="0"/>
          <a:chExt cx="0" cy="0"/>
        </a:xfrm>
      </p:grpSpPr>
      <p:sp>
        <p:nvSpPr>
          <p:cNvPr id="760" name="Google Shape;760;p70"/>
          <p:cNvSpPr txBox="1"/>
          <p:nvPr>
            <p:ph idx="4294967295" type="title"/>
          </p:nvPr>
        </p:nvSpPr>
        <p:spPr>
          <a:xfrm>
            <a:off x="1198197" y="14390"/>
            <a:ext cx="7047300" cy="48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id">
                <a:solidFill>
                  <a:srgbClr val="FFFFFF"/>
                </a:solidFill>
                <a:latin typeface="Arial"/>
                <a:ea typeface="Arial"/>
                <a:cs typeface="Arial"/>
                <a:sym typeface="Arial"/>
              </a:rPr>
              <a:t>Contoh</a:t>
            </a:r>
            <a:endParaRPr>
              <a:solidFill>
                <a:srgbClr val="FFFFFF"/>
              </a:solidFill>
              <a:latin typeface="Arial"/>
              <a:ea typeface="Arial"/>
              <a:cs typeface="Arial"/>
              <a:sym typeface="Arial"/>
            </a:endParaRPr>
          </a:p>
        </p:txBody>
      </p:sp>
      <p:graphicFrame>
        <p:nvGraphicFramePr>
          <p:cNvPr id="761" name="Google Shape;761;p70"/>
          <p:cNvGraphicFramePr/>
          <p:nvPr/>
        </p:nvGraphicFramePr>
        <p:xfrm>
          <a:off x="2592888" y="585149"/>
          <a:ext cx="3000000" cy="3000000"/>
        </p:xfrm>
        <a:graphic>
          <a:graphicData uri="http://schemas.openxmlformats.org/drawingml/2006/table">
            <a:tbl>
              <a:tblPr bandRow="1" firstRow="1">
                <a:noFill/>
                <a:tableStyleId>{5102E397-FEC8-4550-920A-D7A1E53644B0}</a:tableStyleId>
              </a:tblPr>
              <a:tblGrid>
                <a:gridCol w="2693100"/>
                <a:gridCol w="3752775"/>
              </a:tblGrid>
              <a:tr h="529125">
                <a:tc>
                  <a:txBody>
                    <a:bodyPr/>
                    <a:lstStyle/>
                    <a:p>
                      <a:pPr indent="0" lvl="0" marL="0" marR="0" rtl="0" algn="l">
                        <a:lnSpc>
                          <a:spcPct val="100000"/>
                        </a:lnSpc>
                        <a:spcBef>
                          <a:spcPts val="0"/>
                        </a:spcBef>
                        <a:spcAft>
                          <a:spcPts val="0"/>
                        </a:spcAft>
                        <a:buNone/>
                      </a:pPr>
                      <a:r>
                        <a:rPr b="1" i="1" lang="id" sz="1400" u="none" cap="none" strike="noStrike"/>
                        <a:t>INDEXED-AREA</a:t>
                      </a:r>
                      <a:endParaRPr b="1" i="1"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rPr b="1" i="1" lang="id" sz="1400" u="none" cap="none" strike="noStrike"/>
                        <a:t>DATA-AREA</a:t>
                      </a:r>
                      <a:endParaRPr/>
                    </a:p>
                    <a:p>
                      <a:pPr indent="0" lvl="0" marL="0" marR="0" rtl="0" algn="l">
                        <a:lnSpc>
                          <a:spcPct val="100000"/>
                        </a:lnSpc>
                        <a:spcBef>
                          <a:spcPts val="0"/>
                        </a:spcBef>
                        <a:spcAft>
                          <a:spcPts val="0"/>
                        </a:spcAft>
                        <a:buNone/>
                      </a:pPr>
                      <a:r>
                        <a:rPr lang="id" sz="1050" u="none" cap="none" strike="noStrike"/>
                        <a:t>faktor-blok=4, dalam 1 blok ada 4 record </a:t>
                      </a:r>
                      <a:endParaRPr b="0" i="0" sz="1050" u="none" cap="none" strike="noStrike"/>
                    </a:p>
                  </a:txBody>
                  <a:tcPr marT="45725" marB="45725" marR="91450" marL="91450">
                    <a:solidFill>
                      <a:schemeClr val="lt1"/>
                    </a:solidFill>
                  </a:tcPr>
                </a:tc>
              </a:tr>
              <a:tr h="3444075">
                <a:tc>
                  <a:txBody>
                    <a:bodyPr/>
                    <a:lstStyle/>
                    <a:p>
                      <a:pPr indent="0" lvl="0" marL="0" marR="0" rtl="0" algn="l">
                        <a:lnSpc>
                          <a:spcPct val="100000"/>
                        </a:lnSpc>
                        <a:spcBef>
                          <a:spcPts val="0"/>
                        </a:spcBef>
                        <a:spcAft>
                          <a:spcPts val="0"/>
                        </a:spcAft>
                        <a:buNone/>
                      </a:pPr>
                      <a:r>
                        <a:rPr b="1" lang="id" sz="1100" u="none" cap="none" strike="noStrike"/>
                        <a:t>INDEX KE-2 : Nama</a:t>
                      </a:r>
                      <a:endParaRPr/>
                    </a:p>
                    <a:p>
                      <a:pPr indent="0" lvl="0" marL="0" marR="0" rtl="0" algn="l">
                        <a:lnSpc>
                          <a:spcPct val="100000"/>
                        </a:lnSpc>
                        <a:spcBef>
                          <a:spcPts val="0"/>
                        </a:spcBef>
                        <a:spcAft>
                          <a:spcPts val="0"/>
                        </a:spcAft>
                        <a:buNone/>
                      </a:pPr>
                      <a:r>
                        <a:t/>
                      </a:r>
                      <a:endParaRPr b="1" sz="11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solidFill>
                      <a:schemeClr val="lt1"/>
                    </a:solidFill>
                  </a:tcPr>
                </a:tc>
              </a:tr>
            </a:tbl>
          </a:graphicData>
        </a:graphic>
      </p:graphicFrame>
      <p:graphicFrame>
        <p:nvGraphicFramePr>
          <p:cNvPr id="762" name="Google Shape;762;p70"/>
          <p:cNvGraphicFramePr/>
          <p:nvPr/>
        </p:nvGraphicFramePr>
        <p:xfrm>
          <a:off x="5461551" y="1201358"/>
          <a:ext cx="3000000" cy="3000000"/>
        </p:xfrm>
        <a:graphic>
          <a:graphicData uri="http://schemas.openxmlformats.org/drawingml/2006/table">
            <a:tbl>
              <a:tblPr bandRow="1" firstRow="1">
                <a:noFill/>
                <a:tableStyleId>{5102E397-FEC8-4550-920A-D7A1E53644B0}</a:tableStyleId>
              </a:tblPr>
              <a:tblGrid>
                <a:gridCol w="691375"/>
                <a:gridCol w="691375"/>
                <a:gridCol w="691375"/>
                <a:gridCol w="691375"/>
                <a:gridCol w="691375"/>
              </a:tblGrid>
              <a:tr h="279750">
                <a:tc>
                  <a:txBody>
                    <a:bodyPr/>
                    <a:lstStyle/>
                    <a:p>
                      <a:pPr indent="0" lvl="0" marL="0" marR="0" rtl="0" algn="ctr">
                        <a:lnSpc>
                          <a:spcPct val="100000"/>
                        </a:lnSpc>
                        <a:spcBef>
                          <a:spcPts val="0"/>
                        </a:spcBef>
                        <a:spcAft>
                          <a:spcPts val="0"/>
                        </a:spcAft>
                        <a:buNone/>
                      </a:pPr>
                      <a:r>
                        <a:rPr i="1" lang="id" sz="1000" u="none" cap="none" strike="noStrike"/>
                        <a:t>record</a:t>
                      </a:r>
                      <a:endParaRPr i="1"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nama</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umur</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nip</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Data-lain</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1</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BADU</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47</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001</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2</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DULLAH</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52</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026</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3</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ARI</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29</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011</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4</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HAMID</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31</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007</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5</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FARIZ</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27</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002</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6</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HERU</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25</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088</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7</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AGUS</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32</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033</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8</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YANI</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19</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077</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9</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BERETA</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39</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013</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10</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CICAK</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22</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002</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bl>
          </a:graphicData>
        </a:graphic>
      </p:graphicFrame>
      <p:graphicFrame>
        <p:nvGraphicFramePr>
          <p:cNvPr id="763" name="Google Shape;763;p70"/>
          <p:cNvGraphicFramePr/>
          <p:nvPr/>
        </p:nvGraphicFramePr>
        <p:xfrm>
          <a:off x="2829223" y="1455344"/>
          <a:ext cx="3000000" cy="3000000"/>
        </p:xfrm>
        <a:graphic>
          <a:graphicData uri="http://schemas.openxmlformats.org/drawingml/2006/table">
            <a:tbl>
              <a:tblPr bandRow="1" firstRow="1">
                <a:noFill/>
                <a:tableStyleId>{5102E397-FEC8-4550-920A-D7A1E53644B0}</a:tableStyleId>
              </a:tblPr>
              <a:tblGrid>
                <a:gridCol w="786075"/>
                <a:gridCol w="531625"/>
              </a:tblGrid>
              <a:tr h="172150">
                <a:tc gridSpan="2">
                  <a:txBody>
                    <a:bodyPr/>
                    <a:lstStyle/>
                    <a:p>
                      <a:pPr indent="0" lvl="0" marL="0" marR="0" rtl="0" algn="l">
                        <a:lnSpc>
                          <a:spcPct val="100000"/>
                        </a:lnSpc>
                        <a:spcBef>
                          <a:spcPts val="0"/>
                        </a:spcBef>
                        <a:spcAft>
                          <a:spcPts val="0"/>
                        </a:spcAft>
                        <a:buNone/>
                      </a:pPr>
                      <a:r>
                        <a:rPr b="1" lang="id" sz="1000" u="none" cap="none" strike="noStrike"/>
                        <a:t>Tabel-index leve 2</a:t>
                      </a:r>
                      <a:endParaRPr b="1" sz="1000" u="none" cap="none" strike="noStrike"/>
                    </a:p>
                  </a:txBody>
                  <a:tcPr marT="45725" marB="45725" marR="91450" marL="91450"/>
                </a:tc>
                <a:tc hMerge="1"/>
              </a:tr>
              <a:tr h="172150">
                <a:tc>
                  <a:txBody>
                    <a:bodyPr/>
                    <a:lstStyle/>
                    <a:p>
                      <a:pPr indent="0" lvl="0" marL="0" marR="0" rtl="0" algn="l">
                        <a:lnSpc>
                          <a:spcPct val="100000"/>
                        </a:lnSpc>
                        <a:spcBef>
                          <a:spcPts val="0"/>
                        </a:spcBef>
                        <a:spcAft>
                          <a:spcPts val="0"/>
                        </a:spcAft>
                        <a:buNone/>
                      </a:pPr>
                      <a:r>
                        <a:rPr lang="id" sz="1000" u="none" cap="none" strike="noStrike"/>
                        <a:t>AGUS</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1</a:t>
                      </a:r>
                      <a:endParaRPr sz="1000" u="none" cap="none" strike="noStrike"/>
                    </a:p>
                  </a:txBody>
                  <a:tcPr marT="45725" marB="45725" marR="91450" marL="91450"/>
                </a:tc>
              </a:tr>
              <a:tr h="172150">
                <a:tc>
                  <a:txBody>
                    <a:bodyPr/>
                    <a:lstStyle/>
                    <a:p>
                      <a:pPr indent="0" lvl="0" marL="0" marR="0" rtl="0" algn="l">
                        <a:lnSpc>
                          <a:spcPct val="100000"/>
                        </a:lnSpc>
                        <a:spcBef>
                          <a:spcPts val="0"/>
                        </a:spcBef>
                        <a:spcAft>
                          <a:spcPts val="0"/>
                        </a:spcAft>
                        <a:buNone/>
                      </a:pPr>
                      <a:r>
                        <a:rPr lang="id" sz="1000" u="none" cap="none" strike="noStrike"/>
                        <a:t>BERETA</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2</a:t>
                      </a:r>
                      <a:endParaRPr sz="1000" u="none" cap="none" strike="noStrike"/>
                    </a:p>
                  </a:txBody>
                  <a:tcPr marT="45725" marB="45725" marR="91450" marL="91450"/>
                </a:tc>
              </a:tr>
            </a:tbl>
          </a:graphicData>
        </a:graphic>
      </p:graphicFrame>
      <p:graphicFrame>
        <p:nvGraphicFramePr>
          <p:cNvPr id="764" name="Google Shape;764;p70"/>
          <p:cNvGraphicFramePr/>
          <p:nvPr/>
        </p:nvGraphicFramePr>
        <p:xfrm>
          <a:off x="3124254" y="2739994"/>
          <a:ext cx="3000000" cy="3000000"/>
        </p:xfrm>
        <a:graphic>
          <a:graphicData uri="http://schemas.openxmlformats.org/drawingml/2006/table">
            <a:tbl>
              <a:tblPr bandRow="1" firstRow="1">
                <a:noFill/>
                <a:tableStyleId>{5102E397-FEC8-4550-920A-D7A1E53644B0}</a:tableStyleId>
              </a:tblPr>
              <a:tblGrid>
                <a:gridCol w="352925"/>
                <a:gridCol w="1010625"/>
                <a:gridCol w="681775"/>
              </a:tblGrid>
              <a:tr h="232150">
                <a:tc gridSpan="3">
                  <a:txBody>
                    <a:bodyPr/>
                    <a:lstStyle/>
                    <a:p>
                      <a:pPr indent="0" lvl="0" marL="0" marR="0" rtl="0" algn="l">
                        <a:lnSpc>
                          <a:spcPct val="100000"/>
                        </a:lnSpc>
                        <a:spcBef>
                          <a:spcPts val="0"/>
                        </a:spcBef>
                        <a:spcAft>
                          <a:spcPts val="0"/>
                        </a:spcAft>
                        <a:buNone/>
                      </a:pPr>
                      <a:r>
                        <a:rPr b="1" lang="id" sz="1000" u="none" cap="none" strike="noStrike"/>
                        <a:t>Tabel-index level 1</a:t>
                      </a:r>
                      <a:endParaRPr b="1" sz="1000" u="none" cap="none" strike="noStrike"/>
                    </a:p>
                  </a:txBody>
                  <a:tcPr marT="45725" marB="45725" marR="91450" marL="91450"/>
                </a:tc>
                <a:tc hMerge="1"/>
                <a:tc hMerge="1"/>
              </a:tr>
              <a:tr h="232150">
                <a:tc rowSpan="3">
                  <a:txBody>
                    <a:bodyPr/>
                    <a:lstStyle/>
                    <a:p>
                      <a:pPr indent="0" lvl="0" marL="0" marR="0" rtl="0" algn="ctr">
                        <a:lnSpc>
                          <a:spcPct val="100000"/>
                        </a:lnSpc>
                        <a:spcBef>
                          <a:spcPts val="0"/>
                        </a:spcBef>
                        <a:spcAft>
                          <a:spcPts val="0"/>
                        </a:spcAft>
                        <a:buNone/>
                      </a:pPr>
                      <a:r>
                        <a:rPr lang="id" sz="1000" u="none" cap="none" strike="noStrike"/>
                        <a:t>1</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AGUS</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7</a:t>
                      </a:r>
                      <a:endParaRPr sz="1000" u="none" cap="none" strike="noStrike"/>
                    </a:p>
                  </a:txBody>
                  <a:tcPr marT="45725" marB="45725" marR="91450" marL="91450"/>
                </a:tc>
              </a:tr>
              <a:tr h="232150">
                <a:tc vMerge="1"/>
                <a:tc>
                  <a:txBody>
                    <a:bodyPr/>
                    <a:lstStyle/>
                    <a:p>
                      <a:pPr indent="0" lvl="0" marL="0" marR="0" rtl="0" algn="l">
                        <a:lnSpc>
                          <a:spcPct val="100000"/>
                        </a:lnSpc>
                        <a:spcBef>
                          <a:spcPts val="0"/>
                        </a:spcBef>
                        <a:spcAft>
                          <a:spcPts val="0"/>
                        </a:spcAft>
                        <a:buNone/>
                      </a:pPr>
                      <a:r>
                        <a:rPr lang="id" sz="1000" u="none" cap="none" strike="noStrike"/>
                        <a:t>ARI</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3</a:t>
                      </a:r>
                      <a:endParaRPr sz="1000" u="none" cap="none" strike="noStrike"/>
                    </a:p>
                  </a:txBody>
                  <a:tcPr marT="45725" marB="45725" marR="91450" marL="91450"/>
                </a:tc>
              </a:tr>
              <a:tr h="232150">
                <a:tc vMerge="1"/>
                <a:tc>
                  <a:txBody>
                    <a:bodyPr/>
                    <a:lstStyle/>
                    <a:p>
                      <a:pPr indent="0" lvl="0" marL="0" marR="0" rtl="0" algn="l">
                        <a:lnSpc>
                          <a:spcPct val="100000"/>
                        </a:lnSpc>
                        <a:spcBef>
                          <a:spcPts val="0"/>
                        </a:spcBef>
                        <a:spcAft>
                          <a:spcPts val="0"/>
                        </a:spcAft>
                        <a:buNone/>
                      </a:pPr>
                      <a:r>
                        <a:rPr lang="id" sz="1000" u="none" cap="none" strike="noStrike"/>
                        <a:t>BADU</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1</a:t>
                      </a:r>
                      <a:endParaRPr sz="1000" u="none" cap="none" strike="noStrike"/>
                    </a:p>
                  </a:txBody>
                  <a:tcPr marT="45725" marB="45725" marR="91450" marL="91450"/>
                </a:tc>
              </a:tr>
              <a:tr h="232150">
                <a:tc rowSpan="3">
                  <a:txBody>
                    <a:bodyPr/>
                    <a:lstStyle/>
                    <a:p>
                      <a:pPr indent="0" lvl="0" marL="0" marR="0" rtl="0" algn="ctr">
                        <a:lnSpc>
                          <a:spcPct val="100000"/>
                        </a:lnSpc>
                        <a:spcBef>
                          <a:spcPts val="0"/>
                        </a:spcBef>
                        <a:spcAft>
                          <a:spcPts val="0"/>
                        </a:spcAft>
                        <a:buNone/>
                      </a:pPr>
                      <a:r>
                        <a:rPr lang="id" sz="1000" u="none" cap="none" strike="noStrike"/>
                        <a:t>2</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BERETA</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9</a:t>
                      </a:r>
                      <a:endParaRPr sz="1000" u="none" cap="none" strike="noStrike"/>
                    </a:p>
                  </a:txBody>
                  <a:tcPr marT="45725" marB="45725" marR="91450" marL="91450"/>
                </a:tc>
              </a:tr>
              <a:tr h="232150">
                <a:tc vMerge="1"/>
                <a:tc>
                  <a:txBody>
                    <a:bodyPr/>
                    <a:lstStyle/>
                    <a:p>
                      <a:pPr indent="0" lvl="0" marL="0" marR="0" rtl="0" algn="l">
                        <a:lnSpc>
                          <a:spcPct val="100000"/>
                        </a:lnSpc>
                        <a:spcBef>
                          <a:spcPts val="0"/>
                        </a:spcBef>
                        <a:spcAft>
                          <a:spcPts val="0"/>
                        </a:spcAft>
                        <a:buNone/>
                      </a:pPr>
                      <a:r>
                        <a:rPr lang="id" sz="1000" u="none" cap="none" strike="noStrike"/>
                        <a:t>CICSK</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10</a:t>
                      </a:r>
                      <a:endParaRPr sz="1000" u="none" cap="none" strike="noStrike"/>
                    </a:p>
                  </a:txBody>
                  <a:tcPr marT="45725" marB="45725" marR="91450" marL="91450"/>
                </a:tc>
              </a:tr>
              <a:tr h="232150">
                <a:tc vMerge="1"/>
                <a:tc>
                  <a:txBody>
                    <a:bodyPr/>
                    <a:lstStyle/>
                    <a:p>
                      <a:pPr indent="0" lvl="0" marL="0" marR="0" rtl="0" algn="l">
                        <a:lnSpc>
                          <a:spcPct val="100000"/>
                        </a:lnSpc>
                        <a:spcBef>
                          <a:spcPts val="0"/>
                        </a:spcBef>
                        <a:spcAft>
                          <a:spcPts val="0"/>
                        </a:spcAft>
                        <a:buNone/>
                      </a:pPr>
                      <a:r>
                        <a:rPr lang="id" sz="1000" u="none" cap="none" strike="noStrike"/>
                        <a:t>DULLAH</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2</a:t>
                      </a:r>
                      <a:endParaRPr sz="1000" u="none" cap="none" strike="noStrike"/>
                    </a:p>
                  </a:txBody>
                  <a:tcPr marT="45725" marB="45725" marR="91450" marL="91450"/>
                </a:tc>
              </a:tr>
            </a:tbl>
          </a:graphicData>
        </a:graphic>
      </p:graphicFrame>
      <p:sp>
        <p:nvSpPr>
          <p:cNvPr id="765" name="Google Shape;765;p70"/>
          <p:cNvSpPr txBox="1"/>
          <p:nvPr/>
        </p:nvSpPr>
        <p:spPr>
          <a:xfrm>
            <a:off x="37578" y="748325"/>
            <a:ext cx="255531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Proxima Nova"/>
              <a:buNone/>
            </a:pPr>
            <a:r>
              <a:rPr b="0" i="0" lang="id" sz="1400" u="none" cap="none" strike="noStrike">
                <a:solidFill>
                  <a:schemeClr val="lt1"/>
                </a:solidFill>
                <a:latin typeface="Anaheim"/>
                <a:ea typeface="Anaheim"/>
                <a:cs typeface="Anaheim"/>
                <a:sym typeface="Anaheim"/>
              </a:rPr>
              <a:t>• INDEX ke 2 idem tapi key NAMA.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69" name="Shape 769"/>
        <p:cNvGrpSpPr/>
        <p:nvPr/>
      </p:nvGrpSpPr>
      <p:grpSpPr>
        <a:xfrm>
          <a:off x="0" y="0"/>
          <a:ext cx="0" cy="0"/>
          <a:chOff x="0" y="0"/>
          <a:chExt cx="0" cy="0"/>
        </a:xfrm>
      </p:grpSpPr>
      <p:sp>
        <p:nvSpPr>
          <p:cNvPr id="770" name="Google Shape;770;p71"/>
          <p:cNvSpPr txBox="1"/>
          <p:nvPr>
            <p:ph idx="4294967295" type="title"/>
          </p:nvPr>
        </p:nvSpPr>
        <p:spPr>
          <a:xfrm>
            <a:off x="1198197" y="14390"/>
            <a:ext cx="7047300" cy="48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id">
                <a:solidFill>
                  <a:srgbClr val="FFFFFF"/>
                </a:solidFill>
                <a:latin typeface="Arial"/>
                <a:ea typeface="Arial"/>
                <a:cs typeface="Arial"/>
                <a:sym typeface="Arial"/>
              </a:rPr>
              <a:t>Contoh</a:t>
            </a:r>
            <a:endParaRPr>
              <a:solidFill>
                <a:srgbClr val="FFFFFF"/>
              </a:solidFill>
              <a:latin typeface="Arial"/>
              <a:ea typeface="Arial"/>
              <a:cs typeface="Arial"/>
              <a:sym typeface="Arial"/>
            </a:endParaRPr>
          </a:p>
        </p:txBody>
      </p:sp>
      <p:graphicFrame>
        <p:nvGraphicFramePr>
          <p:cNvPr id="771" name="Google Shape;771;p71"/>
          <p:cNvGraphicFramePr/>
          <p:nvPr/>
        </p:nvGraphicFramePr>
        <p:xfrm>
          <a:off x="2306388" y="496790"/>
          <a:ext cx="3000000" cy="3000000"/>
        </p:xfrm>
        <a:graphic>
          <a:graphicData uri="http://schemas.openxmlformats.org/drawingml/2006/table">
            <a:tbl>
              <a:tblPr bandRow="1" firstRow="1">
                <a:noFill/>
                <a:tableStyleId>{5102E397-FEC8-4550-920A-D7A1E53644B0}</a:tableStyleId>
              </a:tblPr>
              <a:tblGrid>
                <a:gridCol w="2682425"/>
                <a:gridCol w="3926275"/>
              </a:tblGrid>
              <a:tr h="529125">
                <a:tc>
                  <a:txBody>
                    <a:bodyPr/>
                    <a:lstStyle/>
                    <a:p>
                      <a:pPr indent="0" lvl="0" marL="0" marR="0" rtl="0" algn="l">
                        <a:lnSpc>
                          <a:spcPct val="100000"/>
                        </a:lnSpc>
                        <a:spcBef>
                          <a:spcPts val="0"/>
                        </a:spcBef>
                        <a:spcAft>
                          <a:spcPts val="0"/>
                        </a:spcAft>
                        <a:buNone/>
                      </a:pPr>
                      <a:r>
                        <a:rPr b="1" i="1" lang="id" sz="1400" u="none" cap="none" strike="noStrike"/>
                        <a:t>INDEXED-AREA</a:t>
                      </a:r>
                      <a:endParaRPr b="1" i="1"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rPr b="1" i="1" lang="id" sz="1400" u="none" cap="none" strike="noStrike"/>
                        <a:t>DATA-AREA</a:t>
                      </a:r>
                      <a:endParaRPr/>
                    </a:p>
                    <a:p>
                      <a:pPr indent="0" lvl="0" marL="0" marR="0" rtl="0" algn="l">
                        <a:lnSpc>
                          <a:spcPct val="100000"/>
                        </a:lnSpc>
                        <a:spcBef>
                          <a:spcPts val="0"/>
                        </a:spcBef>
                        <a:spcAft>
                          <a:spcPts val="0"/>
                        </a:spcAft>
                        <a:buNone/>
                      </a:pPr>
                      <a:r>
                        <a:rPr lang="id" sz="1050" u="none" cap="none" strike="noStrike"/>
                        <a:t>faktor-blok=4, dalam 1 blok ada 4 record </a:t>
                      </a:r>
                      <a:endParaRPr b="0" i="0" sz="1050" u="none" cap="none" strike="noStrike"/>
                    </a:p>
                  </a:txBody>
                  <a:tcPr marT="45725" marB="45725" marR="91450" marL="91450">
                    <a:solidFill>
                      <a:schemeClr val="lt1"/>
                    </a:solidFill>
                  </a:tcPr>
                </a:tc>
              </a:tr>
              <a:tr h="3444075">
                <a:tc>
                  <a:txBody>
                    <a:bodyPr/>
                    <a:lstStyle/>
                    <a:p>
                      <a:pPr indent="0" lvl="0" marL="0" marR="0" rtl="0" algn="l">
                        <a:lnSpc>
                          <a:spcPct val="100000"/>
                        </a:lnSpc>
                        <a:spcBef>
                          <a:spcPts val="0"/>
                        </a:spcBef>
                        <a:spcAft>
                          <a:spcPts val="0"/>
                        </a:spcAft>
                        <a:buNone/>
                      </a:pPr>
                      <a:r>
                        <a:rPr b="1" lang="id" sz="1100" u="none" cap="none" strike="noStrike"/>
                        <a:t>INDEX KE-3 : Umur &lt; 30</a:t>
                      </a:r>
                      <a:endParaRPr/>
                    </a:p>
                    <a:p>
                      <a:pPr indent="0" lvl="0" marL="0" marR="0" rtl="0" algn="l">
                        <a:lnSpc>
                          <a:spcPct val="100000"/>
                        </a:lnSpc>
                        <a:spcBef>
                          <a:spcPts val="0"/>
                        </a:spcBef>
                        <a:spcAft>
                          <a:spcPts val="0"/>
                        </a:spcAft>
                        <a:buNone/>
                      </a:pPr>
                      <a:r>
                        <a:t/>
                      </a:r>
                      <a:endParaRPr b="1" sz="11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solidFill>
                      <a:schemeClr val="lt1"/>
                    </a:solidFill>
                  </a:tcPr>
                </a:tc>
              </a:tr>
            </a:tbl>
          </a:graphicData>
        </a:graphic>
      </p:graphicFrame>
      <p:graphicFrame>
        <p:nvGraphicFramePr>
          <p:cNvPr id="772" name="Google Shape;772;p71"/>
          <p:cNvGraphicFramePr/>
          <p:nvPr/>
        </p:nvGraphicFramePr>
        <p:xfrm>
          <a:off x="5105499" y="1033114"/>
          <a:ext cx="3000000" cy="3000000"/>
        </p:xfrm>
        <a:graphic>
          <a:graphicData uri="http://schemas.openxmlformats.org/drawingml/2006/table">
            <a:tbl>
              <a:tblPr bandRow="1" firstRow="1">
                <a:noFill/>
                <a:tableStyleId>{5102E397-FEC8-4550-920A-D7A1E53644B0}</a:tableStyleId>
              </a:tblPr>
              <a:tblGrid>
                <a:gridCol w="691375"/>
                <a:gridCol w="691375"/>
                <a:gridCol w="691375"/>
                <a:gridCol w="665400"/>
                <a:gridCol w="717350"/>
              </a:tblGrid>
              <a:tr h="279750">
                <a:tc>
                  <a:txBody>
                    <a:bodyPr/>
                    <a:lstStyle/>
                    <a:p>
                      <a:pPr indent="0" lvl="0" marL="0" marR="0" rtl="0" algn="ctr">
                        <a:lnSpc>
                          <a:spcPct val="100000"/>
                        </a:lnSpc>
                        <a:spcBef>
                          <a:spcPts val="0"/>
                        </a:spcBef>
                        <a:spcAft>
                          <a:spcPts val="0"/>
                        </a:spcAft>
                        <a:buNone/>
                      </a:pPr>
                      <a:r>
                        <a:rPr i="1" lang="id" sz="1000" u="none" cap="none" strike="noStrike"/>
                        <a:t>record</a:t>
                      </a:r>
                      <a:endParaRPr i="1"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nama</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umur</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nip</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Data-lain</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1</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BADU</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47</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001</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2</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DULLAH</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52</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026</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3</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ARI</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29</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011</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4</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HAMID</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31</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007</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5</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FARIZ</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27</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002</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6</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HERU</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25</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088</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7</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AGUS</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32</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033</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8</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YANI</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19</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077</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9</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BERETA</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39</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013</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r h="279750">
                <a:tc>
                  <a:txBody>
                    <a:bodyPr/>
                    <a:lstStyle/>
                    <a:p>
                      <a:pPr indent="0" lvl="0" marL="0" marR="0" rtl="0" algn="ctr">
                        <a:lnSpc>
                          <a:spcPct val="100000"/>
                        </a:lnSpc>
                        <a:spcBef>
                          <a:spcPts val="0"/>
                        </a:spcBef>
                        <a:spcAft>
                          <a:spcPts val="0"/>
                        </a:spcAft>
                        <a:buNone/>
                      </a:pPr>
                      <a:r>
                        <a:rPr lang="id" sz="1000" u="none" cap="none" strike="noStrike"/>
                        <a:t>10</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CICAK</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22</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rPr lang="id" sz="1000" u="none" cap="none" strike="noStrike"/>
                        <a:t>002</a:t>
                      </a:r>
                      <a:endParaRPr sz="1000" u="none" cap="none" strike="noStrike"/>
                    </a:p>
                  </a:txBody>
                  <a:tcPr marT="45725" marB="45725" marR="91450" marL="91450">
                    <a:solidFill>
                      <a:schemeClr val="lt1"/>
                    </a:solidFill>
                  </a:tcPr>
                </a:tc>
                <a:tc>
                  <a:txBody>
                    <a:bodyPr/>
                    <a:lstStyle/>
                    <a:p>
                      <a:pPr indent="0" lvl="0" marL="0" marR="0" rtl="0" algn="ctr">
                        <a:lnSpc>
                          <a:spcPct val="100000"/>
                        </a:lnSpc>
                        <a:spcBef>
                          <a:spcPts val="0"/>
                        </a:spcBef>
                        <a:spcAft>
                          <a:spcPts val="0"/>
                        </a:spcAft>
                        <a:buNone/>
                      </a:pPr>
                      <a:r>
                        <a:t/>
                      </a:r>
                      <a:endParaRPr sz="1000" u="none" cap="none" strike="noStrike"/>
                    </a:p>
                  </a:txBody>
                  <a:tcPr marT="45725" marB="45725" marR="91450" marL="91450">
                    <a:solidFill>
                      <a:schemeClr val="lt1"/>
                    </a:solidFill>
                  </a:tcPr>
                </a:tc>
              </a:tr>
            </a:tbl>
          </a:graphicData>
        </a:graphic>
      </p:graphicFrame>
      <p:graphicFrame>
        <p:nvGraphicFramePr>
          <p:cNvPr id="773" name="Google Shape;773;p71"/>
          <p:cNvGraphicFramePr/>
          <p:nvPr/>
        </p:nvGraphicFramePr>
        <p:xfrm>
          <a:off x="2310062" y="1386111"/>
          <a:ext cx="3000000" cy="3000000"/>
        </p:xfrm>
        <a:graphic>
          <a:graphicData uri="http://schemas.openxmlformats.org/drawingml/2006/table">
            <a:tbl>
              <a:tblPr bandRow="1" firstRow="1">
                <a:noFill/>
                <a:tableStyleId>{5102E397-FEC8-4550-920A-D7A1E53644B0}</a:tableStyleId>
              </a:tblPr>
              <a:tblGrid>
                <a:gridCol w="786075"/>
                <a:gridCol w="531625"/>
              </a:tblGrid>
              <a:tr h="172150">
                <a:tc gridSpan="2">
                  <a:txBody>
                    <a:bodyPr/>
                    <a:lstStyle/>
                    <a:p>
                      <a:pPr indent="0" lvl="0" marL="0" marR="0" rtl="0" algn="l">
                        <a:lnSpc>
                          <a:spcPct val="100000"/>
                        </a:lnSpc>
                        <a:spcBef>
                          <a:spcPts val="0"/>
                        </a:spcBef>
                        <a:spcAft>
                          <a:spcPts val="0"/>
                        </a:spcAft>
                        <a:buNone/>
                      </a:pPr>
                      <a:r>
                        <a:rPr b="1" lang="id" sz="1000" u="none" cap="none" strike="noStrike"/>
                        <a:t>Tabel-index leve 2</a:t>
                      </a:r>
                      <a:endParaRPr b="1" sz="1000" u="none" cap="none" strike="noStrike"/>
                    </a:p>
                  </a:txBody>
                  <a:tcPr marT="45725" marB="45725" marR="91450" marL="91450"/>
                </a:tc>
                <a:tc hMerge="1"/>
              </a:tr>
              <a:tr h="172150">
                <a:tc>
                  <a:txBody>
                    <a:bodyPr/>
                    <a:lstStyle/>
                    <a:p>
                      <a:pPr indent="0" lvl="0" marL="0" marR="0" rtl="0" algn="l">
                        <a:lnSpc>
                          <a:spcPct val="100000"/>
                        </a:lnSpc>
                        <a:spcBef>
                          <a:spcPts val="0"/>
                        </a:spcBef>
                        <a:spcAft>
                          <a:spcPts val="0"/>
                        </a:spcAft>
                        <a:buNone/>
                      </a:pPr>
                      <a:r>
                        <a:rPr lang="id" sz="1000" u="none" cap="none" strike="noStrike"/>
                        <a:t>19</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1</a:t>
                      </a:r>
                      <a:endParaRPr sz="1000" u="none" cap="none" strike="noStrike"/>
                    </a:p>
                  </a:txBody>
                  <a:tcPr marT="45725" marB="45725" marR="91450" marL="91450"/>
                </a:tc>
              </a:tr>
              <a:tr h="172150">
                <a:tc>
                  <a:txBody>
                    <a:bodyPr/>
                    <a:lstStyle/>
                    <a:p>
                      <a:pPr indent="0" lvl="0" marL="0" marR="0" rtl="0" algn="l">
                        <a:lnSpc>
                          <a:spcPct val="100000"/>
                        </a:lnSpc>
                        <a:spcBef>
                          <a:spcPts val="0"/>
                        </a:spcBef>
                        <a:spcAft>
                          <a:spcPts val="0"/>
                        </a:spcAft>
                        <a:buNone/>
                      </a:pPr>
                      <a:r>
                        <a:rPr lang="id" sz="1000" u="none" cap="none" strike="noStrike"/>
                        <a:t>27</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2</a:t>
                      </a:r>
                      <a:endParaRPr sz="1000" u="none" cap="none" strike="noStrike"/>
                    </a:p>
                  </a:txBody>
                  <a:tcPr marT="45725" marB="45725" marR="91450" marL="91450"/>
                </a:tc>
              </a:tr>
            </a:tbl>
          </a:graphicData>
        </a:graphic>
      </p:graphicFrame>
      <p:graphicFrame>
        <p:nvGraphicFramePr>
          <p:cNvPr id="774" name="Google Shape;774;p71"/>
          <p:cNvGraphicFramePr/>
          <p:nvPr/>
        </p:nvGraphicFramePr>
        <p:xfrm>
          <a:off x="2798577" y="2296177"/>
          <a:ext cx="3000000" cy="3000000"/>
        </p:xfrm>
        <a:graphic>
          <a:graphicData uri="http://schemas.openxmlformats.org/drawingml/2006/table">
            <a:tbl>
              <a:tblPr bandRow="1" firstRow="1">
                <a:noFill/>
                <a:tableStyleId>{5102E397-FEC8-4550-920A-D7A1E53644B0}</a:tableStyleId>
              </a:tblPr>
              <a:tblGrid>
                <a:gridCol w="352925"/>
                <a:gridCol w="1010625"/>
                <a:gridCol w="681775"/>
              </a:tblGrid>
              <a:tr h="232150">
                <a:tc gridSpan="3">
                  <a:txBody>
                    <a:bodyPr/>
                    <a:lstStyle/>
                    <a:p>
                      <a:pPr indent="0" lvl="0" marL="0" marR="0" rtl="0" algn="l">
                        <a:lnSpc>
                          <a:spcPct val="100000"/>
                        </a:lnSpc>
                        <a:spcBef>
                          <a:spcPts val="0"/>
                        </a:spcBef>
                        <a:spcAft>
                          <a:spcPts val="0"/>
                        </a:spcAft>
                        <a:buNone/>
                      </a:pPr>
                      <a:r>
                        <a:rPr b="1" lang="id" sz="1000" u="none" cap="none" strike="noStrike"/>
                        <a:t>Tabel-index level 1</a:t>
                      </a:r>
                      <a:endParaRPr b="1" sz="1000" u="none" cap="none" strike="noStrike"/>
                    </a:p>
                  </a:txBody>
                  <a:tcPr marT="45725" marB="45725" marR="91450" marL="91450"/>
                </a:tc>
                <a:tc hMerge="1"/>
                <a:tc hMerge="1"/>
              </a:tr>
              <a:tr h="232150">
                <a:tc rowSpan="3">
                  <a:txBody>
                    <a:bodyPr/>
                    <a:lstStyle/>
                    <a:p>
                      <a:pPr indent="0" lvl="0" marL="0" marR="0" rtl="0" algn="ctr">
                        <a:lnSpc>
                          <a:spcPct val="100000"/>
                        </a:lnSpc>
                        <a:spcBef>
                          <a:spcPts val="0"/>
                        </a:spcBef>
                        <a:spcAft>
                          <a:spcPts val="0"/>
                        </a:spcAft>
                        <a:buNone/>
                      </a:pPr>
                      <a:r>
                        <a:rPr lang="id" sz="1000" u="none" cap="none" strike="noStrike"/>
                        <a:t>1</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19</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8</a:t>
                      </a:r>
                      <a:endParaRPr sz="1000" u="none" cap="none" strike="noStrike"/>
                    </a:p>
                  </a:txBody>
                  <a:tcPr marT="45725" marB="45725" marR="91450" marL="91450"/>
                </a:tc>
              </a:tr>
              <a:tr h="232150">
                <a:tc vMerge="1"/>
                <a:tc>
                  <a:txBody>
                    <a:bodyPr/>
                    <a:lstStyle/>
                    <a:p>
                      <a:pPr indent="0" lvl="0" marL="0" marR="0" rtl="0" algn="l">
                        <a:lnSpc>
                          <a:spcPct val="100000"/>
                        </a:lnSpc>
                        <a:spcBef>
                          <a:spcPts val="0"/>
                        </a:spcBef>
                        <a:spcAft>
                          <a:spcPts val="0"/>
                        </a:spcAft>
                        <a:buNone/>
                      </a:pPr>
                      <a:r>
                        <a:rPr lang="id" sz="1000" u="none" cap="none" strike="noStrike"/>
                        <a:t>22</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10</a:t>
                      </a:r>
                      <a:endParaRPr sz="1000" u="none" cap="none" strike="noStrike"/>
                    </a:p>
                  </a:txBody>
                  <a:tcPr marT="45725" marB="45725" marR="91450" marL="91450"/>
                </a:tc>
              </a:tr>
              <a:tr h="232150">
                <a:tc vMerge="1"/>
                <a:tc>
                  <a:txBody>
                    <a:bodyPr/>
                    <a:lstStyle/>
                    <a:p>
                      <a:pPr indent="0" lvl="0" marL="0" marR="0" rtl="0" algn="l">
                        <a:lnSpc>
                          <a:spcPct val="100000"/>
                        </a:lnSpc>
                        <a:spcBef>
                          <a:spcPts val="0"/>
                        </a:spcBef>
                        <a:spcAft>
                          <a:spcPts val="0"/>
                        </a:spcAft>
                        <a:buNone/>
                      </a:pPr>
                      <a:r>
                        <a:rPr lang="id" sz="1000" u="none" cap="none" strike="noStrike"/>
                        <a:t>25</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6</a:t>
                      </a:r>
                      <a:endParaRPr sz="1000" u="none" cap="none" strike="noStrike"/>
                    </a:p>
                  </a:txBody>
                  <a:tcPr marT="45725" marB="45725" marR="91450" marL="91450"/>
                </a:tc>
              </a:tr>
              <a:tr h="232150">
                <a:tc rowSpan="3">
                  <a:txBody>
                    <a:bodyPr/>
                    <a:lstStyle/>
                    <a:p>
                      <a:pPr indent="0" lvl="0" marL="0" marR="0" rtl="0" algn="ctr">
                        <a:lnSpc>
                          <a:spcPct val="100000"/>
                        </a:lnSpc>
                        <a:spcBef>
                          <a:spcPts val="0"/>
                        </a:spcBef>
                        <a:spcAft>
                          <a:spcPts val="0"/>
                        </a:spcAft>
                        <a:buNone/>
                      </a:pPr>
                      <a:r>
                        <a:rPr lang="id" sz="1000" u="none" cap="none" strike="noStrike"/>
                        <a:t>2</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27</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5</a:t>
                      </a:r>
                      <a:endParaRPr sz="1000" u="none" cap="none" strike="noStrike"/>
                    </a:p>
                  </a:txBody>
                  <a:tcPr marT="45725" marB="45725" marR="91450" marL="91450"/>
                </a:tc>
              </a:tr>
              <a:tr h="232150">
                <a:tc vMerge="1"/>
                <a:tc>
                  <a:txBody>
                    <a:bodyPr/>
                    <a:lstStyle/>
                    <a:p>
                      <a:pPr indent="0" lvl="0" marL="0" marR="0" rtl="0" algn="l">
                        <a:lnSpc>
                          <a:spcPct val="100000"/>
                        </a:lnSpc>
                        <a:spcBef>
                          <a:spcPts val="0"/>
                        </a:spcBef>
                        <a:spcAft>
                          <a:spcPts val="0"/>
                        </a:spcAft>
                        <a:buNone/>
                      </a:pPr>
                      <a:r>
                        <a:rPr lang="id" sz="1000" u="none" cap="none" strike="noStrike"/>
                        <a:t>29</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id" sz="1000" u="none" cap="none" strike="noStrike"/>
                        <a:t>3</a:t>
                      </a:r>
                      <a:endParaRPr sz="1000" u="none" cap="none" strike="noStrike"/>
                    </a:p>
                  </a:txBody>
                  <a:tcPr marT="45725" marB="45725" marR="91450" marL="91450"/>
                </a:tc>
              </a:tr>
              <a:tr h="232150">
                <a:tc vMerge="1"/>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tc>
              </a:tr>
            </a:tbl>
          </a:graphicData>
        </a:graphic>
      </p:graphicFrame>
      <p:sp>
        <p:nvSpPr>
          <p:cNvPr id="775" name="Google Shape;775;p71"/>
          <p:cNvSpPr txBox="1"/>
          <p:nvPr/>
        </p:nvSpPr>
        <p:spPr>
          <a:xfrm>
            <a:off x="-20596" y="841753"/>
            <a:ext cx="2326984"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Proxima Nova"/>
              <a:buNone/>
            </a:pPr>
            <a:r>
              <a:rPr b="0" i="0" lang="id" sz="1400" u="none" cap="none" strike="noStrike">
                <a:solidFill>
                  <a:schemeClr val="lt1"/>
                </a:solidFill>
                <a:latin typeface="Anaheim"/>
                <a:ea typeface="Anaheim"/>
                <a:cs typeface="Anaheim"/>
                <a:sym typeface="Anaheim"/>
              </a:rPr>
              <a:t>INDEX ke 3 hanya dibuat untuk record dengan syarat bahwa umur &lt; 30, keynya adalah umur.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72"/>
          <p:cNvSpPr/>
          <p:nvPr/>
        </p:nvSpPr>
        <p:spPr>
          <a:xfrm flipH="1">
            <a:off x="7928527" y="1044330"/>
            <a:ext cx="407895" cy="179698"/>
          </a:xfrm>
          <a:custGeom>
            <a:rect b="b" l="l" r="r" t="t"/>
            <a:pathLst>
              <a:path extrusionOk="0" h="2346" w="21766">
                <a:moveTo>
                  <a:pt x="1" y="0"/>
                </a:moveTo>
                <a:lnTo>
                  <a:pt x="1" y="2346"/>
                </a:lnTo>
                <a:lnTo>
                  <a:pt x="21765" y="2346"/>
                </a:lnTo>
                <a:lnTo>
                  <a:pt x="21765"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72"/>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72"/>
          <p:cNvSpPr/>
          <p:nvPr/>
        </p:nvSpPr>
        <p:spPr>
          <a:xfrm flipH="1">
            <a:off x="923006" y="1265085"/>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72"/>
          <p:cNvSpPr/>
          <p:nvPr/>
        </p:nvSpPr>
        <p:spPr>
          <a:xfrm flipH="1">
            <a:off x="7759092" y="1341155"/>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72"/>
          <p:cNvSpPr/>
          <p:nvPr/>
        </p:nvSpPr>
        <p:spPr>
          <a:xfrm flipH="1">
            <a:off x="477953" y="1562810"/>
            <a:ext cx="471489" cy="178849"/>
          </a:xfrm>
          <a:custGeom>
            <a:rect b="b" l="l" r="r" t="t"/>
            <a:pathLst>
              <a:path extrusionOk="0" h="2335" w="12098">
                <a:moveTo>
                  <a:pt x="1" y="1"/>
                </a:moveTo>
                <a:lnTo>
                  <a:pt x="1" y="2335"/>
                </a:lnTo>
                <a:lnTo>
                  <a:pt x="12098" y="2335"/>
                </a:lnTo>
                <a:lnTo>
                  <a:pt x="12098"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72"/>
          <p:cNvSpPr txBox="1"/>
          <p:nvPr>
            <p:ph type="ctrTitle"/>
          </p:nvPr>
        </p:nvSpPr>
        <p:spPr>
          <a:xfrm flipH="1">
            <a:off x="1549493" y="833552"/>
            <a:ext cx="2163900" cy="3567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SzPts val="2400"/>
              <a:buNone/>
            </a:pPr>
            <a:r>
              <a:rPr lang="id"/>
              <a:t>Insertion</a:t>
            </a:r>
            <a:endParaRPr/>
          </a:p>
        </p:txBody>
      </p:sp>
      <p:sp>
        <p:nvSpPr>
          <p:cNvPr id="786" name="Google Shape;786;p72"/>
          <p:cNvSpPr txBox="1"/>
          <p:nvPr>
            <p:ph idx="2" type="ctrTitle"/>
          </p:nvPr>
        </p:nvSpPr>
        <p:spPr>
          <a:xfrm flipH="1">
            <a:off x="4739010" y="989832"/>
            <a:ext cx="2163900" cy="356700"/>
          </a:xfrm>
          <a:prstGeom prst="rect">
            <a:avLst/>
          </a:prstGeom>
          <a:noFill/>
          <a:ln>
            <a:noFill/>
          </a:ln>
        </p:spPr>
        <p:txBody>
          <a:bodyPr anchorCtr="0" anchor="b" bIns="0" lIns="91425" spcFirstLastPara="1" rIns="91425" wrap="square" tIns="0">
            <a:noAutofit/>
          </a:bodyPr>
          <a:lstStyle/>
          <a:p>
            <a:pPr indent="0" lvl="0" marL="0" rtl="0" algn="r">
              <a:lnSpc>
                <a:spcPct val="100000"/>
              </a:lnSpc>
              <a:spcBef>
                <a:spcPts val="0"/>
              </a:spcBef>
              <a:spcAft>
                <a:spcPts val="0"/>
              </a:spcAft>
              <a:buSzPts val="2400"/>
              <a:buNone/>
            </a:pPr>
            <a:r>
              <a:rPr lang="id"/>
              <a:t>Deletion        </a:t>
            </a:r>
            <a:endParaRPr/>
          </a:p>
        </p:txBody>
      </p:sp>
      <p:sp>
        <p:nvSpPr>
          <p:cNvPr id="787" name="Google Shape;787;p72"/>
          <p:cNvSpPr txBox="1"/>
          <p:nvPr>
            <p:ph idx="1" type="subTitle"/>
          </p:nvPr>
        </p:nvSpPr>
        <p:spPr>
          <a:xfrm flipH="1">
            <a:off x="4738997" y="1422604"/>
            <a:ext cx="2163900" cy="413100"/>
          </a:xfrm>
          <a:prstGeom prst="rect">
            <a:avLst/>
          </a:prstGeom>
          <a:noFill/>
          <a:ln>
            <a:noFill/>
          </a:ln>
        </p:spPr>
        <p:txBody>
          <a:bodyPr anchorCtr="0" anchor="t" bIns="91425" lIns="91425" spcFirstLastPara="1" rIns="91425" wrap="square" tIns="0">
            <a:noAutofit/>
          </a:bodyPr>
          <a:lstStyle/>
          <a:p>
            <a:pPr indent="0" lvl="0" marL="0" rtl="0" algn="r">
              <a:lnSpc>
                <a:spcPct val="100000"/>
              </a:lnSpc>
              <a:spcBef>
                <a:spcPts val="0"/>
              </a:spcBef>
              <a:spcAft>
                <a:spcPts val="0"/>
              </a:spcAft>
              <a:buSzPts val="1200"/>
              <a:buNone/>
            </a:pPr>
            <a:r>
              <a:rPr lang="id"/>
              <a:t>Biasa dilakukan dengan cara "menandai" record yang di delete. </a:t>
            </a:r>
            <a:endParaRPr/>
          </a:p>
        </p:txBody>
      </p:sp>
      <p:sp>
        <p:nvSpPr>
          <p:cNvPr id="788" name="Google Shape;788;p72"/>
          <p:cNvSpPr txBox="1"/>
          <p:nvPr>
            <p:ph idx="3" type="ctrTitle"/>
          </p:nvPr>
        </p:nvSpPr>
        <p:spPr>
          <a:xfrm flipH="1">
            <a:off x="1549493" y="2933824"/>
            <a:ext cx="2163900" cy="3567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SzPts val="2400"/>
              <a:buNone/>
            </a:pPr>
            <a:r>
              <a:rPr lang="id"/>
              <a:t>Updating</a:t>
            </a:r>
            <a:endParaRPr/>
          </a:p>
        </p:txBody>
      </p:sp>
      <p:sp>
        <p:nvSpPr>
          <p:cNvPr id="789" name="Google Shape;789;p72"/>
          <p:cNvSpPr txBox="1"/>
          <p:nvPr>
            <p:ph idx="4" type="subTitle"/>
          </p:nvPr>
        </p:nvSpPr>
        <p:spPr>
          <a:xfrm flipH="1">
            <a:off x="1712667" y="3348650"/>
            <a:ext cx="3272691" cy="4131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id"/>
              <a:t>Perubahan isi data pada suatu record mungkin mempengaruhi satu atau bahkan lebih tabel index. Maka tabel index yang terpengaruh harus ditata kembali. </a:t>
            </a:r>
            <a:endParaRPr/>
          </a:p>
        </p:txBody>
      </p:sp>
      <p:sp>
        <p:nvSpPr>
          <p:cNvPr id="790" name="Google Shape;790;p72"/>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72"/>
          <p:cNvSpPr/>
          <p:nvPr/>
        </p:nvSpPr>
        <p:spPr>
          <a:xfrm flipH="1">
            <a:off x="552391" y="3498349"/>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72"/>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72"/>
          <p:cNvSpPr/>
          <p:nvPr/>
        </p:nvSpPr>
        <p:spPr>
          <a:xfrm flipH="1">
            <a:off x="355252" y="968260"/>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72"/>
          <p:cNvSpPr/>
          <p:nvPr/>
        </p:nvSpPr>
        <p:spPr>
          <a:xfrm flipH="1">
            <a:off x="624096" y="1265510"/>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72"/>
          <p:cNvSpPr/>
          <p:nvPr/>
        </p:nvSpPr>
        <p:spPr>
          <a:xfrm flipH="1">
            <a:off x="8095874" y="1341155"/>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72"/>
          <p:cNvSpPr/>
          <p:nvPr/>
        </p:nvSpPr>
        <p:spPr>
          <a:xfrm flipH="1">
            <a:off x="7955483" y="1638880"/>
            <a:ext cx="471489" cy="178849"/>
          </a:xfrm>
          <a:custGeom>
            <a:rect b="b" l="l" r="r" t="t"/>
            <a:pathLst>
              <a:path extrusionOk="0" h="2335" w="12098">
                <a:moveTo>
                  <a:pt x="1" y="1"/>
                </a:moveTo>
                <a:lnTo>
                  <a:pt x="1" y="2335"/>
                </a:lnTo>
                <a:lnTo>
                  <a:pt x="12098" y="2335"/>
                </a:lnTo>
                <a:lnTo>
                  <a:pt x="12098"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72"/>
          <p:cNvSpPr txBox="1"/>
          <p:nvPr>
            <p:ph idx="8" type="subTitle"/>
          </p:nvPr>
        </p:nvSpPr>
        <p:spPr>
          <a:xfrm flipH="1">
            <a:off x="1522865" y="1214802"/>
            <a:ext cx="2722906" cy="1454346"/>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id"/>
              <a:t>Record baru langsung ditambahkan pada akhir tabel data area. Semua tabel index harus dirombak ( update ), disesuaikan dengan isi record baru. </a:t>
            </a:r>
            <a:endParaRPr/>
          </a:p>
          <a:p>
            <a:pPr indent="0" lvl="0" marL="0" rtl="0" algn="l">
              <a:lnSpc>
                <a:spcPct val="100000"/>
              </a:lnSpc>
              <a:spcBef>
                <a:spcPts val="0"/>
              </a:spcBef>
              <a:spcAft>
                <a:spcPts val="0"/>
              </a:spcAft>
              <a:buSzPts val="1200"/>
              <a:buNone/>
            </a:pPr>
            <a:r>
              <a:t/>
            </a:r>
            <a:endParaRPr/>
          </a:p>
        </p:txBody>
      </p:sp>
      <p:grpSp>
        <p:nvGrpSpPr>
          <p:cNvPr id="798" name="Google Shape;798;p72"/>
          <p:cNvGrpSpPr/>
          <p:nvPr/>
        </p:nvGrpSpPr>
        <p:grpSpPr>
          <a:xfrm>
            <a:off x="469363" y="1204082"/>
            <a:ext cx="960158" cy="289172"/>
            <a:chOff x="4411970" y="2726085"/>
            <a:chExt cx="643107" cy="193659"/>
          </a:xfrm>
        </p:grpSpPr>
        <p:sp>
          <p:nvSpPr>
            <p:cNvPr id="799" name="Google Shape;799;p72"/>
            <p:cNvSpPr/>
            <p:nvPr/>
          </p:nvSpPr>
          <p:spPr>
            <a:xfrm>
              <a:off x="4411970" y="2726085"/>
              <a:ext cx="118796" cy="193659"/>
            </a:xfrm>
            <a:custGeom>
              <a:rect b="b" l="l" r="r" t="t"/>
              <a:pathLst>
                <a:path extrusionOk="0" h="4289" w="2631">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72"/>
            <p:cNvSpPr/>
            <p:nvPr/>
          </p:nvSpPr>
          <p:spPr>
            <a:xfrm>
              <a:off x="4426058" y="2791601"/>
              <a:ext cx="36167" cy="62627"/>
            </a:xfrm>
            <a:custGeom>
              <a:rect b="b" l="l" r="r" t="t"/>
              <a:pathLst>
                <a:path extrusionOk="0" h="1387" w="801">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72"/>
            <p:cNvSpPr/>
            <p:nvPr/>
          </p:nvSpPr>
          <p:spPr>
            <a:xfrm>
              <a:off x="4456806" y="2743875"/>
              <a:ext cx="598271" cy="15798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2" name="Google Shape;802;p72"/>
          <p:cNvGrpSpPr/>
          <p:nvPr/>
        </p:nvGrpSpPr>
        <p:grpSpPr>
          <a:xfrm rot="10800000">
            <a:off x="7559747" y="1265085"/>
            <a:ext cx="1383838" cy="297725"/>
            <a:chOff x="4411970" y="2726085"/>
            <a:chExt cx="643107" cy="193659"/>
          </a:xfrm>
        </p:grpSpPr>
        <p:sp>
          <p:nvSpPr>
            <p:cNvPr id="803" name="Google Shape;803;p72"/>
            <p:cNvSpPr/>
            <p:nvPr/>
          </p:nvSpPr>
          <p:spPr>
            <a:xfrm>
              <a:off x="4411970" y="2726085"/>
              <a:ext cx="118796" cy="193659"/>
            </a:xfrm>
            <a:custGeom>
              <a:rect b="b" l="l" r="r" t="t"/>
              <a:pathLst>
                <a:path extrusionOk="0" h="4289" w="2631">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72"/>
            <p:cNvSpPr/>
            <p:nvPr/>
          </p:nvSpPr>
          <p:spPr>
            <a:xfrm>
              <a:off x="4426058" y="2791601"/>
              <a:ext cx="36167" cy="62627"/>
            </a:xfrm>
            <a:custGeom>
              <a:rect b="b" l="l" r="r" t="t"/>
              <a:pathLst>
                <a:path extrusionOk="0" h="1387" w="801">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72"/>
            <p:cNvSpPr/>
            <p:nvPr/>
          </p:nvSpPr>
          <p:spPr>
            <a:xfrm>
              <a:off x="4456806" y="2743875"/>
              <a:ext cx="598271" cy="15798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6" name="Google Shape;806;p72"/>
          <p:cNvGrpSpPr/>
          <p:nvPr/>
        </p:nvGrpSpPr>
        <p:grpSpPr>
          <a:xfrm>
            <a:off x="279635" y="3401842"/>
            <a:ext cx="1229477" cy="356700"/>
            <a:chOff x="4411970" y="2726085"/>
            <a:chExt cx="643107" cy="193659"/>
          </a:xfrm>
        </p:grpSpPr>
        <p:sp>
          <p:nvSpPr>
            <p:cNvPr id="807" name="Google Shape;807;p72"/>
            <p:cNvSpPr/>
            <p:nvPr/>
          </p:nvSpPr>
          <p:spPr>
            <a:xfrm>
              <a:off x="4411970" y="2726085"/>
              <a:ext cx="118796" cy="193659"/>
            </a:xfrm>
            <a:custGeom>
              <a:rect b="b" l="l" r="r" t="t"/>
              <a:pathLst>
                <a:path extrusionOk="0" h="4289" w="2631">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72"/>
            <p:cNvSpPr/>
            <p:nvPr/>
          </p:nvSpPr>
          <p:spPr>
            <a:xfrm>
              <a:off x="4426058" y="2791601"/>
              <a:ext cx="36167" cy="62627"/>
            </a:xfrm>
            <a:custGeom>
              <a:rect b="b" l="l" r="r" t="t"/>
              <a:pathLst>
                <a:path extrusionOk="0" h="1387" w="801">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72"/>
            <p:cNvSpPr/>
            <p:nvPr/>
          </p:nvSpPr>
          <p:spPr>
            <a:xfrm>
              <a:off x="4456806" y="2743875"/>
              <a:ext cx="598271" cy="15798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73"/>
          <p:cNvSpPr/>
          <p:nvPr/>
        </p:nvSpPr>
        <p:spPr>
          <a:xfrm flipH="1">
            <a:off x="923006" y="1265085"/>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73"/>
          <p:cNvSpPr/>
          <p:nvPr/>
        </p:nvSpPr>
        <p:spPr>
          <a:xfrm flipH="1">
            <a:off x="477953" y="1562810"/>
            <a:ext cx="471489" cy="178849"/>
          </a:xfrm>
          <a:custGeom>
            <a:rect b="b" l="l" r="r" t="t"/>
            <a:pathLst>
              <a:path extrusionOk="0" h="2335" w="12098">
                <a:moveTo>
                  <a:pt x="1" y="1"/>
                </a:moveTo>
                <a:lnTo>
                  <a:pt x="1" y="2335"/>
                </a:lnTo>
                <a:lnTo>
                  <a:pt x="12098" y="2335"/>
                </a:lnTo>
                <a:lnTo>
                  <a:pt x="12098"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73"/>
          <p:cNvSpPr txBox="1"/>
          <p:nvPr>
            <p:ph type="ctrTitle"/>
          </p:nvPr>
        </p:nvSpPr>
        <p:spPr>
          <a:xfrm flipH="1">
            <a:off x="1549493" y="833552"/>
            <a:ext cx="2471362" cy="3567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SzPts val="2400"/>
              <a:buNone/>
            </a:pPr>
            <a:r>
              <a:rPr lang="id"/>
              <a:t>Reorganisasi</a:t>
            </a:r>
            <a:endParaRPr/>
          </a:p>
        </p:txBody>
      </p:sp>
      <p:sp>
        <p:nvSpPr>
          <p:cNvPr id="817" name="Google Shape;817;p73"/>
          <p:cNvSpPr/>
          <p:nvPr/>
        </p:nvSpPr>
        <p:spPr>
          <a:xfrm flipH="1">
            <a:off x="355252" y="968260"/>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73"/>
          <p:cNvSpPr/>
          <p:nvPr/>
        </p:nvSpPr>
        <p:spPr>
          <a:xfrm flipH="1">
            <a:off x="624096" y="1265510"/>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73"/>
          <p:cNvSpPr txBox="1"/>
          <p:nvPr>
            <p:ph idx="8" type="subTitle"/>
          </p:nvPr>
        </p:nvSpPr>
        <p:spPr>
          <a:xfrm flipH="1">
            <a:off x="1522863" y="1214802"/>
            <a:ext cx="4840357" cy="1753866"/>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id"/>
              <a:t>Terutama yang harus mendapat perhatian ialah masalah "perombakan" tabel index setiap sesudah ada insertion atau updating. Perlu dicarikan strategi sehingga proses ini tidak dilakukan setiap saat, akan tetapi pada waktu waktu tertentu. Atau dicari cara sehingga perombakan ini tidak memakan waktu yang berarti. </a:t>
            </a:r>
            <a:endParaRPr/>
          </a:p>
          <a:p>
            <a:pPr indent="0" lvl="0" marL="0" rtl="0" algn="l">
              <a:lnSpc>
                <a:spcPct val="100000"/>
              </a:lnSpc>
              <a:spcBef>
                <a:spcPts val="0"/>
              </a:spcBef>
              <a:spcAft>
                <a:spcPts val="0"/>
              </a:spcAft>
              <a:buSzPts val="1200"/>
              <a:buNone/>
            </a:pPr>
            <a:r>
              <a:rPr lang="id"/>
              <a:t>Mungkin saja dilakukan dengan 2 langkah, "lokal" setiap ada insert/update, dan "global" secara berkala. </a:t>
            </a:r>
            <a:endParaRPr/>
          </a:p>
        </p:txBody>
      </p:sp>
      <p:grpSp>
        <p:nvGrpSpPr>
          <p:cNvPr id="820" name="Google Shape;820;p73"/>
          <p:cNvGrpSpPr/>
          <p:nvPr/>
        </p:nvGrpSpPr>
        <p:grpSpPr>
          <a:xfrm>
            <a:off x="469363" y="1204082"/>
            <a:ext cx="960158" cy="289172"/>
            <a:chOff x="4411970" y="2726085"/>
            <a:chExt cx="643107" cy="193659"/>
          </a:xfrm>
        </p:grpSpPr>
        <p:sp>
          <p:nvSpPr>
            <p:cNvPr id="821" name="Google Shape;821;p73"/>
            <p:cNvSpPr/>
            <p:nvPr/>
          </p:nvSpPr>
          <p:spPr>
            <a:xfrm>
              <a:off x="4411970" y="2726085"/>
              <a:ext cx="118796" cy="193659"/>
            </a:xfrm>
            <a:custGeom>
              <a:rect b="b" l="l" r="r" t="t"/>
              <a:pathLst>
                <a:path extrusionOk="0" h="4289" w="2631">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73"/>
            <p:cNvSpPr/>
            <p:nvPr/>
          </p:nvSpPr>
          <p:spPr>
            <a:xfrm>
              <a:off x="4426058" y="2791601"/>
              <a:ext cx="36167" cy="62627"/>
            </a:xfrm>
            <a:custGeom>
              <a:rect b="b" l="l" r="r" t="t"/>
              <a:pathLst>
                <a:path extrusionOk="0" h="1387" w="801">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73"/>
            <p:cNvSpPr/>
            <p:nvPr/>
          </p:nvSpPr>
          <p:spPr>
            <a:xfrm>
              <a:off x="4456806" y="2743875"/>
              <a:ext cx="598271" cy="15798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74"/>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KESIMPULAN</a:t>
            </a:r>
            <a:endParaRPr/>
          </a:p>
        </p:txBody>
      </p:sp>
      <p:sp>
        <p:nvSpPr>
          <p:cNvPr id="829" name="Google Shape;829;p74"/>
          <p:cNvSpPr txBox="1"/>
          <p:nvPr/>
        </p:nvSpPr>
        <p:spPr>
          <a:xfrm>
            <a:off x="370779" y="1012199"/>
            <a:ext cx="8154243" cy="3083811"/>
          </a:xfrm>
          <a:prstGeom prst="rect">
            <a:avLst/>
          </a:prstGeom>
          <a:noFill/>
          <a:ln>
            <a:noFill/>
          </a:ln>
        </p:spPr>
        <p:txBody>
          <a:bodyPr anchorCtr="0" anchor="t" bIns="91425" lIns="91425" spcFirstLastPara="1" rIns="91425" wrap="square" tIns="91425">
            <a:noAutofit/>
          </a:bodyPr>
          <a:lstStyle/>
          <a:p>
            <a:pPr indent="-87313" lvl="0" marL="87313" marR="0" rtl="0" algn="l">
              <a:lnSpc>
                <a:spcPct val="100000"/>
              </a:lnSpc>
              <a:spcBef>
                <a:spcPts val="0"/>
              </a:spcBef>
              <a:spcAft>
                <a:spcPts val="0"/>
              </a:spcAft>
              <a:buNone/>
            </a:pPr>
            <a:r>
              <a:rPr b="0" i="0" lang="id" sz="1800" u="none" cap="none" strike="noStrike">
                <a:solidFill>
                  <a:schemeClr val="lt1"/>
                </a:solidFill>
                <a:latin typeface="Anaheim"/>
                <a:ea typeface="Anaheim"/>
                <a:cs typeface="Anaheim"/>
                <a:sym typeface="Anaheim"/>
              </a:rPr>
              <a:t>• struktur ini memberikan peluang untuk melakukan searching dengan berbagai jenis key. Akan tetapi hanya cocok dipergunakan jika tuntutan pemrosesan sequential tidak penting. </a:t>
            </a:r>
            <a:endParaRPr/>
          </a:p>
          <a:p>
            <a:pPr indent="-87313" lvl="0" marL="87313" marR="0" rtl="0" algn="l">
              <a:lnSpc>
                <a:spcPct val="100000"/>
              </a:lnSpc>
              <a:spcBef>
                <a:spcPts val="0"/>
              </a:spcBef>
              <a:spcAft>
                <a:spcPts val="0"/>
              </a:spcAft>
              <a:buNone/>
            </a:pPr>
            <a:r>
              <a:rPr b="0" i="0" lang="id" sz="1800" u="none" cap="none" strike="noStrike">
                <a:solidFill>
                  <a:schemeClr val="lt1"/>
                </a:solidFill>
                <a:latin typeface="Anaheim"/>
                <a:ea typeface="Anaheim"/>
                <a:cs typeface="Anaheim"/>
                <a:sym typeface="Anaheim"/>
              </a:rPr>
              <a:t>• kerugian prinsip yang terlihat ialah : </a:t>
            </a:r>
            <a:endParaRPr/>
          </a:p>
          <a:p>
            <a:pPr indent="-87313" lvl="0" marL="263525" marR="0" rtl="0" algn="l">
              <a:lnSpc>
                <a:spcPct val="100000"/>
              </a:lnSpc>
              <a:spcBef>
                <a:spcPts val="0"/>
              </a:spcBef>
              <a:spcAft>
                <a:spcPts val="0"/>
              </a:spcAft>
              <a:buNone/>
            </a:pPr>
            <a:r>
              <a:rPr b="0" i="0" lang="id" sz="1800" u="none" cap="none" strike="noStrike">
                <a:solidFill>
                  <a:schemeClr val="lt1"/>
                </a:solidFill>
                <a:latin typeface="Anaheim"/>
                <a:ea typeface="Anaheim"/>
                <a:cs typeface="Anaheim"/>
                <a:sym typeface="Anaheim"/>
              </a:rPr>
              <a:t>1. perombakan tabel index setiap insertion/updating, dan </a:t>
            </a:r>
            <a:endParaRPr/>
          </a:p>
          <a:p>
            <a:pPr indent="-187325" lvl="0" marL="363538" marR="0" rtl="0" algn="l">
              <a:lnSpc>
                <a:spcPct val="100000"/>
              </a:lnSpc>
              <a:spcBef>
                <a:spcPts val="0"/>
              </a:spcBef>
              <a:spcAft>
                <a:spcPts val="0"/>
              </a:spcAft>
              <a:buNone/>
            </a:pPr>
            <a:r>
              <a:rPr b="0" i="0" lang="id" sz="1800" u="none" cap="none" strike="noStrike">
                <a:solidFill>
                  <a:schemeClr val="lt1"/>
                </a:solidFill>
                <a:latin typeface="Anaheim"/>
                <a:ea typeface="Anaheim"/>
                <a:cs typeface="Anaheim"/>
                <a:sym typeface="Anaheim"/>
              </a:rPr>
              <a:t>2. munculnya data yang sama lebih dari 1x. </a:t>
            </a:r>
            <a:endParaRPr/>
          </a:p>
          <a:p>
            <a:pPr indent="-6350" lvl="0" marL="182563" marR="0" rtl="0" algn="l">
              <a:lnSpc>
                <a:spcPct val="100000"/>
              </a:lnSpc>
              <a:spcBef>
                <a:spcPts val="0"/>
              </a:spcBef>
              <a:spcAft>
                <a:spcPts val="0"/>
              </a:spcAft>
              <a:buNone/>
            </a:pPr>
            <a:r>
              <a:rPr b="0" i="0" lang="id" sz="1800" u="none" cap="none" strike="noStrike">
                <a:solidFill>
                  <a:schemeClr val="lt1"/>
                </a:solidFill>
                <a:latin typeface="Anaheim"/>
                <a:ea typeface="Anaheim"/>
                <a:cs typeface="Anaheim"/>
                <a:sym typeface="Anaheim"/>
              </a:rPr>
              <a:t>Yang pertama dapat dihadapi dengan modifikasi prinsip pembuatan index ( prinsip B-tree atau B+tree ). </a:t>
            </a:r>
            <a:endParaRPr/>
          </a:p>
          <a:p>
            <a:pPr indent="0" lvl="0" marL="174625" marR="0" rtl="0" algn="l">
              <a:lnSpc>
                <a:spcPct val="100000"/>
              </a:lnSpc>
              <a:spcBef>
                <a:spcPts val="0"/>
              </a:spcBef>
              <a:spcAft>
                <a:spcPts val="0"/>
              </a:spcAft>
              <a:buNone/>
            </a:pPr>
            <a:r>
              <a:rPr b="0" i="0" lang="id" sz="1800" u="none" cap="none" strike="noStrike">
                <a:solidFill>
                  <a:schemeClr val="lt1"/>
                </a:solidFill>
                <a:latin typeface="Anaheim"/>
                <a:ea typeface="Anaheim"/>
                <a:cs typeface="Anaheim"/>
                <a:sym typeface="Anaheim"/>
              </a:rPr>
              <a:t>Sedangkan yang kedua dengan prinsip "PHANTOM FILE", dimana data yang berfungsi sebagai key exhaustive hanya muncul pada tabel index, pada FILE AREA dihilangkan. Akan tetapi Phantom file ini menimbulkan kesulitan lain, ialah untuk mengakses data secara total diperlukan proses yang lebih makan waktu. </a:t>
            </a:r>
            <a:endParaRPr b="0" i="0" sz="1800" u="none" cap="none" strike="noStrike">
              <a:solidFill>
                <a:schemeClr val="lt1"/>
              </a:solidFill>
              <a:latin typeface="Anaheim"/>
              <a:ea typeface="Anaheim"/>
              <a:cs typeface="Anaheim"/>
              <a:sym typeface="Anaheim"/>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75"/>
          <p:cNvSpPr txBox="1"/>
          <p:nvPr>
            <p:ph idx="1" type="body"/>
          </p:nvPr>
        </p:nvSpPr>
        <p:spPr>
          <a:xfrm>
            <a:off x="5438700" y="1973025"/>
            <a:ext cx="3592758" cy="21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id"/>
              <a:t>Struktur INDEXED-SEQ, INDEXED dan HASHED lebih bertujuan untuk mengambil 1 buah record dengan cepat.</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id"/>
              <a:t>Organisasi terakhir ini bertujuan untuk mengambil SEKELOMPOK record dengan</a:t>
            </a:r>
            <a:endParaRPr/>
          </a:p>
          <a:p>
            <a:pPr indent="0" lvl="0" marL="0" rtl="0" algn="l">
              <a:lnSpc>
                <a:spcPct val="100000"/>
              </a:lnSpc>
              <a:spcBef>
                <a:spcPts val="0"/>
              </a:spcBef>
              <a:spcAft>
                <a:spcPts val="0"/>
              </a:spcAft>
              <a:buSzPts val="1600"/>
              <a:buNone/>
            </a:pPr>
            <a:r>
              <a:rPr lang="id"/>
              <a:t>KESAMAAN tertentu dengan cepat. </a:t>
            </a:r>
            <a:endParaRPr/>
          </a:p>
        </p:txBody>
      </p:sp>
      <p:sp>
        <p:nvSpPr>
          <p:cNvPr id="835" name="Google Shape;835;p75"/>
          <p:cNvSpPr txBox="1"/>
          <p:nvPr>
            <p:ph type="title"/>
          </p:nvPr>
        </p:nvSpPr>
        <p:spPr>
          <a:xfrm>
            <a:off x="5438775" y="1168325"/>
            <a:ext cx="3124200" cy="66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id"/>
              <a:t>MULTI RING</a:t>
            </a:r>
            <a:endParaRPr/>
          </a:p>
        </p:txBody>
      </p:sp>
      <p:sp>
        <p:nvSpPr>
          <p:cNvPr id="836" name="Google Shape;836;p75"/>
          <p:cNvSpPr/>
          <p:nvPr/>
        </p:nvSpPr>
        <p:spPr>
          <a:xfrm>
            <a:off x="1415384" y="1162091"/>
            <a:ext cx="2992601" cy="2027247"/>
          </a:xfrm>
          <a:custGeom>
            <a:rect b="b" l="l" r="r" t="t"/>
            <a:pathLst>
              <a:path extrusionOk="0" h="112344" w="165841">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75"/>
          <p:cNvSpPr/>
          <p:nvPr/>
        </p:nvSpPr>
        <p:spPr>
          <a:xfrm>
            <a:off x="1415384" y="1162091"/>
            <a:ext cx="2992601" cy="2027247"/>
          </a:xfrm>
          <a:custGeom>
            <a:rect b="b" l="l" r="r" t="t"/>
            <a:pathLst>
              <a:path extrusionOk="0" h="112344" w="165841">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75"/>
          <p:cNvSpPr/>
          <p:nvPr/>
        </p:nvSpPr>
        <p:spPr>
          <a:xfrm>
            <a:off x="1415384" y="1162091"/>
            <a:ext cx="2992601" cy="2027247"/>
          </a:xfrm>
          <a:custGeom>
            <a:rect b="b" l="l" r="r" t="t"/>
            <a:pathLst>
              <a:path extrusionOk="0" h="112344" w="165841">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75"/>
          <p:cNvSpPr/>
          <p:nvPr/>
        </p:nvSpPr>
        <p:spPr>
          <a:xfrm>
            <a:off x="697464" y="3748968"/>
            <a:ext cx="4428441" cy="99157"/>
          </a:xfrm>
          <a:custGeom>
            <a:rect b="b" l="l" r="r" t="t"/>
            <a:pathLst>
              <a:path extrusionOk="0" h="5495" w="245411">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75"/>
          <p:cNvSpPr/>
          <p:nvPr/>
        </p:nvSpPr>
        <p:spPr>
          <a:xfrm>
            <a:off x="680069" y="3179323"/>
            <a:ext cx="4462907" cy="597506"/>
          </a:xfrm>
          <a:custGeom>
            <a:rect b="b" l="l" r="r" t="t"/>
            <a:pathLst>
              <a:path extrusionOk="0" h="33112" w="247321">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75"/>
          <p:cNvSpPr/>
          <p:nvPr/>
        </p:nvSpPr>
        <p:spPr>
          <a:xfrm>
            <a:off x="2100264" y="3525030"/>
            <a:ext cx="1622841" cy="211776"/>
          </a:xfrm>
          <a:custGeom>
            <a:rect b="b" l="l" r="r" t="t"/>
            <a:pathLst>
              <a:path extrusionOk="0" h="11736" w="89933">
                <a:moveTo>
                  <a:pt x="6073" y="0"/>
                </a:moveTo>
                <a:lnTo>
                  <a:pt x="0" y="11664"/>
                </a:lnTo>
                <a:lnTo>
                  <a:pt x="89933" y="11736"/>
                </a:lnTo>
                <a:lnTo>
                  <a:pt x="84101" y="73"/>
                </a:lnTo>
                <a:lnTo>
                  <a:pt x="6073" y="0"/>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75"/>
          <p:cNvSpPr/>
          <p:nvPr/>
        </p:nvSpPr>
        <p:spPr>
          <a:xfrm>
            <a:off x="1552364" y="3201501"/>
            <a:ext cx="206128" cy="54803"/>
          </a:xfrm>
          <a:custGeom>
            <a:rect b="b" l="l" r="r" t="t"/>
            <a:pathLst>
              <a:path extrusionOk="0" h="3037" w="11423">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75"/>
          <p:cNvSpPr/>
          <p:nvPr/>
        </p:nvSpPr>
        <p:spPr>
          <a:xfrm>
            <a:off x="1735863" y="3201501"/>
            <a:ext cx="198315" cy="54803"/>
          </a:xfrm>
          <a:custGeom>
            <a:rect b="b" l="l" r="r" t="t"/>
            <a:pathLst>
              <a:path extrusionOk="0" h="3037" w="1099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75"/>
          <p:cNvSpPr/>
          <p:nvPr/>
        </p:nvSpPr>
        <p:spPr>
          <a:xfrm>
            <a:off x="1918930" y="3201501"/>
            <a:ext cx="191349" cy="54803"/>
          </a:xfrm>
          <a:custGeom>
            <a:rect b="b" l="l" r="r" t="t"/>
            <a:pathLst>
              <a:path extrusionOk="0" h="3037" w="10604">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75"/>
          <p:cNvSpPr/>
          <p:nvPr/>
        </p:nvSpPr>
        <p:spPr>
          <a:xfrm>
            <a:off x="2102430" y="3201934"/>
            <a:ext cx="183536" cy="54803"/>
          </a:xfrm>
          <a:custGeom>
            <a:rect b="b" l="l" r="r" t="t"/>
            <a:pathLst>
              <a:path extrusionOk="0" h="3037" w="10171">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75"/>
          <p:cNvSpPr/>
          <p:nvPr/>
        </p:nvSpPr>
        <p:spPr>
          <a:xfrm>
            <a:off x="2285496" y="3201934"/>
            <a:ext cx="176570" cy="54803"/>
          </a:xfrm>
          <a:custGeom>
            <a:rect b="b" l="l" r="r" t="t"/>
            <a:pathLst>
              <a:path extrusionOk="0" h="3037" w="9785">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75"/>
          <p:cNvSpPr/>
          <p:nvPr/>
        </p:nvSpPr>
        <p:spPr>
          <a:xfrm>
            <a:off x="2469447" y="3201934"/>
            <a:ext cx="169172" cy="54803"/>
          </a:xfrm>
          <a:custGeom>
            <a:rect b="b" l="l" r="r" t="t"/>
            <a:pathLst>
              <a:path extrusionOk="0" h="3037" w="9375">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75"/>
          <p:cNvSpPr/>
          <p:nvPr/>
        </p:nvSpPr>
        <p:spPr>
          <a:xfrm>
            <a:off x="2652946" y="3201934"/>
            <a:ext cx="161773" cy="55254"/>
          </a:xfrm>
          <a:custGeom>
            <a:rect b="b" l="l" r="r" t="t"/>
            <a:pathLst>
              <a:path extrusionOk="0" h="3062" w="8965">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75"/>
          <p:cNvSpPr/>
          <p:nvPr/>
        </p:nvSpPr>
        <p:spPr>
          <a:xfrm>
            <a:off x="2836013" y="3202367"/>
            <a:ext cx="156992" cy="54821"/>
          </a:xfrm>
          <a:custGeom>
            <a:rect b="b" l="l" r="r" t="t"/>
            <a:pathLst>
              <a:path extrusionOk="0" h="3038" w="870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75"/>
          <p:cNvSpPr/>
          <p:nvPr/>
        </p:nvSpPr>
        <p:spPr>
          <a:xfrm>
            <a:off x="3015597" y="3202367"/>
            <a:ext cx="160474" cy="54821"/>
          </a:xfrm>
          <a:custGeom>
            <a:rect b="b" l="l" r="r" t="t"/>
            <a:pathLst>
              <a:path extrusionOk="0" h="3038" w="8893">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75"/>
          <p:cNvSpPr/>
          <p:nvPr/>
        </p:nvSpPr>
        <p:spPr>
          <a:xfrm>
            <a:off x="3191716" y="3202367"/>
            <a:ext cx="167873" cy="55254"/>
          </a:xfrm>
          <a:custGeom>
            <a:rect b="b" l="l" r="r" t="t"/>
            <a:pathLst>
              <a:path extrusionOk="0" h="3062" w="9303">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75"/>
          <p:cNvSpPr/>
          <p:nvPr/>
        </p:nvSpPr>
        <p:spPr>
          <a:xfrm>
            <a:off x="3376082" y="3202800"/>
            <a:ext cx="175704" cy="54821"/>
          </a:xfrm>
          <a:custGeom>
            <a:rect b="b" l="l" r="r" t="t"/>
            <a:pathLst>
              <a:path extrusionOk="0" h="3038" w="9737">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75"/>
          <p:cNvSpPr/>
          <p:nvPr/>
        </p:nvSpPr>
        <p:spPr>
          <a:xfrm>
            <a:off x="3551768" y="3202800"/>
            <a:ext cx="183085" cy="54821"/>
          </a:xfrm>
          <a:custGeom>
            <a:rect b="b" l="l" r="r" t="t"/>
            <a:pathLst>
              <a:path extrusionOk="0" h="3038" w="10146">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75"/>
          <p:cNvSpPr/>
          <p:nvPr/>
        </p:nvSpPr>
        <p:spPr>
          <a:xfrm>
            <a:off x="3727869" y="3202800"/>
            <a:ext cx="190483" cy="55254"/>
          </a:xfrm>
          <a:custGeom>
            <a:rect b="b" l="l" r="r" t="t"/>
            <a:pathLst>
              <a:path extrusionOk="0" h="3062" w="10556">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75"/>
          <p:cNvSpPr/>
          <p:nvPr/>
        </p:nvSpPr>
        <p:spPr>
          <a:xfrm>
            <a:off x="3903555" y="3203251"/>
            <a:ext cx="197863" cy="54803"/>
          </a:xfrm>
          <a:custGeom>
            <a:rect b="b" l="l" r="r" t="t"/>
            <a:pathLst>
              <a:path extrusionOk="0" h="3037" w="10965">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75"/>
          <p:cNvSpPr/>
          <p:nvPr/>
        </p:nvSpPr>
        <p:spPr>
          <a:xfrm>
            <a:off x="4079656" y="3203251"/>
            <a:ext cx="205262" cy="54803"/>
          </a:xfrm>
          <a:custGeom>
            <a:rect b="b" l="l" r="r" t="t"/>
            <a:pathLst>
              <a:path extrusionOk="0" h="3037" w="11375">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75"/>
          <p:cNvSpPr/>
          <p:nvPr/>
        </p:nvSpPr>
        <p:spPr>
          <a:xfrm>
            <a:off x="1483648" y="3264117"/>
            <a:ext cx="290940" cy="54803"/>
          </a:xfrm>
          <a:custGeom>
            <a:rect b="b" l="l" r="r" t="t"/>
            <a:pathLst>
              <a:path extrusionOk="0" h="3037" w="16123">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75"/>
          <p:cNvSpPr/>
          <p:nvPr/>
        </p:nvSpPr>
        <p:spPr>
          <a:xfrm>
            <a:off x="1754558" y="3264117"/>
            <a:ext cx="203530" cy="54803"/>
          </a:xfrm>
          <a:custGeom>
            <a:rect b="b" l="l" r="r" t="t"/>
            <a:pathLst>
              <a:path extrusionOk="0" h="3037" w="11279">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75"/>
          <p:cNvSpPr/>
          <p:nvPr/>
        </p:nvSpPr>
        <p:spPr>
          <a:xfrm>
            <a:off x="1946755" y="3264117"/>
            <a:ext cx="196131" cy="55254"/>
          </a:xfrm>
          <a:custGeom>
            <a:rect b="b" l="l" r="r" t="t"/>
            <a:pathLst>
              <a:path extrusionOk="0" h="3062" w="10869">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75"/>
          <p:cNvSpPr/>
          <p:nvPr/>
        </p:nvSpPr>
        <p:spPr>
          <a:xfrm>
            <a:off x="2139404" y="3264550"/>
            <a:ext cx="188733" cy="54821"/>
          </a:xfrm>
          <a:custGeom>
            <a:rect b="b" l="l" r="r" t="t"/>
            <a:pathLst>
              <a:path extrusionOk="0" h="3038" w="10459">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75"/>
          <p:cNvSpPr/>
          <p:nvPr/>
        </p:nvSpPr>
        <p:spPr>
          <a:xfrm>
            <a:off x="2332467" y="3264550"/>
            <a:ext cx="181352" cy="54821"/>
          </a:xfrm>
          <a:custGeom>
            <a:rect b="b" l="l" r="r" t="t"/>
            <a:pathLst>
              <a:path extrusionOk="0" h="3038" w="1005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75"/>
          <p:cNvSpPr/>
          <p:nvPr/>
        </p:nvSpPr>
        <p:spPr>
          <a:xfrm>
            <a:off x="2525098" y="3264550"/>
            <a:ext cx="173954" cy="55254"/>
          </a:xfrm>
          <a:custGeom>
            <a:rect b="b" l="l" r="r" t="t"/>
            <a:pathLst>
              <a:path extrusionOk="0" h="3062" w="964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75"/>
          <p:cNvSpPr/>
          <p:nvPr/>
        </p:nvSpPr>
        <p:spPr>
          <a:xfrm>
            <a:off x="2717295" y="3264983"/>
            <a:ext cx="166573" cy="54821"/>
          </a:xfrm>
          <a:custGeom>
            <a:rect b="b" l="l" r="r" t="t"/>
            <a:pathLst>
              <a:path extrusionOk="0" h="3038" w="9231">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75"/>
          <p:cNvSpPr/>
          <p:nvPr/>
        </p:nvSpPr>
        <p:spPr>
          <a:xfrm>
            <a:off x="2909943" y="3264983"/>
            <a:ext cx="164823" cy="54821"/>
          </a:xfrm>
          <a:custGeom>
            <a:rect b="b" l="l" r="r" t="t"/>
            <a:pathLst>
              <a:path extrusionOk="0" h="3038" w="9134">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75"/>
          <p:cNvSpPr/>
          <p:nvPr/>
        </p:nvSpPr>
        <p:spPr>
          <a:xfrm>
            <a:off x="3095608" y="3264983"/>
            <a:ext cx="171355" cy="55254"/>
          </a:xfrm>
          <a:custGeom>
            <a:rect b="b" l="l" r="r" t="t"/>
            <a:pathLst>
              <a:path extrusionOk="0" h="3062" w="9496">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75"/>
          <p:cNvSpPr/>
          <p:nvPr/>
        </p:nvSpPr>
        <p:spPr>
          <a:xfrm>
            <a:off x="3289556" y="3265416"/>
            <a:ext cx="179169" cy="54821"/>
          </a:xfrm>
          <a:custGeom>
            <a:rect b="b" l="l" r="r" t="t"/>
            <a:pathLst>
              <a:path extrusionOk="0" h="3038" w="9929">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75"/>
          <p:cNvSpPr/>
          <p:nvPr/>
        </p:nvSpPr>
        <p:spPr>
          <a:xfrm>
            <a:off x="3474806" y="3265416"/>
            <a:ext cx="186116" cy="54821"/>
          </a:xfrm>
          <a:custGeom>
            <a:rect b="b" l="l" r="r" t="t"/>
            <a:pathLst>
              <a:path extrusionOk="0" h="3038" w="10314">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75"/>
          <p:cNvSpPr/>
          <p:nvPr/>
        </p:nvSpPr>
        <p:spPr>
          <a:xfrm>
            <a:off x="3659605" y="3265416"/>
            <a:ext cx="193966" cy="55254"/>
          </a:xfrm>
          <a:custGeom>
            <a:rect b="b" l="l" r="r" t="t"/>
            <a:pathLst>
              <a:path extrusionOk="0" h="3062" w="10749">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75"/>
          <p:cNvSpPr/>
          <p:nvPr/>
        </p:nvSpPr>
        <p:spPr>
          <a:xfrm>
            <a:off x="3844855" y="3265867"/>
            <a:ext cx="200913" cy="54803"/>
          </a:xfrm>
          <a:custGeom>
            <a:rect b="b" l="l" r="r" t="t"/>
            <a:pathLst>
              <a:path extrusionOk="0" h="3037" w="11134">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75"/>
          <p:cNvSpPr/>
          <p:nvPr/>
        </p:nvSpPr>
        <p:spPr>
          <a:xfrm>
            <a:off x="4029654" y="3265867"/>
            <a:ext cx="322681" cy="55236"/>
          </a:xfrm>
          <a:custGeom>
            <a:rect b="b" l="l" r="r" t="t"/>
            <a:pathLst>
              <a:path extrusionOk="0" h="3061" w="17882">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75"/>
          <p:cNvSpPr/>
          <p:nvPr/>
        </p:nvSpPr>
        <p:spPr>
          <a:xfrm>
            <a:off x="1275373" y="3454149"/>
            <a:ext cx="326145" cy="54803"/>
          </a:xfrm>
          <a:custGeom>
            <a:rect b="b" l="l" r="r" t="t"/>
            <a:pathLst>
              <a:path extrusionOk="0" h="3037" w="18074">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75"/>
          <p:cNvSpPr/>
          <p:nvPr/>
        </p:nvSpPr>
        <p:spPr>
          <a:xfrm>
            <a:off x="1584971" y="3454149"/>
            <a:ext cx="227439" cy="54803"/>
          </a:xfrm>
          <a:custGeom>
            <a:rect b="b" l="l" r="r" t="t"/>
            <a:pathLst>
              <a:path extrusionOk="0" h="3037" w="12604">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75"/>
          <p:cNvSpPr/>
          <p:nvPr/>
        </p:nvSpPr>
        <p:spPr>
          <a:xfrm>
            <a:off x="1805445" y="3454149"/>
            <a:ext cx="219608" cy="55236"/>
          </a:xfrm>
          <a:custGeom>
            <a:rect b="b" l="l" r="r" t="t"/>
            <a:pathLst>
              <a:path extrusionOk="0" h="3061" w="1217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75"/>
          <p:cNvSpPr/>
          <p:nvPr/>
        </p:nvSpPr>
        <p:spPr>
          <a:xfrm>
            <a:off x="2025468" y="3454582"/>
            <a:ext cx="212227" cy="54803"/>
          </a:xfrm>
          <a:custGeom>
            <a:rect b="b" l="l" r="r" t="t"/>
            <a:pathLst>
              <a:path extrusionOk="0" h="3037" w="11761">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75"/>
          <p:cNvSpPr/>
          <p:nvPr/>
        </p:nvSpPr>
        <p:spPr>
          <a:xfrm>
            <a:off x="2250290" y="3454582"/>
            <a:ext cx="1193208" cy="55669"/>
          </a:xfrm>
          <a:custGeom>
            <a:rect b="b" l="l" r="r" t="t"/>
            <a:pathLst>
              <a:path extrusionOk="0" h="3085" w="66124">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75"/>
          <p:cNvSpPr/>
          <p:nvPr/>
        </p:nvSpPr>
        <p:spPr>
          <a:xfrm>
            <a:off x="3457411" y="3455448"/>
            <a:ext cx="206561" cy="55254"/>
          </a:xfrm>
          <a:custGeom>
            <a:rect b="b" l="l" r="r" t="t"/>
            <a:pathLst>
              <a:path extrusionOk="0" h="3062" w="11447">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75"/>
          <p:cNvSpPr/>
          <p:nvPr/>
        </p:nvSpPr>
        <p:spPr>
          <a:xfrm>
            <a:off x="3670035" y="3455881"/>
            <a:ext cx="213960" cy="54821"/>
          </a:xfrm>
          <a:custGeom>
            <a:rect b="b" l="l" r="r" t="t"/>
            <a:pathLst>
              <a:path extrusionOk="0" h="3038" w="11857">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75"/>
          <p:cNvSpPr/>
          <p:nvPr/>
        </p:nvSpPr>
        <p:spPr>
          <a:xfrm>
            <a:off x="3882677" y="3455881"/>
            <a:ext cx="221791" cy="55254"/>
          </a:xfrm>
          <a:custGeom>
            <a:rect b="b" l="l" r="r" t="t"/>
            <a:pathLst>
              <a:path extrusionOk="0" h="3062" w="12291">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75"/>
          <p:cNvSpPr/>
          <p:nvPr/>
        </p:nvSpPr>
        <p:spPr>
          <a:xfrm>
            <a:off x="4095752" y="3456314"/>
            <a:ext cx="228738" cy="54821"/>
          </a:xfrm>
          <a:custGeom>
            <a:rect b="b" l="l" r="r" t="t"/>
            <a:pathLst>
              <a:path extrusionOk="0" h="3038" w="12676">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75"/>
          <p:cNvSpPr/>
          <p:nvPr/>
        </p:nvSpPr>
        <p:spPr>
          <a:xfrm>
            <a:off x="4309261" y="3456314"/>
            <a:ext cx="236137" cy="54821"/>
          </a:xfrm>
          <a:custGeom>
            <a:rect b="b" l="l" r="r" t="t"/>
            <a:pathLst>
              <a:path extrusionOk="0" h="3038" w="13086">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75"/>
          <p:cNvSpPr/>
          <p:nvPr/>
        </p:nvSpPr>
        <p:spPr>
          <a:xfrm>
            <a:off x="1414951" y="3326733"/>
            <a:ext cx="411805" cy="54821"/>
          </a:xfrm>
          <a:custGeom>
            <a:rect b="b" l="l" r="r" t="t"/>
            <a:pathLst>
              <a:path extrusionOk="0" h="3038" w="22821">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75"/>
          <p:cNvSpPr/>
          <p:nvPr/>
        </p:nvSpPr>
        <p:spPr>
          <a:xfrm>
            <a:off x="1815442" y="3326733"/>
            <a:ext cx="206994" cy="55254"/>
          </a:xfrm>
          <a:custGeom>
            <a:rect b="b" l="l" r="r" t="t"/>
            <a:pathLst>
              <a:path extrusionOk="0" h="3062" w="11471">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75"/>
          <p:cNvSpPr/>
          <p:nvPr/>
        </p:nvSpPr>
        <p:spPr>
          <a:xfrm>
            <a:off x="2017203" y="3327166"/>
            <a:ext cx="199614" cy="54821"/>
          </a:xfrm>
          <a:custGeom>
            <a:rect b="b" l="l" r="r" t="t"/>
            <a:pathLst>
              <a:path extrusionOk="0" h="3038" w="11062">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75"/>
          <p:cNvSpPr/>
          <p:nvPr/>
        </p:nvSpPr>
        <p:spPr>
          <a:xfrm>
            <a:off x="2219848" y="3327166"/>
            <a:ext cx="191782" cy="54821"/>
          </a:xfrm>
          <a:custGeom>
            <a:rect b="b" l="l" r="r" t="t"/>
            <a:pathLst>
              <a:path extrusionOk="0" h="3038" w="10628">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75"/>
          <p:cNvSpPr/>
          <p:nvPr/>
        </p:nvSpPr>
        <p:spPr>
          <a:xfrm>
            <a:off x="2421176" y="3327166"/>
            <a:ext cx="184817" cy="55254"/>
          </a:xfrm>
          <a:custGeom>
            <a:rect b="b" l="l" r="r" t="t"/>
            <a:pathLst>
              <a:path extrusionOk="0" h="3062" w="10242">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75"/>
          <p:cNvSpPr/>
          <p:nvPr/>
        </p:nvSpPr>
        <p:spPr>
          <a:xfrm>
            <a:off x="2622938" y="3327599"/>
            <a:ext cx="177436" cy="54821"/>
          </a:xfrm>
          <a:custGeom>
            <a:rect b="b" l="l" r="r" t="t"/>
            <a:pathLst>
              <a:path extrusionOk="0" h="3038" w="9833">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75"/>
          <p:cNvSpPr/>
          <p:nvPr/>
        </p:nvSpPr>
        <p:spPr>
          <a:xfrm>
            <a:off x="2824266" y="3327599"/>
            <a:ext cx="172655" cy="54821"/>
          </a:xfrm>
          <a:custGeom>
            <a:rect b="b" l="l" r="r" t="t"/>
            <a:pathLst>
              <a:path extrusionOk="0" h="3038" w="9568">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75"/>
          <p:cNvSpPr/>
          <p:nvPr/>
        </p:nvSpPr>
        <p:spPr>
          <a:xfrm>
            <a:off x="3022562" y="3327599"/>
            <a:ext cx="176137" cy="55254"/>
          </a:xfrm>
          <a:custGeom>
            <a:rect b="b" l="l" r="r" t="t"/>
            <a:pathLst>
              <a:path extrusionOk="0" h="3062" w="9761">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75"/>
          <p:cNvSpPr/>
          <p:nvPr/>
        </p:nvSpPr>
        <p:spPr>
          <a:xfrm>
            <a:off x="3216510" y="3328050"/>
            <a:ext cx="183518" cy="54803"/>
          </a:xfrm>
          <a:custGeom>
            <a:rect b="b" l="l" r="r" t="t"/>
            <a:pathLst>
              <a:path extrusionOk="0" h="3037" w="1017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75"/>
          <p:cNvSpPr/>
          <p:nvPr/>
        </p:nvSpPr>
        <p:spPr>
          <a:xfrm>
            <a:off x="3410873" y="3328050"/>
            <a:ext cx="190916" cy="54803"/>
          </a:xfrm>
          <a:custGeom>
            <a:rect b="b" l="l" r="r" t="t"/>
            <a:pathLst>
              <a:path extrusionOk="0" h="3037" w="1058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75"/>
          <p:cNvSpPr/>
          <p:nvPr/>
        </p:nvSpPr>
        <p:spPr>
          <a:xfrm>
            <a:off x="3604928" y="3328429"/>
            <a:ext cx="198188" cy="54857"/>
          </a:xfrm>
          <a:custGeom>
            <a:rect b="b" l="l" r="r" t="t"/>
            <a:pathLst>
              <a:path extrusionOk="0" h="3040" w="10983">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75"/>
          <p:cNvSpPr/>
          <p:nvPr/>
        </p:nvSpPr>
        <p:spPr>
          <a:xfrm>
            <a:off x="3799183" y="3328483"/>
            <a:ext cx="205713" cy="54803"/>
          </a:xfrm>
          <a:custGeom>
            <a:rect b="b" l="l" r="r" t="t"/>
            <a:pathLst>
              <a:path extrusionOk="0" h="3037" w="1140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75"/>
          <p:cNvSpPr/>
          <p:nvPr/>
        </p:nvSpPr>
        <p:spPr>
          <a:xfrm>
            <a:off x="3993564" y="3328483"/>
            <a:ext cx="212660" cy="55236"/>
          </a:xfrm>
          <a:custGeom>
            <a:rect b="b" l="l" r="r" t="t"/>
            <a:pathLst>
              <a:path extrusionOk="0" h="3061" w="11785">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75"/>
          <p:cNvSpPr/>
          <p:nvPr/>
        </p:nvSpPr>
        <p:spPr>
          <a:xfrm>
            <a:off x="4188377" y="3328917"/>
            <a:ext cx="220474" cy="54803"/>
          </a:xfrm>
          <a:custGeom>
            <a:rect b="b" l="l" r="r" t="t"/>
            <a:pathLst>
              <a:path extrusionOk="0" h="3037" w="12218">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75"/>
          <p:cNvSpPr/>
          <p:nvPr/>
        </p:nvSpPr>
        <p:spPr>
          <a:xfrm>
            <a:off x="1344937" y="3390667"/>
            <a:ext cx="547052" cy="54803"/>
          </a:xfrm>
          <a:custGeom>
            <a:rect b="b" l="l" r="r" t="t"/>
            <a:pathLst>
              <a:path extrusionOk="0" h="3037" w="30316">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75"/>
          <p:cNvSpPr/>
          <p:nvPr/>
        </p:nvSpPr>
        <p:spPr>
          <a:xfrm>
            <a:off x="1884572" y="3390667"/>
            <a:ext cx="210495" cy="55236"/>
          </a:xfrm>
          <a:custGeom>
            <a:rect b="b" l="l" r="r" t="t"/>
            <a:pathLst>
              <a:path extrusionOk="0" h="3061" w="11665">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75"/>
          <p:cNvSpPr/>
          <p:nvPr/>
        </p:nvSpPr>
        <p:spPr>
          <a:xfrm>
            <a:off x="2096348" y="3391100"/>
            <a:ext cx="203096" cy="54803"/>
          </a:xfrm>
          <a:custGeom>
            <a:rect b="b" l="l" r="r" t="t"/>
            <a:pathLst>
              <a:path extrusionOk="0" h="3037" w="11255">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75"/>
          <p:cNvSpPr/>
          <p:nvPr/>
        </p:nvSpPr>
        <p:spPr>
          <a:xfrm>
            <a:off x="2307240" y="3391100"/>
            <a:ext cx="195698" cy="54803"/>
          </a:xfrm>
          <a:custGeom>
            <a:rect b="b" l="l" r="r" t="t"/>
            <a:pathLst>
              <a:path extrusionOk="0" h="3037" w="10845">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75"/>
          <p:cNvSpPr/>
          <p:nvPr/>
        </p:nvSpPr>
        <p:spPr>
          <a:xfrm>
            <a:off x="2518150" y="3391533"/>
            <a:ext cx="188300" cy="54803"/>
          </a:xfrm>
          <a:custGeom>
            <a:rect b="b" l="l" r="r" t="t"/>
            <a:pathLst>
              <a:path extrusionOk="0" h="3037" w="10435">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75"/>
          <p:cNvSpPr/>
          <p:nvPr/>
        </p:nvSpPr>
        <p:spPr>
          <a:xfrm>
            <a:off x="2729042" y="3391533"/>
            <a:ext cx="180919" cy="54803"/>
          </a:xfrm>
          <a:custGeom>
            <a:rect b="b" l="l" r="r" t="t"/>
            <a:pathLst>
              <a:path extrusionOk="0" h="3037" w="10026">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75"/>
          <p:cNvSpPr/>
          <p:nvPr/>
        </p:nvSpPr>
        <p:spPr>
          <a:xfrm>
            <a:off x="2939501" y="3391533"/>
            <a:ext cx="180919" cy="55236"/>
          </a:xfrm>
          <a:custGeom>
            <a:rect b="b" l="l" r="r" t="t"/>
            <a:pathLst>
              <a:path extrusionOk="0" h="3061" w="10026">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75"/>
          <p:cNvSpPr/>
          <p:nvPr/>
        </p:nvSpPr>
        <p:spPr>
          <a:xfrm>
            <a:off x="3143013" y="3391966"/>
            <a:ext cx="188300" cy="54803"/>
          </a:xfrm>
          <a:custGeom>
            <a:rect b="b" l="l" r="r" t="t"/>
            <a:pathLst>
              <a:path extrusionOk="0" h="3037" w="10435">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75"/>
          <p:cNvSpPr/>
          <p:nvPr/>
        </p:nvSpPr>
        <p:spPr>
          <a:xfrm>
            <a:off x="3346524" y="3391966"/>
            <a:ext cx="195698" cy="54803"/>
          </a:xfrm>
          <a:custGeom>
            <a:rect b="b" l="l" r="r" t="t"/>
            <a:pathLst>
              <a:path extrusionOk="0" h="3037" w="10845">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75"/>
          <p:cNvSpPr/>
          <p:nvPr/>
        </p:nvSpPr>
        <p:spPr>
          <a:xfrm>
            <a:off x="3550018" y="3391966"/>
            <a:ext cx="203096" cy="55236"/>
          </a:xfrm>
          <a:custGeom>
            <a:rect b="b" l="l" r="r" t="t"/>
            <a:pathLst>
              <a:path extrusionOk="0" h="3061" w="11255">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75"/>
          <p:cNvSpPr/>
          <p:nvPr/>
        </p:nvSpPr>
        <p:spPr>
          <a:xfrm>
            <a:off x="3753529" y="3392399"/>
            <a:ext cx="210477" cy="54803"/>
          </a:xfrm>
          <a:custGeom>
            <a:rect b="b" l="l" r="r" t="t"/>
            <a:pathLst>
              <a:path extrusionOk="0" h="3037" w="11664">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75"/>
          <p:cNvSpPr/>
          <p:nvPr/>
        </p:nvSpPr>
        <p:spPr>
          <a:xfrm>
            <a:off x="3957041" y="3392399"/>
            <a:ext cx="217875" cy="54803"/>
          </a:xfrm>
          <a:custGeom>
            <a:rect b="b" l="l" r="r" t="t"/>
            <a:pathLst>
              <a:path extrusionOk="0" h="3037" w="12074">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75"/>
          <p:cNvSpPr/>
          <p:nvPr/>
        </p:nvSpPr>
        <p:spPr>
          <a:xfrm>
            <a:off x="4161418" y="3392399"/>
            <a:ext cx="315715" cy="55236"/>
          </a:xfrm>
          <a:custGeom>
            <a:rect b="b" l="l" r="r" t="t"/>
            <a:pathLst>
              <a:path extrusionOk="0" h="3061" w="17496">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75"/>
          <p:cNvSpPr/>
          <p:nvPr/>
        </p:nvSpPr>
        <p:spPr>
          <a:xfrm>
            <a:off x="684417" y="3742003"/>
            <a:ext cx="4454535" cy="35242"/>
          </a:xfrm>
          <a:custGeom>
            <a:rect b="b" l="l" r="r" t="t"/>
            <a:pathLst>
              <a:path extrusionOk="0" h="1953" w="246857">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09" name="Google Shape;909;p75"/>
          <p:cNvPicPr preferRelativeResize="0"/>
          <p:nvPr/>
        </p:nvPicPr>
        <p:blipFill rotWithShape="1">
          <a:blip r:embed="rId3">
            <a:alphaModFix/>
          </a:blip>
          <a:srcRect b="0" l="0" r="0" t="0"/>
          <a:stretch/>
        </p:blipFill>
        <p:spPr>
          <a:xfrm>
            <a:off x="1527570" y="1259790"/>
            <a:ext cx="2770633" cy="1823462"/>
          </a:xfrm>
          <a:prstGeom prst="rect">
            <a:avLst/>
          </a:prstGeom>
          <a:noFill/>
          <a:ln>
            <a:noFill/>
          </a:ln>
        </p:spPr>
      </p:pic>
      <p:sp>
        <p:nvSpPr>
          <p:cNvPr id="910" name="Google Shape;910;p75"/>
          <p:cNvSpPr/>
          <p:nvPr/>
        </p:nvSpPr>
        <p:spPr>
          <a:xfrm>
            <a:off x="1470602" y="1162091"/>
            <a:ext cx="2937383" cy="1896800"/>
          </a:xfrm>
          <a:custGeom>
            <a:rect b="b" l="l" r="r" t="t"/>
            <a:pathLst>
              <a:path extrusionOk="0" h="105115" w="162781">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76"/>
          <p:cNvSpPr txBox="1"/>
          <p:nvPr/>
        </p:nvSpPr>
        <p:spPr>
          <a:xfrm>
            <a:off x="2144339" y="1170600"/>
            <a:ext cx="4847303" cy="36296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id" sz="1400" u="none" cap="none" strike="noStrike">
                <a:solidFill>
                  <a:schemeClr val="dk1"/>
                </a:solidFill>
                <a:latin typeface="Overpass Mono"/>
                <a:ea typeface="Overpass Mono"/>
                <a:cs typeface="Overpass Mono"/>
                <a:sym typeface="Overpass Mono"/>
              </a:rPr>
              <a:t>• Struktur dibentuk dengan prinsip TREE berlevel 2 ( root + level 1 saja ) dengan DEGREE n. Dari sudut pandang sebagai HIMPUNAN elemen yang berfungsi sebagai ROOT disebut OWNER dan elemen level 1 disebut MEMBER. HIMPUNAN dibentuk</a:t>
            </a:r>
            <a:endParaRPr b="1"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Clr>
                <a:srgbClr val="000000"/>
              </a:buClr>
              <a:buSzPts val="1400"/>
              <a:buFont typeface="Arial"/>
              <a:buNone/>
            </a:pPr>
            <a:r>
              <a:rPr b="1" i="0" lang="id" sz="1400" u="none" cap="none" strike="noStrike">
                <a:solidFill>
                  <a:schemeClr val="dk1"/>
                </a:solidFill>
                <a:latin typeface="Overpass Mono"/>
                <a:ea typeface="Overpass Mono"/>
                <a:cs typeface="Overpass Mono"/>
                <a:sym typeface="Overpass Mono"/>
              </a:rPr>
              <a:t>berdasarkan kesamaan sifat tertentu.</a:t>
            </a:r>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Overpass Mono"/>
              <a:ea typeface="Overpass Mono"/>
              <a:cs typeface="Overpass Mono"/>
              <a:sym typeface="Overpass Mono"/>
            </a:endParaRPr>
          </a:p>
          <a:p>
            <a:pPr indent="0" lvl="0" marL="0" marR="0" rtl="0" algn="l">
              <a:lnSpc>
                <a:spcPct val="100000"/>
              </a:lnSpc>
              <a:spcBef>
                <a:spcPts val="0"/>
              </a:spcBef>
              <a:spcAft>
                <a:spcPts val="0"/>
              </a:spcAft>
              <a:buClr>
                <a:srgbClr val="000000"/>
              </a:buClr>
              <a:buSzPts val="1400"/>
              <a:buFont typeface="Arial"/>
              <a:buNone/>
            </a:pPr>
            <a:r>
              <a:rPr b="1" i="0" lang="id" sz="1400" u="none" cap="none" strike="noStrike">
                <a:solidFill>
                  <a:schemeClr val="dk1"/>
                </a:solidFill>
                <a:latin typeface="Overpass Mono"/>
                <a:ea typeface="Overpass Mono"/>
                <a:cs typeface="Overpass Mono"/>
                <a:sym typeface="Overpass Mono"/>
              </a:rPr>
              <a:t>• Implementasi dilakukan dengan mempergunakan POINTER seperti pada TREE. Secara lengkap pada OWNER 2 buah pointer pointer ialah FIRST MEMBER dan LAST MEMBER, sedangkan pada setiap MEMBER 3 buah ialah NEXT MEMBER, PRIOR MEMBER dan OWNER. </a:t>
            </a:r>
            <a:endParaRPr/>
          </a:p>
          <a:p>
            <a:pPr indent="0" lvl="0" marL="0" marR="0" rtl="0" algn="l">
              <a:lnSpc>
                <a:spcPct val="100000"/>
              </a:lnSpc>
              <a:spcBef>
                <a:spcPts val="0"/>
              </a:spcBef>
              <a:spcAft>
                <a:spcPts val="0"/>
              </a:spcAft>
              <a:buClr>
                <a:srgbClr val="000000"/>
              </a:buClr>
              <a:buSzPts val="1400"/>
              <a:buFont typeface="Arial"/>
              <a:buNone/>
            </a:pPr>
            <a:r>
              <a:rPr b="1" i="0" lang="id" sz="1400" u="none" cap="none" strike="noStrike">
                <a:solidFill>
                  <a:schemeClr val="dk1"/>
                </a:solidFill>
                <a:latin typeface="Overpass Mono"/>
                <a:ea typeface="Overpass Mono"/>
                <a:cs typeface="Overpass Mono"/>
                <a:sym typeface="Overpass Mono"/>
              </a:rPr>
              <a:t> </a:t>
            </a:r>
            <a:endParaRPr b="1" i="0" sz="1400" u="none" cap="none" strike="noStrike">
              <a:solidFill>
                <a:schemeClr val="dk1"/>
              </a:solidFill>
              <a:latin typeface="Overpass Mono"/>
              <a:ea typeface="Overpass Mono"/>
              <a:cs typeface="Overpass Mono"/>
              <a:sym typeface="Overpass Mono"/>
            </a:endParaRPr>
          </a:p>
        </p:txBody>
      </p:sp>
      <p:sp>
        <p:nvSpPr>
          <p:cNvPr id="916" name="Google Shape;916;p76"/>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MULTI RING</a:t>
            </a:r>
            <a:endParaRPr/>
          </a:p>
        </p:txBody>
      </p:sp>
      <p:sp>
        <p:nvSpPr>
          <p:cNvPr id="917" name="Google Shape;917;p76"/>
          <p:cNvSpPr/>
          <p:nvPr/>
        </p:nvSpPr>
        <p:spPr>
          <a:xfrm flipH="1">
            <a:off x="1846374" y="184799"/>
            <a:ext cx="5454757" cy="827401"/>
          </a:xfrm>
          <a:custGeom>
            <a:rect b="b" l="l" r="r" t="t"/>
            <a:pathLst>
              <a:path extrusionOk="0" h="2775" w="16884">
                <a:moveTo>
                  <a:pt x="0" y="1"/>
                </a:moveTo>
                <a:lnTo>
                  <a:pt x="0" y="2775"/>
                </a:lnTo>
                <a:lnTo>
                  <a:pt x="16883" y="2775"/>
                </a:lnTo>
                <a:lnTo>
                  <a:pt x="16883" y="1"/>
                </a:lnTo>
                <a:close/>
              </a:path>
            </a:pathLst>
          </a:cu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77"/>
          <p:cNvSpPr/>
          <p:nvPr/>
        </p:nvSpPr>
        <p:spPr>
          <a:xfrm>
            <a:off x="0" y="2501149"/>
            <a:ext cx="6136550" cy="233155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77"/>
          <p:cNvSpPr/>
          <p:nvPr/>
        </p:nvSpPr>
        <p:spPr>
          <a:xfrm>
            <a:off x="2570985" y="1805749"/>
            <a:ext cx="6258300" cy="695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77"/>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CONTOH</a:t>
            </a:r>
            <a:endParaRPr/>
          </a:p>
        </p:txBody>
      </p:sp>
      <p:graphicFrame>
        <p:nvGraphicFramePr>
          <p:cNvPr id="925" name="Google Shape;925;p77"/>
          <p:cNvGraphicFramePr/>
          <p:nvPr/>
        </p:nvGraphicFramePr>
        <p:xfrm>
          <a:off x="1442900" y="1805749"/>
          <a:ext cx="3000000" cy="3000000"/>
        </p:xfrm>
        <a:graphic>
          <a:graphicData uri="http://schemas.openxmlformats.org/drawingml/2006/table">
            <a:tbl>
              <a:tblPr>
                <a:noFill/>
                <a:tableStyleId>{5102E397-FEC8-4550-920A-D7A1E53644B0}</a:tableStyleId>
              </a:tblPr>
              <a:tblGrid>
                <a:gridCol w="1587075"/>
                <a:gridCol w="1542025"/>
                <a:gridCol w="1564550"/>
              </a:tblGrid>
              <a:tr h="681200">
                <a:tc>
                  <a:txBody>
                    <a:bodyPr/>
                    <a:lstStyle/>
                    <a:p>
                      <a:pPr indent="0" lvl="0" marL="0" marR="0" rtl="0" algn="r">
                        <a:lnSpc>
                          <a:spcPct val="100000"/>
                        </a:lnSpc>
                        <a:spcBef>
                          <a:spcPts val="0"/>
                        </a:spcBef>
                        <a:spcAft>
                          <a:spcPts val="0"/>
                        </a:spcAft>
                        <a:buClr>
                          <a:srgbClr val="000000"/>
                        </a:buClr>
                        <a:buSzPts val="1600"/>
                        <a:buFont typeface="Arial"/>
                        <a:buNone/>
                      </a:pPr>
                      <a:r>
                        <a:rPr b="0" lang="id" sz="1600" u="none" cap="none" strike="noStrike">
                          <a:solidFill>
                            <a:schemeClr val="lt1"/>
                          </a:solidFill>
                          <a:latin typeface="Overpass Mono"/>
                          <a:ea typeface="Overpass Mono"/>
                          <a:cs typeface="Overpass Mono"/>
                          <a:sym typeface="Overpass Mono"/>
                        </a:rPr>
                        <a:t>Nama</a:t>
                      </a:r>
                      <a:endParaRPr b="0" sz="1600" u="none" cap="none" strike="noStrike">
                        <a:solidFill>
                          <a:schemeClr val="lt1"/>
                        </a:solidFill>
                        <a:latin typeface="Overpass Mono"/>
                        <a:ea typeface="Overpass Mono"/>
                        <a:cs typeface="Overpass Mono"/>
                        <a:sym typeface="Overpass Mono"/>
                      </a:endParaRPr>
                    </a:p>
                  </a:txBody>
                  <a:tcPr marT="68575" marB="68575" marR="19800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008C"/>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id" sz="1600" u="none" cap="none" strike="noStrike">
                          <a:solidFill>
                            <a:srgbClr val="FFFFFF"/>
                          </a:solidFill>
                          <a:latin typeface="Overpass Mono"/>
                          <a:ea typeface="Overpass Mono"/>
                          <a:cs typeface="Overpass Mono"/>
                          <a:sym typeface="Overpass Mono"/>
                        </a:rPr>
                        <a:t>Tinggal Dikota</a:t>
                      </a:r>
                      <a:endParaRPr sz="1600" u="none" cap="none" strike="noStrike">
                        <a:solidFill>
                          <a:srgbClr val="FFFFFF"/>
                        </a:solidFill>
                        <a:latin typeface="Overpass Mono"/>
                        <a:ea typeface="Overpass Mono"/>
                        <a:cs typeface="Overpass Mono"/>
                        <a:sym typeface="Overpass Mono"/>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id" sz="1600" u="none" cap="none" strike="noStrike">
                          <a:solidFill>
                            <a:srgbClr val="FFFFFF"/>
                          </a:solidFill>
                          <a:latin typeface="Overpass Mono"/>
                          <a:ea typeface="Overpass Mono"/>
                          <a:cs typeface="Overpass Mono"/>
                          <a:sym typeface="Overpass Mono"/>
                        </a:rPr>
                        <a:t>Profesi</a:t>
                      </a:r>
                      <a:endParaRPr sz="1600" u="none" cap="none" strike="noStrike">
                        <a:solidFill>
                          <a:srgbClr val="FFFFFF"/>
                        </a:solidFill>
                        <a:latin typeface="Overpass Mono"/>
                        <a:ea typeface="Overpass Mono"/>
                        <a:cs typeface="Overpass Mono"/>
                        <a:sym typeface="Overpass Mono"/>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469150">
                <a:tc>
                  <a:txBody>
                    <a:bodyPr/>
                    <a:lstStyle/>
                    <a:p>
                      <a:pPr indent="0" lvl="0" marL="0" marR="0" rtl="0" algn="r">
                        <a:lnSpc>
                          <a:spcPct val="100000"/>
                        </a:lnSpc>
                        <a:spcBef>
                          <a:spcPts val="0"/>
                        </a:spcBef>
                        <a:spcAft>
                          <a:spcPts val="0"/>
                        </a:spcAft>
                        <a:buClr>
                          <a:srgbClr val="000000"/>
                        </a:buClr>
                        <a:buSzPts val="1800"/>
                        <a:buFont typeface="Arial"/>
                        <a:buNone/>
                      </a:pPr>
                      <a:r>
                        <a:rPr b="1" lang="id" sz="1800" u="none" cap="none" strike="noStrike">
                          <a:solidFill>
                            <a:schemeClr val="dk1"/>
                          </a:solidFill>
                          <a:latin typeface="Overpass Mono"/>
                          <a:ea typeface="Overpass Mono"/>
                          <a:cs typeface="Overpass Mono"/>
                          <a:sym typeface="Overpass Mono"/>
                        </a:rPr>
                        <a:t>ABDUL</a:t>
                      </a:r>
                      <a:endParaRPr b="1" sz="1800" u="none" cap="none" strike="noStrike">
                        <a:solidFill>
                          <a:schemeClr val="dk1"/>
                        </a:solidFill>
                        <a:latin typeface="Overpass Mono"/>
                        <a:ea typeface="Overpass Mono"/>
                        <a:cs typeface="Overpass Mono"/>
                        <a:sym typeface="Overpass Mono"/>
                      </a:endParaRPr>
                    </a:p>
                  </a:txBody>
                  <a:tcPr marT="68575" marB="68575" marR="19800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FFC5"/>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id" sz="1400" u="none" cap="none" strike="noStrike">
                          <a:solidFill>
                            <a:schemeClr val="dk1"/>
                          </a:solidFill>
                          <a:latin typeface="Anaheim"/>
                          <a:ea typeface="Anaheim"/>
                          <a:cs typeface="Anaheim"/>
                          <a:sym typeface="Anaheim"/>
                        </a:rPr>
                        <a:t>JAKARTA</a:t>
                      </a:r>
                      <a:endParaRPr sz="1400" u="none" cap="none" strike="noStrike">
                        <a:solidFill>
                          <a:schemeClr val="dk1"/>
                        </a:solidFill>
                        <a:latin typeface="Anaheim"/>
                        <a:ea typeface="Anaheim"/>
                        <a:cs typeface="Anaheim"/>
                        <a:sym typeface="Anaheim"/>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id" sz="1400" u="none" cap="none" strike="noStrike">
                          <a:solidFill>
                            <a:schemeClr val="dk1"/>
                          </a:solidFill>
                          <a:latin typeface="Anaheim"/>
                          <a:ea typeface="Anaheim"/>
                          <a:cs typeface="Anaheim"/>
                          <a:sym typeface="Anaheim"/>
                        </a:rPr>
                        <a:t>DOKTER</a:t>
                      </a:r>
                      <a:endParaRPr sz="1400" u="none" cap="none" strike="noStrike">
                        <a:solidFill>
                          <a:schemeClr val="dk1"/>
                        </a:solidFill>
                        <a:latin typeface="Anaheim"/>
                        <a:ea typeface="Anaheim"/>
                        <a:cs typeface="Anaheim"/>
                        <a:sym typeface="Anaheim"/>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469150">
                <a:tc>
                  <a:txBody>
                    <a:bodyPr/>
                    <a:lstStyle/>
                    <a:p>
                      <a:pPr indent="0" lvl="0" marL="0" marR="0" rtl="0" algn="r">
                        <a:lnSpc>
                          <a:spcPct val="100000"/>
                        </a:lnSpc>
                        <a:spcBef>
                          <a:spcPts val="0"/>
                        </a:spcBef>
                        <a:spcAft>
                          <a:spcPts val="0"/>
                        </a:spcAft>
                        <a:buClr>
                          <a:srgbClr val="000000"/>
                        </a:buClr>
                        <a:buSzPts val="1800"/>
                        <a:buFont typeface="Arial"/>
                        <a:buNone/>
                      </a:pPr>
                      <a:r>
                        <a:rPr b="1" lang="id" sz="1800" u="none" cap="none" strike="noStrike">
                          <a:solidFill>
                            <a:schemeClr val="dk1"/>
                          </a:solidFill>
                          <a:latin typeface="Overpass Mono"/>
                          <a:ea typeface="Overpass Mono"/>
                          <a:cs typeface="Overpass Mono"/>
                          <a:sym typeface="Overpass Mono"/>
                        </a:rPr>
                        <a:t>HAMID</a:t>
                      </a:r>
                      <a:endParaRPr b="1" sz="1800" u="none" cap="none" strike="noStrike">
                        <a:solidFill>
                          <a:schemeClr val="dk1"/>
                        </a:solidFill>
                        <a:latin typeface="Overpass Mono"/>
                        <a:ea typeface="Overpass Mono"/>
                        <a:cs typeface="Overpass Mono"/>
                        <a:sym typeface="Overpass Mono"/>
                      </a:endParaRPr>
                    </a:p>
                  </a:txBody>
                  <a:tcPr marT="68575" marB="68575" marR="19800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FFC5"/>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id" sz="1400" u="none" cap="none" strike="noStrike">
                          <a:solidFill>
                            <a:schemeClr val="dk1"/>
                          </a:solidFill>
                          <a:latin typeface="Anaheim"/>
                          <a:ea typeface="Anaheim"/>
                          <a:cs typeface="Anaheim"/>
                          <a:sym typeface="Anaheim"/>
                        </a:rPr>
                        <a:t>JAKARTA</a:t>
                      </a:r>
                      <a:endParaRPr sz="1400" u="none" cap="none" strike="noStrike">
                        <a:solidFill>
                          <a:schemeClr val="dk1"/>
                        </a:solidFill>
                        <a:latin typeface="Anaheim"/>
                        <a:ea typeface="Anaheim"/>
                        <a:cs typeface="Anaheim"/>
                        <a:sym typeface="Anaheim"/>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id" sz="1400" u="none" cap="none" strike="noStrike">
                          <a:solidFill>
                            <a:schemeClr val="dk1"/>
                          </a:solidFill>
                          <a:latin typeface="Anaheim"/>
                          <a:ea typeface="Anaheim"/>
                          <a:cs typeface="Anaheim"/>
                          <a:sym typeface="Anaheim"/>
                        </a:rPr>
                        <a:t>HANSIP</a:t>
                      </a:r>
                      <a:endParaRPr sz="1400" u="none" cap="none" strike="noStrike">
                        <a:solidFill>
                          <a:schemeClr val="dk1"/>
                        </a:solidFill>
                        <a:latin typeface="Anaheim"/>
                        <a:ea typeface="Anaheim"/>
                        <a:cs typeface="Anaheim"/>
                        <a:sym typeface="Anaheim"/>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469150">
                <a:tc>
                  <a:txBody>
                    <a:bodyPr/>
                    <a:lstStyle/>
                    <a:p>
                      <a:pPr indent="0" lvl="0" marL="0" marR="0" rtl="0" algn="r">
                        <a:lnSpc>
                          <a:spcPct val="100000"/>
                        </a:lnSpc>
                        <a:spcBef>
                          <a:spcPts val="0"/>
                        </a:spcBef>
                        <a:spcAft>
                          <a:spcPts val="0"/>
                        </a:spcAft>
                        <a:buClr>
                          <a:srgbClr val="000000"/>
                        </a:buClr>
                        <a:buSzPts val="1800"/>
                        <a:buFont typeface="Arial"/>
                        <a:buNone/>
                      </a:pPr>
                      <a:r>
                        <a:rPr b="1" lang="id" sz="1800" u="none" cap="none" strike="noStrike">
                          <a:solidFill>
                            <a:schemeClr val="dk1"/>
                          </a:solidFill>
                          <a:latin typeface="Overpass Mono"/>
                          <a:ea typeface="Overpass Mono"/>
                          <a:cs typeface="Overpass Mono"/>
                          <a:sym typeface="Overpass Mono"/>
                        </a:rPr>
                        <a:t>EDI</a:t>
                      </a:r>
                      <a:endParaRPr b="1" sz="1800" u="none" cap="none" strike="noStrike">
                        <a:solidFill>
                          <a:schemeClr val="dk1"/>
                        </a:solidFill>
                        <a:latin typeface="Overpass Mono"/>
                        <a:ea typeface="Overpass Mono"/>
                        <a:cs typeface="Overpass Mono"/>
                        <a:sym typeface="Overpass Mono"/>
                      </a:endParaRPr>
                    </a:p>
                  </a:txBody>
                  <a:tcPr marT="68575" marB="68575" marR="19800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FFC5"/>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id" sz="1400" u="none" cap="none" strike="noStrike">
                          <a:solidFill>
                            <a:schemeClr val="dk1"/>
                          </a:solidFill>
                          <a:latin typeface="Anaheim"/>
                          <a:ea typeface="Anaheim"/>
                          <a:cs typeface="Anaheim"/>
                          <a:sym typeface="Anaheim"/>
                        </a:rPr>
                        <a:t>BANDUNG</a:t>
                      </a:r>
                      <a:endParaRPr sz="1400" u="none" cap="none" strike="noStrike">
                        <a:solidFill>
                          <a:schemeClr val="dk1"/>
                        </a:solidFill>
                        <a:latin typeface="Anaheim"/>
                        <a:ea typeface="Anaheim"/>
                        <a:cs typeface="Anaheim"/>
                        <a:sym typeface="Anaheim"/>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id" sz="1400" u="none" cap="none" strike="noStrike">
                          <a:solidFill>
                            <a:schemeClr val="dk1"/>
                          </a:solidFill>
                          <a:latin typeface="Anaheim"/>
                          <a:ea typeface="Anaheim"/>
                          <a:cs typeface="Anaheim"/>
                          <a:sym typeface="Anaheim"/>
                        </a:rPr>
                        <a:t>HANSIP</a:t>
                      </a:r>
                      <a:endParaRPr sz="1400" u="none" cap="none" strike="noStrike">
                        <a:solidFill>
                          <a:schemeClr val="dk1"/>
                        </a:solidFill>
                        <a:latin typeface="Anaheim"/>
                        <a:ea typeface="Anaheim"/>
                        <a:cs typeface="Anaheim"/>
                        <a:sym typeface="Anaheim"/>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469150">
                <a:tc>
                  <a:txBody>
                    <a:bodyPr/>
                    <a:lstStyle/>
                    <a:p>
                      <a:pPr indent="0" lvl="0" marL="0" marR="0" rtl="0" algn="r">
                        <a:lnSpc>
                          <a:spcPct val="100000"/>
                        </a:lnSpc>
                        <a:spcBef>
                          <a:spcPts val="0"/>
                        </a:spcBef>
                        <a:spcAft>
                          <a:spcPts val="0"/>
                        </a:spcAft>
                        <a:buClr>
                          <a:srgbClr val="000000"/>
                        </a:buClr>
                        <a:buSzPts val="1800"/>
                        <a:buFont typeface="Arial"/>
                        <a:buNone/>
                      </a:pPr>
                      <a:r>
                        <a:rPr b="1" lang="id" sz="1800" u="none" cap="none" strike="noStrike">
                          <a:solidFill>
                            <a:schemeClr val="dk1"/>
                          </a:solidFill>
                          <a:latin typeface="Overpass Mono"/>
                          <a:ea typeface="Overpass Mono"/>
                          <a:cs typeface="Overpass Mono"/>
                          <a:sym typeface="Overpass Mono"/>
                        </a:rPr>
                        <a:t>WAHYU</a:t>
                      </a:r>
                      <a:endParaRPr b="1" sz="1800" u="none" cap="none" strike="noStrike">
                        <a:solidFill>
                          <a:schemeClr val="dk1"/>
                        </a:solidFill>
                        <a:latin typeface="Overpass Mono"/>
                        <a:ea typeface="Overpass Mono"/>
                        <a:cs typeface="Overpass Mono"/>
                        <a:sym typeface="Overpass Mono"/>
                      </a:endParaRPr>
                    </a:p>
                  </a:txBody>
                  <a:tcPr marT="68575" marB="68575" marR="19800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FFC5"/>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id" sz="1400" u="none" cap="none" strike="noStrike">
                          <a:solidFill>
                            <a:schemeClr val="dk1"/>
                          </a:solidFill>
                          <a:latin typeface="Anaheim"/>
                          <a:ea typeface="Anaheim"/>
                          <a:cs typeface="Anaheim"/>
                          <a:sym typeface="Anaheim"/>
                        </a:rPr>
                        <a:t>JAKARTA</a:t>
                      </a:r>
                      <a:endParaRPr sz="1400" u="none" cap="none" strike="noStrike">
                        <a:solidFill>
                          <a:schemeClr val="dk1"/>
                        </a:solidFill>
                        <a:latin typeface="Anaheim"/>
                        <a:ea typeface="Anaheim"/>
                        <a:cs typeface="Anaheim"/>
                        <a:sym typeface="Anaheim"/>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id" sz="1400" u="none" cap="none" strike="noStrike">
                          <a:solidFill>
                            <a:schemeClr val="dk1"/>
                          </a:solidFill>
                          <a:latin typeface="Anaheim"/>
                          <a:ea typeface="Anaheim"/>
                          <a:cs typeface="Anaheim"/>
                          <a:sym typeface="Anaheim"/>
                        </a:rPr>
                        <a:t>DOKTER</a:t>
                      </a:r>
                      <a:endParaRPr sz="1400" u="none" cap="none" strike="noStrike">
                        <a:solidFill>
                          <a:schemeClr val="dk1"/>
                        </a:solidFill>
                        <a:latin typeface="Anaheim"/>
                        <a:ea typeface="Anaheim"/>
                        <a:cs typeface="Anaheim"/>
                        <a:sym typeface="Anaheim"/>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469150">
                <a:tc>
                  <a:txBody>
                    <a:bodyPr/>
                    <a:lstStyle/>
                    <a:p>
                      <a:pPr indent="0" lvl="0" marL="0" marR="0" rtl="0" algn="r">
                        <a:lnSpc>
                          <a:spcPct val="100000"/>
                        </a:lnSpc>
                        <a:spcBef>
                          <a:spcPts val="0"/>
                        </a:spcBef>
                        <a:spcAft>
                          <a:spcPts val="0"/>
                        </a:spcAft>
                        <a:buClr>
                          <a:srgbClr val="000000"/>
                        </a:buClr>
                        <a:buSzPts val="1800"/>
                        <a:buFont typeface="Arial"/>
                        <a:buNone/>
                      </a:pPr>
                      <a:r>
                        <a:rPr b="1" lang="id" sz="1800" u="none" cap="none" strike="noStrike">
                          <a:solidFill>
                            <a:schemeClr val="dk1"/>
                          </a:solidFill>
                          <a:latin typeface="Overpass Mono"/>
                          <a:ea typeface="Overpass Mono"/>
                          <a:cs typeface="Overpass Mono"/>
                          <a:sym typeface="Overpass Mono"/>
                        </a:rPr>
                        <a:t>YAHYA</a:t>
                      </a:r>
                      <a:endParaRPr b="1" sz="1800" u="none" cap="none" strike="noStrike">
                        <a:solidFill>
                          <a:schemeClr val="dk1"/>
                        </a:solidFill>
                        <a:latin typeface="Overpass Mono"/>
                        <a:ea typeface="Overpass Mono"/>
                        <a:cs typeface="Overpass Mono"/>
                        <a:sym typeface="Overpass Mono"/>
                      </a:endParaRPr>
                    </a:p>
                  </a:txBody>
                  <a:tcPr marT="68575" marB="68575" marR="198000"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FFC5"/>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id" sz="1400" u="none" cap="none" strike="noStrike">
                          <a:solidFill>
                            <a:schemeClr val="dk1"/>
                          </a:solidFill>
                          <a:latin typeface="Anaheim"/>
                          <a:ea typeface="Anaheim"/>
                          <a:cs typeface="Anaheim"/>
                          <a:sym typeface="Anaheim"/>
                        </a:rPr>
                        <a:t>BANDUNG</a:t>
                      </a:r>
                      <a:endParaRPr sz="1400" u="none" cap="none" strike="noStrike">
                        <a:solidFill>
                          <a:schemeClr val="dk1"/>
                        </a:solidFill>
                        <a:latin typeface="Anaheim"/>
                        <a:ea typeface="Anaheim"/>
                        <a:cs typeface="Anaheim"/>
                        <a:sym typeface="Anaheim"/>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id" sz="1400" u="none" cap="none" strike="noStrike">
                          <a:solidFill>
                            <a:schemeClr val="dk1"/>
                          </a:solidFill>
                          <a:latin typeface="Anaheim"/>
                          <a:ea typeface="Anaheim"/>
                          <a:cs typeface="Anaheim"/>
                          <a:sym typeface="Anaheim"/>
                        </a:rPr>
                        <a:t>DOKTER</a:t>
                      </a:r>
                      <a:endParaRPr sz="1400" u="none" cap="none" strike="noStrike">
                        <a:solidFill>
                          <a:schemeClr val="dk1"/>
                        </a:solidFill>
                        <a:latin typeface="Anaheim"/>
                        <a:ea typeface="Anaheim"/>
                        <a:cs typeface="Anaheim"/>
                        <a:sym typeface="Anaheim"/>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bl>
          </a:graphicData>
        </a:graphic>
      </p:graphicFrame>
      <p:sp>
        <p:nvSpPr>
          <p:cNvPr id="926" name="Google Shape;926;p77"/>
          <p:cNvSpPr txBox="1"/>
          <p:nvPr/>
        </p:nvSpPr>
        <p:spPr>
          <a:xfrm>
            <a:off x="1442899" y="1012200"/>
            <a:ext cx="4085703" cy="81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Arial"/>
              <a:buNone/>
            </a:pPr>
            <a:r>
              <a:rPr b="0" i="0" lang="id" sz="1400" u="none" cap="none" strike="noStrike">
                <a:solidFill>
                  <a:schemeClr val="lt1"/>
                </a:solidFill>
                <a:latin typeface="Anaheim"/>
                <a:ea typeface="Anaheim"/>
                <a:cs typeface="Anaheim"/>
                <a:sym typeface="Anaheim"/>
              </a:rPr>
              <a:t>Misalkan akan dibuat struktur multi ring untuk data data pada tabel dibawah ini : </a:t>
            </a:r>
            <a:endParaRPr b="0" i="0" sz="1400" u="none" cap="none" strike="noStrike">
              <a:solidFill>
                <a:schemeClr val="lt1"/>
              </a:solidFill>
              <a:latin typeface="Anaheim"/>
              <a:ea typeface="Anaheim"/>
              <a:cs typeface="Anaheim"/>
              <a:sym typeface="Anaheim"/>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78"/>
          <p:cNvSpPr txBox="1"/>
          <p:nvPr>
            <p:ph idx="1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sz="2000"/>
              <a:t>Himpunan dibuat berdasarkan kesamaan KOTA dan PROFESI</a:t>
            </a:r>
            <a:endParaRPr sz="2000"/>
          </a:p>
        </p:txBody>
      </p:sp>
      <p:sp>
        <p:nvSpPr>
          <p:cNvPr id="932" name="Google Shape;932;p78"/>
          <p:cNvSpPr txBox="1"/>
          <p:nvPr>
            <p:ph idx="3" type="title"/>
          </p:nvPr>
        </p:nvSpPr>
        <p:spPr>
          <a:xfrm>
            <a:off x="1260288" y="1734119"/>
            <a:ext cx="1004672" cy="393025"/>
          </a:xfrm>
          <a:prstGeom prst="rect">
            <a:avLst/>
          </a:prstGeom>
          <a:solidFill>
            <a:schemeClr val="dk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lang="id" sz="1200"/>
              <a:t>JAKARTA</a:t>
            </a:r>
            <a:endParaRPr sz="1200"/>
          </a:p>
        </p:txBody>
      </p:sp>
      <p:sp>
        <p:nvSpPr>
          <p:cNvPr id="933" name="Google Shape;933;p78"/>
          <p:cNvSpPr txBox="1"/>
          <p:nvPr>
            <p:ph idx="8" type="subTitle"/>
          </p:nvPr>
        </p:nvSpPr>
        <p:spPr>
          <a:xfrm>
            <a:off x="146054" y="1040459"/>
            <a:ext cx="1895700" cy="664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id"/>
              <a:t>Berdasarkan KOTA :</a:t>
            </a:r>
            <a:endParaRPr/>
          </a:p>
          <a:p>
            <a:pPr indent="0" lvl="0" marL="0" rtl="0" algn="ctr">
              <a:lnSpc>
                <a:spcPct val="100000"/>
              </a:lnSpc>
              <a:spcBef>
                <a:spcPts val="0"/>
              </a:spcBef>
              <a:spcAft>
                <a:spcPts val="0"/>
              </a:spcAft>
              <a:buSzPts val="1400"/>
              <a:buNone/>
            </a:pPr>
            <a:r>
              <a:rPr lang="id"/>
              <a:t>Ada 2 tree :</a:t>
            </a:r>
            <a:endParaRPr/>
          </a:p>
        </p:txBody>
      </p:sp>
      <p:sp>
        <p:nvSpPr>
          <p:cNvPr id="934" name="Google Shape;934;p78"/>
          <p:cNvSpPr txBox="1"/>
          <p:nvPr>
            <p:ph idx="9" type="title"/>
          </p:nvPr>
        </p:nvSpPr>
        <p:spPr>
          <a:xfrm>
            <a:off x="146054" y="3255304"/>
            <a:ext cx="689171" cy="393025"/>
          </a:xfrm>
          <a:prstGeom prst="rect">
            <a:avLst/>
          </a:prstGeom>
          <a:solidFill>
            <a:schemeClr val="l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lang="id" sz="1200"/>
              <a:t>ABDUL</a:t>
            </a:r>
            <a:endParaRPr sz="1200"/>
          </a:p>
        </p:txBody>
      </p:sp>
      <p:sp>
        <p:nvSpPr>
          <p:cNvPr id="935" name="Google Shape;935;p78"/>
          <p:cNvSpPr txBox="1"/>
          <p:nvPr/>
        </p:nvSpPr>
        <p:spPr>
          <a:xfrm>
            <a:off x="6009938" y="1734119"/>
            <a:ext cx="1637021" cy="393025"/>
          </a:xfrm>
          <a:prstGeom prst="rect">
            <a:avLst/>
          </a:prstGeom>
          <a:solidFill>
            <a:schemeClr val="lt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200"/>
              <a:buFont typeface="Overpass Mono"/>
              <a:buNone/>
            </a:pPr>
            <a:r>
              <a:rPr b="1" i="0" lang="id" sz="1200" u="none" cap="none" strike="noStrike">
                <a:solidFill>
                  <a:schemeClr val="lt1"/>
                </a:solidFill>
                <a:latin typeface="Overpass Mono"/>
                <a:ea typeface="Overpass Mono"/>
                <a:cs typeface="Overpass Mono"/>
                <a:sym typeface="Overpass Mono"/>
              </a:rPr>
              <a:t>BANDUNG</a:t>
            </a:r>
            <a:endParaRPr/>
          </a:p>
        </p:txBody>
      </p:sp>
      <p:sp>
        <p:nvSpPr>
          <p:cNvPr id="936" name="Google Shape;936;p78"/>
          <p:cNvSpPr txBox="1"/>
          <p:nvPr/>
        </p:nvSpPr>
        <p:spPr>
          <a:xfrm>
            <a:off x="2666275" y="3255301"/>
            <a:ext cx="911808" cy="393025"/>
          </a:xfrm>
          <a:prstGeom prst="rect">
            <a:avLst/>
          </a:prstGeom>
          <a:solidFill>
            <a:schemeClr val="lt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200"/>
              <a:buFont typeface="Overpass Mono"/>
              <a:buNone/>
            </a:pPr>
            <a:r>
              <a:rPr b="1" i="0" lang="id" sz="1200" u="none" cap="none" strike="noStrike">
                <a:solidFill>
                  <a:schemeClr val="lt1"/>
                </a:solidFill>
                <a:latin typeface="Overpass Mono"/>
                <a:ea typeface="Overpass Mono"/>
                <a:cs typeface="Overpass Mono"/>
                <a:sym typeface="Overpass Mono"/>
              </a:rPr>
              <a:t>WAHYU</a:t>
            </a:r>
            <a:endParaRPr/>
          </a:p>
        </p:txBody>
      </p:sp>
      <p:sp>
        <p:nvSpPr>
          <p:cNvPr id="937" name="Google Shape;937;p78"/>
          <p:cNvSpPr txBox="1"/>
          <p:nvPr/>
        </p:nvSpPr>
        <p:spPr>
          <a:xfrm>
            <a:off x="7548485" y="3255301"/>
            <a:ext cx="810787" cy="393025"/>
          </a:xfrm>
          <a:prstGeom prst="rect">
            <a:avLst/>
          </a:prstGeom>
          <a:solidFill>
            <a:schemeClr val="lt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200"/>
              <a:buFont typeface="Overpass Mono"/>
              <a:buNone/>
            </a:pPr>
            <a:r>
              <a:rPr b="1" i="0" lang="id" sz="1200" u="none" cap="none" strike="noStrike">
                <a:solidFill>
                  <a:schemeClr val="lt1"/>
                </a:solidFill>
                <a:latin typeface="Overpass Mono"/>
                <a:ea typeface="Overpass Mono"/>
                <a:cs typeface="Overpass Mono"/>
                <a:sym typeface="Overpass Mono"/>
              </a:rPr>
              <a:t>YAHYA</a:t>
            </a:r>
            <a:endParaRPr/>
          </a:p>
        </p:txBody>
      </p:sp>
      <p:sp>
        <p:nvSpPr>
          <p:cNvPr id="938" name="Google Shape;938;p78"/>
          <p:cNvSpPr txBox="1"/>
          <p:nvPr/>
        </p:nvSpPr>
        <p:spPr>
          <a:xfrm>
            <a:off x="1260288" y="3255302"/>
            <a:ext cx="1004672" cy="393025"/>
          </a:xfrm>
          <a:prstGeom prst="rect">
            <a:avLst/>
          </a:prstGeom>
          <a:solidFill>
            <a:schemeClr val="dk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200"/>
              <a:buFont typeface="Overpass Mono"/>
              <a:buNone/>
            </a:pPr>
            <a:r>
              <a:rPr b="1" i="0" lang="id" sz="1200" u="none" cap="none" strike="noStrike">
                <a:solidFill>
                  <a:schemeClr val="dk1"/>
                </a:solidFill>
                <a:latin typeface="Overpass Mono"/>
                <a:ea typeface="Overpass Mono"/>
                <a:cs typeface="Overpass Mono"/>
                <a:sym typeface="Overpass Mono"/>
              </a:rPr>
              <a:t>HAMID</a:t>
            </a:r>
            <a:endParaRPr/>
          </a:p>
        </p:txBody>
      </p:sp>
      <p:sp>
        <p:nvSpPr>
          <p:cNvPr id="939" name="Google Shape;939;p78"/>
          <p:cNvSpPr txBox="1"/>
          <p:nvPr/>
        </p:nvSpPr>
        <p:spPr>
          <a:xfrm>
            <a:off x="5230690" y="3255301"/>
            <a:ext cx="1004672" cy="393025"/>
          </a:xfrm>
          <a:prstGeom prst="rect">
            <a:avLst/>
          </a:prstGeom>
          <a:solidFill>
            <a:schemeClr val="dk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200"/>
              <a:buFont typeface="Overpass Mono"/>
              <a:buNone/>
            </a:pPr>
            <a:r>
              <a:rPr b="1" i="0" lang="id" sz="1200" u="none" cap="none" strike="noStrike">
                <a:solidFill>
                  <a:schemeClr val="dk1"/>
                </a:solidFill>
                <a:latin typeface="Overpass Mono"/>
                <a:ea typeface="Overpass Mono"/>
                <a:cs typeface="Overpass Mono"/>
                <a:sym typeface="Overpass Mono"/>
              </a:rPr>
              <a:t>EDI</a:t>
            </a:r>
            <a:endParaRPr/>
          </a:p>
        </p:txBody>
      </p:sp>
      <p:cxnSp>
        <p:nvCxnSpPr>
          <p:cNvPr id="940" name="Google Shape;940;p78"/>
          <p:cNvCxnSpPr>
            <a:stCxn id="932" idx="2"/>
            <a:endCxn id="934" idx="0"/>
          </p:cNvCxnSpPr>
          <p:nvPr/>
        </p:nvCxnSpPr>
        <p:spPr>
          <a:xfrm flipH="1">
            <a:off x="490624" y="2127144"/>
            <a:ext cx="1272000" cy="112830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941" name="Google Shape;941;p78"/>
          <p:cNvCxnSpPr>
            <a:stCxn id="932" idx="2"/>
            <a:endCxn id="938" idx="0"/>
          </p:cNvCxnSpPr>
          <p:nvPr/>
        </p:nvCxnSpPr>
        <p:spPr>
          <a:xfrm>
            <a:off x="1762624" y="2127144"/>
            <a:ext cx="0" cy="1128300"/>
          </a:xfrm>
          <a:prstGeom prst="straightConnector1">
            <a:avLst/>
          </a:prstGeom>
          <a:noFill/>
          <a:ln cap="flat" cmpd="sng" w="38100">
            <a:solidFill>
              <a:schemeClr val="accent3"/>
            </a:solidFill>
            <a:prstDash val="solid"/>
            <a:round/>
            <a:headEnd len="sm" w="sm" type="none"/>
            <a:tailEnd len="sm" w="sm" type="none"/>
          </a:ln>
          <a:effectLst>
            <a:outerShdw blurRad="40000" rotWithShape="0" dir="5400000" dist="23000">
              <a:srgbClr val="000000">
                <a:alpha val="34901"/>
              </a:srgbClr>
            </a:outerShdw>
          </a:effectLst>
        </p:spPr>
      </p:cxnSp>
      <p:cxnSp>
        <p:nvCxnSpPr>
          <p:cNvPr id="942" name="Google Shape;942;p78"/>
          <p:cNvCxnSpPr>
            <a:stCxn id="932" idx="2"/>
            <a:endCxn id="936" idx="0"/>
          </p:cNvCxnSpPr>
          <p:nvPr/>
        </p:nvCxnSpPr>
        <p:spPr>
          <a:xfrm>
            <a:off x="1762624" y="2127144"/>
            <a:ext cx="1359600" cy="112830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943" name="Google Shape;943;p78"/>
          <p:cNvCxnSpPr>
            <a:stCxn id="935" idx="2"/>
            <a:endCxn id="939" idx="0"/>
          </p:cNvCxnSpPr>
          <p:nvPr/>
        </p:nvCxnSpPr>
        <p:spPr>
          <a:xfrm flipH="1">
            <a:off x="5733148" y="2127144"/>
            <a:ext cx="1095300" cy="1128300"/>
          </a:xfrm>
          <a:prstGeom prst="straightConnector1">
            <a:avLst/>
          </a:prstGeom>
          <a:noFill/>
          <a:ln cap="flat" cmpd="sng" w="38100">
            <a:solidFill>
              <a:schemeClr val="accent3"/>
            </a:solidFill>
            <a:prstDash val="solid"/>
            <a:round/>
            <a:headEnd len="sm" w="sm" type="none"/>
            <a:tailEnd len="sm" w="sm" type="none"/>
          </a:ln>
          <a:effectLst>
            <a:outerShdw blurRad="40000" rotWithShape="0" dir="5400000" dist="23000">
              <a:srgbClr val="000000">
                <a:alpha val="34901"/>
              </a:srgbClr>
            </a:outerShdw>
          </a:effectLst>
        </p:spPr>
      </p:cxnSp>
      <p:cxnSp>
        <p:nvCxnSpPr>
          <p:cNvPr id="944" name="Google Shape;944;p78"/>
          <p:cNvCxnSpPr>
            <a:stCxn id="935" idx="2"/>
            <a:endCxn id="937" idx="0"/>
          </p:cNvCxnSpPr>
          <p:nvPr/>
        </p:nvCxnSpPr>
        <p:spPr>
          <a:xfrm>
            <a:off x="6828448" y="2127144"/>
            <a:ext cx="1125300" cy="112830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3"/>
          <p:cNvSpPr txBox="1"/>
          <p:nvPr>
            <p:ph idx="7"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Istilah Penting</a:t>
            </a:r>
            <a:endParaRPr/>
          </a:p>
        </p:txBody>
      </p:sp>
      <p:sp>
        <p:nvSpPr>
          <p:cNvPr id="465" name="Google Shape;465;p43"/>
          <p:cNvSpPr/>
          <p:nvPr/>
        </p:nvSpPr>
        <p:spPr>
          <a:xfrm flipH="1">
            <a:off x="7903705" y="1829925"/>
            <a:ext cx="407895" cy="179698"/>
          </a:xfrm>
          <a:custGeom>
            <a:rect b="b" l="l" r="r" t="t"/>
            <a:pathLst>
              <a:path extrusionOk="0" h="2346" w="21766">
                <a:moveTo>
                  <a:pt x="1" y="0"/>
                </a:moveTo>
                <a:lnTo>
                  <a:pt x="1" y="2346"/>
                </a:lnTo>
                <a:lnTo>
                  <a:pt x="21765" y="2346"/>
                </a:lnTo>
                <a:lnTo>
                  <a:pt x="21765"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3"/>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3"/>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3"/>
          <p:cNvSpPr/>
          <p:nvPr/>
        </p:nvSpPr>
        <p:spPr>
          <a:xfrm>
            <a:off x="7737303" y="3498350"/>
            <a:ext cx="407888" cy="179751"/>
          </a:xfrm>
          <a:custGeom>
            <a:rect b="b" l="l" r="r" t="t"/>
            <a:pathLst>
              <a:path extrusionOk="0" h="2347" w="5323">
                <a:moveTo>
                  <a:pt x="1" y="1"/>
                </a:moveTo>
                <a:lnTo>
                  <a:pt x="1" y="2346"/>
                </a:lnTo>
                <a:lnTo>
                  <a:pt x="5323" y="2346"/>
                </a:lnTo>
                <a:lnTo>
                  <a:pt x="5323"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3"/>
          <p:cNvSpPr/>
          <p:nvPr/>
        </p:nvSpPr>
        <p:spPr>
          <a:xfrm flipH="1">
            <a:off x="7734270" y="212675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3"/>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3"/>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3"/>
          <p:cNvSpPr txBox="1"/>
          <p:nvPr>
            <p:ph type="ctrTitle"/>
          </p:nvPr>
        </p:nvSpPr>
        <p:spPr>
          <a:xfrm flipH="1">
            <a:off x="2266008" y="1775350"/>
            <a:ext cx="2163900" cy="3567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SzPts val="2400"/>
              <a:buNone/>
            </a:pPr>
            <a:r>
              <a:rPr lang="id"/>
              <a:t>File</a:t>
            </a:r>
            <a:endParaRPr/>
          </a:p>
        </p:txBody>
      </p:sp>
      <p:sp>
        <p:nvSpPr>
          <p:cNvPr id="473" name="Google Shape;473;p43"/>
          <p:cNvSpPr txBox="1"/>
          <p:nvPr>
            <p:ph idx="2" type="ctrTitle"/>
          </p:nvPr>
        </p:nvSpPr>
        <p:spPr>
          <a:xfrm flipH="1">
            <a:off x="4714188" y="1775427"/>
            <a:ext cx="2163900" cy="356700"/>
          </a:xfrm>
          <a:prstGeom prst="rect">
            <a:avLst/>
          </a:prstGeom>
          <a:noFill/>
          <a:ln>
            <a:noFill/>
          </a:ln>
        </p:spPr>
        <p:txBody>
          <a:bodyPr anchorCtr="0" anchor="b" bIns="0" lIns="91425" spcFirstLastPara="1" rIns="91425" wrap="square" tIns="0">
            <a:noAutofit/>
          </a:bodyPr>
          <a:lstStyle/>
          <a:p>
            <a:pPr indent="0" lvl="0" marL="0" rtl="0" algn="r">
              <a:lnSpc>
                <a:spcPct val="100000"/>
              </a:lnSpc>
              <a:spcBef>
                <a:spcPts val="0"/>
              </a:spcBef>
              <a:spcAft>
                <a:spcPts val="0"/>
              </a:spcAft>
              <a:buSzPts val="2400"/>
              <a:buNone/>
            </a:pPr>
            <a:r>
              <a:rPr lang="id"/>
              <a:t>Record        </a:t>
            </a:r>
            <a:endParaRPr/>
          </a:p>
        </p:txBody>
      </p:sp>
      <p:sp>
        <p:nvSpPr>
          <p:cNvPr id="474" name="Google Shape;474;p43"/>
          <p:cNvSpPr txBox="1"/>
          <p:nvPr>
            <p:ph idx="1" type="subTitle"/>
          </p:nvPr>
        </p:nvSpPr>
        <p:spPr>
          <a:xfrm flipH="1">
            <a:off x="4714175" y="2208199"/>
            <a:ext cx="2163900" cy="413100"/>
          </a:xfrm>
          <a:prstGeom prst="rect">
            <a:avLst/>
          </a:prstGeom>
          <a:noFill/>
          <a:ln>
            <a:noFill/>
          </a:ln>
        </p:spPr>
        <p:txBody>
          <a:bodyPr anchorCtr="0" anchor="t" bIns="91425" lIns="91425" spcFirstLastPara="1" rIns="91425" wrap="square" tIns="0">
            <a:noAutofit/>
          </a:bodyPr>
          <a:lstStyle/>
          <a:p>
            <a:pPr indent="0" lvl="0" marL="0" rtl="0" algn="r">
              <a:lnSpc>
                <a:spcPct val="100000"/>
              </a:lnSpc>
              <a:spcBef>
                <a:spcPts val="0"/>
              </a:spcBef>
              <a:spcAft>
                <a:spcPts val="0"/>
              </a:spcAft>
              <a:buSzPts val="1200"/>
              <a:buNone/>
            </a:pPr>
            <a:r>
              <a:rPr lang="id"/>
              <a:t>Kumpulan data primitif tidak sejenis</a:t>
            </a:r>
            <a:endParaRPr/>
          </a:p>
        </p:txBody>
      </p:sp>
      <p:sp>
        <p:nvSpPr>
          <p:cNvPr id="475" name="Google Shape;475;p43"/>
          <p:cNvSpPr txBox="1"/>
          <p:nvPr>
            <p:ph idx="3" type="ctrTitle"/>
          </p:nvPr>
        </p:nvSpPr>
        <p:spPr>
          <a:xfrm flipH="1">
            <a:off x="2266001" y="3155675"/>
            <a:ext cx="2163900" cy="3567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SzPts val="2400"/>
              <a:buNone/>
            </a:pPr>
            <a:r>
              <a:rPr lang="id"/>
              <a:t>Blok</a:t>
            </a:r>
            <a:endParaRPr/>
          </a:p>
        </p:txBody>
      </p:sp>
      <p:sp>
        <p:nvSpPr>
          <p:cNvPr id="476" name="Google Shape;476;p43"/>
          <p:cNvSpPr txBox="1"/>
          <p:nvPr>
            <p:ph idx="4" type="subTitle"/>
          </p:nvPr>
        </p:nvSpPr>
        <p:spPr>
          <a:xfrm flipH="1">
            <a:off x="2266000" y="3585925"/>
            <a:ext cx="2163900" cy="4131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id"/>
              <a:t>Unit terkecil yang bisa dibaca/ditulis oleh disk atau file system</a:t>
            </a:r>
            <a:endParaRPr/>
          </a:p>
        </p:txBody>
      </p:sp>
      <p:sp>
        <p:nvSpPr>
          <p:cNvPr id="477" name="Google Shape;477;p43"/>
          <p:cNvSpPr txBox="1"/>
          <p:nvPr>
            <p:ph idx="5" type="ctrTitle"/>
          </p:nvPr>
        </p:nvSpPr>
        <p:spPr>
          <a:xfrm flipH="1">
            <a:off x="4714200" y="3155754"/>
            <a:ext cx="2163900" cy="356700"/>
          </a:xfrm>
          <a:prstGeom prst="rect">
            <a:avLst/>
          </a:prstGeom>
          <a:noFill/>
          <a:ln>
            <a:noFill/>
          </a:ln>
        </p:spPr>
        <p:txBody>
          <a:bodyPr anchorCtr="0" anchor="b" bIns="0" lIns="91425" spcFirstLastPara="1" rIns="91425" wrap="square" tIns="0">
            <a:noAutofit/>
          </a:bodyPr>
          <a:lstStyle/>
          <a:p>
            <a:pPr indent="0" lvl="0" marL="0" rtl="0" algn="r">
              <a:lnSpc>
                <a:spcPct val="100000"/>
              </a:lnSpc>
              <a:spcBef>
                <a:spcPts val="0"/>
              </a:spcBef>
              <a:spcAft>
                <a:spcPts val="0"/>
              </a:spcAft>
              <a:buSzPts val="2400"/>
              <a:buNone/>
            </a:pPr>
            <a:r>
              <a:rPr lang="id"/>
              <a:t>Disk</a:t>
            </a:r>
            <a:endParaRPr/>
          </a:p>
        </p:txBody>
      </p:sp>
      <p:sp>
        <p:nvSpPr>
          <p:cNvPr id="478" name="Google Shape;478;p43"/>
          <p:cNvSpPr txBox="1"/>
          <p:nvPr>
            <p:ph idx="6" type="subTitle"/>
          </p:nvPr>
        </p:nvSpPr>
        <p:spPr>
          <a:xfrm flipH="1">
            <a:off x="4714175" y="3585925"/>
            <a:ext cx="2163900" cy="413100"/>
          </a:xfrm>
          <a:prstGeom prst="rect">
            <a:avLst/>
          </a:prstGeom>
          <a:noFill/>
          <a:ln>
            <a:noFill/>
          </a:ln>
        </p:spPr>
        <p:txBody>
          <a:bodyPr anchorCtr="0" anchor="t" bIns="91425" lIns="91425" spcFirstLastPara="1" rIns="91425" wrap="square" tIns="0">
            <a:noAutofit/>
          </a:bodyPr>
          <a:lstStyle/>
          <a:p>
            <a:pPr indent="0" lvl="0" marL="0" rtl="0" algn="r">
              <a:lnSpc>
                <a:spcPct val="100000"/>
              </a:lnSpc>
              <a:spcBef>
                <a:spcPts val="0"/>
              </a:spcBef>
              <a:spcAft>
                <a:spcPts val="0"/>
              </a:spcAft>
              <a:buSzPts val="1200"/>
              <a:buNone/>
            </a:pPr>
            <a:r>
              <a:rPr lang="id"/>
              <a:t>Sebuah media penyimpanan permanen dengan ukuran tertentu</a:t>
            </a:r>
            <a:endParaRPr/>
          </a:p>
        </p:txBody>
      </p:sp>
      <p:sp>
        <p:nvSpPr>
          <p:cNvPr id="479" name="Google Shape;479;p43"/>
          <p:cNvSpPr/>
          <p:nvPr/>
        </p:nvSpPr>
        <p:spPr>
          <a:xfrm>
            <a:off x="7019925" y="18299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43"/>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3"/>
          <p:cNvSpPr/>
          <p:nvPr/>
        </p:nvSpPr>
        <p:spPr>
          <a:xfrm>
            <a:off x="7935174" y="32006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3"/>
          <p:cNvSpPr/>
          <p:nvPr/>
        </p:nvSpPr>
        <p:spPr>
          <a:xfrm>
            <a:off x="8250834" y="3498349"/>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3"/>
          <p:cNvSpPr/>
          <p:nvPr/>
        </p:nvSpPr>
        <p:spPr>
          <a:xfrm>
            <a:off x="7949925" y="37960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3"/>
          <p:cNvSpPr/>
          <p:nvPr/>
        </p:nvSpPr>
        <p:spPr>
          <a:xfrm rot="5400000">
            <a:off x="7019925" y="32015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3"/>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3"/>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3"/>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3"/>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3"/>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3"/>
          <p:cNvSpPr/>
          <p:nvPr/>
        </p:nvSpPr>
        <p:spPr>
          <a:xfrm flipH="1">
            <a:off x="8071052" y="2126750"/>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3"/>
          <p:cNvSpPr/>
          <p:nvPr/>
        </p:nvSpPr>
        <p:spPr>
          <a:xfrm flipH="1">
            <a:off x="79306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3"/>
          <p:cNvSpPr txBox="1"/>
          <p:nvPr>
            <p:ph idx="8" type="subTitle"/>
          </p:nvPr>
        </p:nvSpPr>
        <p:spPr>
          <a:xfrm flipH="1">
            <a:off x="2266008" y="2208197"/>
            <a:ext cx="2163900" cy="4131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id"/>
              <a:t>kumpulan data yang menyimpan informasi, command, atau sebagainya dalam storage device</a:t>
            </a:r>
            <a:endParaRPr/>
          </a:p>
          <a:p>
            <a:pPr indent="0" lvl="0" marL="0" rtl="0" algn="l">
              <a:lnSpc>
                <a:spcPct val="100000"/>
              </a:lnSpc>
              <a:spcBef>
                <a:spcPts val="0"/>
              </a:spcBef>
              <a:spcAft>
                <a:spcPts val="0"/>
              </a:spcAft>
              <a:buSzPts val="1200"/>
              <a:buNone/>
            </a:pPr>
            <a:r>
              <a:t/>
            </a:r>
            <a:endParaRPr/>
          </a:p>
        </p:txBody>
      </p:sp>
      <p:sp>
        <p:nvSpPr>
          <p:cNvPr id="493" name="Google Shape;493;p43"/>
          <p:cNvSpPr/>
          <p:nvPr/>
        </p:nvSpPr>
        <p:spPr>
          <a:xfrm>
            <a:off x="1489597" y="3357804"/>
            <a:ext cx="461206" cy="460842"/>
          </a:xfrm>
          <a:custGeom>
            <a:rect b="b" l="l" r="r" t="t"/>
            <a:pathLst>
              <a:path extrusionOk="0" h="15193" w="15205">
                <a:moveTo>
                  <a:pt x="10109" y="4501"/>
                </a:moveTo>
                <a:cubicBezTo>
                  <a:pt x="10430" y="4501"/>
                  <a:pt x="10692" y="4763"/>
                  <a:pt x="10692" y="5096"/>
                </a:cubicBezTo>
                <a:lnTo>
                  <a:pt x="10692" y="10097"/>
                </a:lnTo>
                <a:cubicBezTo>
                  <a:pt x="10692" y="10418"/>
                  <a:pt x="10430" y="10692"/>
                  <a:pt x="10109" y="10692"/>
                </a:cubicBezTo>
                <a:lnTo>
                  <a:pt x="5096" y="10692"/>
                </a:lnTo>
                <a:cubicBezTo>
                  <a:pt x="4775" y="10692"/>
                  <a:pt x="4513" y="10418"/>
                  <a:pt x="4513" y="10097"/>
                </a:cubicBezTo>
                <a:lnTo>
                  <a:pt x="4513" y="5096"/>
                </a:lnTo>
                <a:cubicBezTo>
                  <a:pt x="4513" y="4763"/>
                  <a:pt x="4775" y="4501"/>
                  <a:pt x="5096" y="4501"/>
                </a:cubicBezTo>
                <a:close/>
                <a:moveTo>
                  <a:pt x="4584" y="1"/>
                </a:moveTo>
                <a:cubicBezTo>
                  <a:pt x="4215" y="1"/>
                  <a:pt x="3918" y="298"/>
                  <a:pt x="3918" y="667"/>
                </a:cubicBezTo>
                <a:lnTo>
                  <a:pt x="3918" y="2001"/>
                </a:lnTo>
                <a:lnTo>
                  <a:pt x="3072" y="2001"/>
                </a:lnTo>
                <a:cubicBezTo>
                  <a:pt x="2477" y="2001"/>
                  <a:pt x="2001" y="2477"/>
                  <a:pt x="2001" y="3060"/>
                </a:cubicBezTo>
                <a:lnTo>
                  <a:pt x="2001" y="3906"/>
                </a:lnTo>
                <a:lnTo>
                  <a:pt x="667" y="3906"/>
                </a:lnTo>
                <a:cubicBezTo>
                  <a:pt x="298" y="3906"/>
                  <a:pt x="1" y="4203"/>
                  <a:pt x="1" y="4573"/>
                </a:cubicBezTo>
                <a:cubicBezTo>
                  <a:pt x="1" y="4942"/>
                  <a:pt x="298" y="5239"/>
                  <a:pt x="667" y="5239"/>
                </a:cubicBezTo>
                <a:lnTo>
                  <a:pt x="2001" y="5239"/>
                </a:lnTo>
                <a:lnTo>
                  <a:pt x="2001" y="6930"/>
                </a:lnTo>
                <a:lnTo>
                  <a:pt x="667" y="6930"/>
                </a:lnTo>
                <a:cubicBezTo>
                  <a:pt x="298" y="6930"/>
                  <a:pt x="1" y="7228"/>
                  <a:pt x="1" y="7597"/>
                </a:cubicBezTo>
                <a:cubicBezTo>
                  <a:pt x="1" y="7966"/>
                  <a:pt x="298" y="8263"/>
                  <a:pt x="667" y="8263"/>
                </a:cubicBezTo>
                <a:lnTo>
                  <a:pt x="2001" y="8263"/>
                </a:lnTo>
                <a:lnTo>
                  <a:pt x="2001" y="9942"/>
                </a:lnTo>
                <a:lnTo>
                  <a:pt x="667" y="9942"/>
                </a:lnTo>
                <a:cubicBezTo>
                  <a:pt x="298" y="9942"/>
                  <a:pt x="1" y="10240"/>
                  <a:pt x="1" y="10609"/>
                </a:cubicBezTo>
                <a:cubicBezTo>
                  <a:pt x="1" y="10978"/>
                  <a:pt x="298" y="11276"/>
                  <a:pt x="667" y="11276"/>
                </a:cubicBezTo>
                <a:lnTo>
                  <a:pt x="2001" y="11276"/>
                </a:lnTo>
                <a:lnTo>
                  <a:pt x="2001" y="12133"/>
                </a:lnTo>
                <a:cubicBezTo>
                  <a:pt x="2001" y="12716"/>
                  <a:pt x="2477" y="13193"/>
                  <a:pt x="3072" y="13193"/>
                </a:cubicBezTo>
                <a:lnTo>
                  <a:pt x="3918" y="13193"/>
                </a:lnTo>
                <a:lnTo>
                  <a:pt x="3918" y="14526"/>
                </a:lnTo>
                <a:cubicBezTo>
                  <a:pt x="3918" y="14895"/>
                  <a:pt x="4215" y="15193"/>
                  <a:pt x="4584" y="15193"/>
                </a:cubicBezTo>
                <a:cubicBezTo>
                  <a:pt x="4954" y="15193"/>
                  <a:pt x="5251" y="14895"/>
                  <a:pt x="5251" y="14526"/>
                </a:cubicBezTo>
                <a:lnTo>
                  <a:pt x="5251" y="13193"/>
                </a:lnTo>
                <a:lnTo>
                  <a:pt x="6930" y="13193"/>
                </a:lnTo>
                <a:lnTo>
                  <a:pt x="6930" y="14526"/>
                </a:lnTo>
                <a:cubicBezTo>
                  <a:pt x="6930" y="14895"/>
                  <a:pt x="7240" y="15193"/>
                  <a:pt x="7597" y="15193"/>
                </a:cubicBezTo>
                <a:cubicBezTo>
                  <a:pt x="7966" y="15193"/>
                  <a:pt x="8264" y="14895"/>
                  <a:pt x="8264" y="14526"/>
                </a:cubicBezTo>
                <a:lnTo>
                  <a:pt x="8264" y="13193"/>
                </a:lnTo>
                <a:lnTo>
                  <a:pt x="9954" y="13193"/>
                </a:lnTo>
                <a:lnTo>
                  <a:pt x="9954" y="14526"/>
                </a:lnTo>
                <a:cubicBezTo>
                  <a:pt x="9954" y="14895"/>
                  <a:pt x="10252" y="15193"/>
                  <a:pt x="10621" y="15193"/>
                </a:cubicBezTo>
                <a:cubicBezTo>
                  <a:pt x="10990" y="15193"/>
                  <a:pt x="11288" y="14895"/>
                  <a:pt x="11288" y="14526"/>
                </a:cubicBezTo>
                <a:lnTo>
                  <a:pt x="11288" y="13193"/>
                </a:lnTo>
                <a:lnTo>
                  <a:pt x="12133" y="13193"/>
                </a:lnTo>
                <a:cubicBezTo>
                  <a:pt x="12728" y="13193"/>
                  <a:pt x="13205" y="12716"/>
                  <a:pt x="13205" y="12133"/>
                </a:cubicBezTo>
                <a:lnTo>
                  <a:pt x="13205" y="11276"/>
                </a:lnTo>
                <a:lnTo>
                  <a:pt x="14538" y="11276"/>
                </a:lnTo>
                <a:cubicBezTo>
                  <a:pt x="14907" y="11276"/>
                  <a:pt x="15205" y="10978"/>
                  <a:pt x="15205" y="10609"/>
                </a:cubicBezTo>
                <a:cubicBezTo>
                  <a:pt x="15205" y="10240"/>
                  <a:pt x="14907" y="9942"/>
                  <a:pt x="14538" y="9942"/>
                </a:cubicBezTo>
                <a:lnTo>
                  <a:pt x="13205" y="9942"/>
                </a:lnTo>
                <a:lnTo>
                  <a:pt x="13205" y="8263"/>
                </a:lnTo>
                <a:lnTo>
                  <a:pt x="14538" y="8263"/>
                </a:lnTo>
                <a:cubicBezTo>
                  <a:pt x="14907" y="8263"/>
                  <a:pt x="15205" y="7966"/>
                  <a:pt x="15205" y="7597"/>
                </a:cubicBezTo>
                <a:cubicBezTo>
                  <a:pt x="15205" y="7228"/>
                  <a:pt x="14907" y="6930"/>
                  <a:pt x="14538" y="6930"/>
                </a:cubicBezTo>
                <a:lnTo>
                  <a:pt x="13205" y="6930"/>
                </a:lnTo>
                <a:lnTo>
                  <a:pt x="13205" y="5239"/>
                </a:lnTo>
                <a:lnTo>
                  <a:pt x="14538" y="5239"/>
                </a:lnTo>
                <a:cubicBezTo>
                  <a:pt x="14907" y="5239"/>
                  <a:pt x="15205" y="4942"/>
                  <a:pt x="15205" y="4573"/>
                </a:cubicBezTo>
                <a:cubicBezTo>
                  <a:pt x="15205" y="4203"/>
                  <a:pt x="14907" y="3906"/>
                  <a:pt x="14538" y="3906"/>
                </a:cubicBezTo>
                <a:lnTo>
                  <a:pt x="13205" y="3906"/>
                </a:lnTo>
                <a:lnTo>
                  <a:pt x="13205" y="3060"/>
                </a:lnTo>
                <a:cubicBezTo>
                  <a:pt x="13205" y="2477"/>
                  <a:pt x="12728" y="2001"/>
                  <a:pt x="12133" y="2001"/>
                </a:cubicBezTo>
                <a:lnTo>
                  <a:pt x="11288" y="2001"/>
                </a:lnTo>
                <a:lnTo>
                  <a:pt x="11288" y="667"/>
                </a:lnTo>
                <a:cubicBezTo>
                  <a:pt x="11288" y="298"/>
                  <a:pt x="10990" y="1"/>
                  <a:pt x="10621" y="1"/>
                </a:cubicBezTo>
                <a:cubicBezTo>
                  <a:pt x="10252" y="1"/>
                  <a:pt x="9954" y="298"/>
                  <a:pt x="9954" y="667"/>
                </a:cubicBezTo>
                <a:lnTo>
                  <a:pt x="9954" y="2001"/>
                </a:lnTo>
                <a:lnTo>
                  <a:pt x="8264" y="2001"/>
                </a:lnTo>
                <a:lnTo>
                  <a:pt x="8264" y="667"/>
                </a:lnTo>
                <a:cubicBezTo>
                  <a:pt x="8264" y="298"/>
                  <a:pt x="7966" y="1"/>
                  <a:pt x="7597" y="1"/>
                </a:cubicBezTo>
                <a:cubicBezTo>
                  <a:pt x="7240" y="1"/>
                  <a:pt x="6930" y="298"/>
                  <a:pt x="6930" y="667"/>
                </a:cubicBezTo>
                <a:lnTo>
                  <a:pt x="6930" y="2001"/>
                </a:lnTo>
                <a:lnTo>
                  <a:pt x="5251" y="2001"/>
                </a:lnTo>
                <a:lnTo>
                  <a:pt x="5251" y="667"/>
                </a:lnTo>
                <a:cubicBezTo>
                  <a:pt x="5251" y="298"/>
                  <a:pt x="4954" y="1"/>
                  <a:pt x="45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4" name="Google Shape;494;p43"/>
          <p:cNvGrpSpPr/>
          <p:nvPr/>
        </p:nvGrpSpPr>
        <p:grpSpPr>
          <a:xfrm>
            <a:off x="7190734" y="3361459"/>
            <a:ext cx="431782" cy="457187"/>
            <a:chOff x="-1611775" y="1332800"/>
            <a:chExt cx="469175" cy="492075"/>
          </a:xfrm>
        </p:grpSpPr>
        <p:sp>
          <p:nvSpPr>
            <p:cNvPr id="495" name="Google Shape;495;p43"/>
            <p:cNvSpPr/>
            <p:nvPr/>
          </p:nvSpPr>
          <p:spPr>
            <a:xfrm>
              <a:off x="-1581150" y="1758225"/>
              <a:ext cx="107025" cy="66650"/>
            </a:xfrm>
            <a:custGeom>
              <a:rect b="b" l="l" r="r" t="t"/>
              <a:pathLst>
                <a:path extrusionOk="0" h="2666" w="4281">
                  <a:moveTo>
                    <a:pt x="572" y="0"/>
                  </a:moveTo>
                  <a:cubicBezTo>
                    <a:pt x="516" y="0"/>
                    <a:pt x="459" y="9"/>
                    <a:pt x="404" y="29"/>
                  </a:cubicBezTo>
                  <a:cubicBezTo>
                    <a:pt x="140" y="122"/>
                    <a:pt x="0" y="417"/>
                    <a:pt x="93" y="680"/>
                  </a:cubicBezTo>
                  <a:cubicBezTo>
                    <a:pt x="357" y="1425"/>
                    <a:pt x="900" y="2030"/>
                    <a:pt x="1598" y="2371"/>
                  </a:cubicBezTo>
                  <a:cubicBezTo>
                    <a:pt x="2017" y="2573"/>
                    <a:pt x="2451" y="2666"/>
                    <a:pt x="2901" y="2666"/>
                  </a:cubicBezTo>
                  <a:cubicBezTo>
                    <a:pt x="3226" y="2666"/>
                    <a:pt x="3552" y="2619"/>
                    <a:pt x="3862" y="2511"/>
                  </a:cubicBezTo>
                  <a:cubicBezTo>
                    <a:pt x="4141" y="2417"/>
                    <a:pt x="4281" y="2123"/>
                    <a:pt x="4188" y="1859"/>
                  </a:cubicBezTo>
                  <a:cubicBezTo>
                    <a:pt x="4114" y="1651"/>
                    <a:pt x="3915" y="1520"/>
                    <a:pt x="3705" y="1520"/>
                  </a:cubicBezTo>
                  <a:cubicBezTo>
                    <a:pt x="3649" y="1520"/>
                    <a:pt x="3592" y="1529"/>
                    <a:pt x="3536" y="1549"/>
                  </a:cubicBezTo>
                  <a:cubicBezTo>
                    <a:pt x="3326" y="1621"/>
                    <a:pt x="3111" y="1657"/>
                    <a:pt x="2897" y="1657"/>
                  </a:cubicBezTo>
                  <a:cubicBezTo>
                    <a:pt x="2605" y="1657"/>
                    <a:pt x="2316" y="1590"/>
                    <a:pt x="2048" y="1456"/>
                  </a:cubicBezTo>
                  <a:cubicBezTo>
                    <a:pt x="1582" y="1239"/>
                    <a:pt x="1226" y="836"/>
                    <a:pt x="1055" y="339"/>
                  </a:cubicBezTo>
                  <a:cubicBezTo>
                    <a:pt x="981" y="131"/>
                    <a:pt x="782" y="0"/>
                    <a:pt x="57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3"/>
            <p:cNvSpPr/>
            <p:nvPr/>
          </p:nvSpPr>
          <p:spPr>
            <a:xfrm>
              <a:off x="-1303525" y="1480925"/>
              <a:ext cx="86875" cy="87275"/>
            </a:xfrm>
            <a:custGeom>
              <a:rect b="b" l="l" r="r" t="t"/>
              <a:pathLst>
                <a:path extrusionOk="0" h="3491" w="3475">
                  <a:moveTo>
                    <a:pt x="512" y="1"/>
                  </a:moveTo>
                  <a:cubicBezTo>
                    <a:pt x="233" y="1"/>
                    <a:pt x="0" y="233"/>
                    <a:pt x="0" y="512"/>
                  </a:cubicBezTo>
                  <a:cubicBezTo>
                    <a:pt x="0" y="792"/>
                    <a:pt x="233" y="1024"/>
                    <a:pt x="512" y="1024"/>
                  </a:cubicBezTo>
                  <a:cubicBezTo>
                    <a:pt x="1582" y="1024"/>
                    <a:pt x="2451" y="1908"/>
                    <a:pt x="2435" y="2978"/>
                  </a:cubicBezTo>
                  <a:cubicBezTo>
                    <a:pt x="2435" y="3258"/>
                    <a:pt x="2668" y="3490"/>
                    <a:pt x="2947" y="3490"/>
                  </a:cubicBezTo>
                  <a:cubicBezTo>
                    <a:pt x="3226" y="3490"/>
                    <a:pt x="3459" y="3273"/>
                    <a:pt x="3459" y="2994"/>
                  </a:cubicBezTo>
                  <a:cubicBezTo>
                    <a:pt x="3474" y="1350"/>
                    <a:pt x="2156" y="16"/>
                    <a:pt x="51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3"/>
            <p:cNvSpPr/>
            <p:nvPr/>
          </p:nvSpPr>
          <p:spPr>
            <a:xfrm>
              <a:off x="-1611775" y="1332800"/>
              <a:ext cx="291975" cy="424600"/>
            </a:xfrm>
            <a:custGeom>
              <a:rect b="b" l="l" r="r" t="t"/>
              <a:pathLst>
                <a:path extrusionOk="0" h="16984" w="11679">
                  <a:moveTo>
                    <a:pt x="5832" y="1288"/>
                  </a:moveTo>
                  <a:cubicBezTo>
                    <a:pt x="8654" y="1288"/>
                    <a:pt x="10391" y="2219"/>
                    <a:pt x="10391" y="2731"/>
                  </a:cubicBezTo>
                  <a:cubicBezTo>
                    <a:pt x="10391" y="3242"/>
                    <a:pt x="8654" y="4173"/>
                    <a:pt x="5832" y="4173"/>
                  </a:cubicBezTo>
                  <a:cubicBezTo>
                    <a:pt x="3009" y="4173"/>
                    <a:pt x="1287" y="3242"/>
                    <a:pt x="1287" y="2731"/>
                  </a:cubicBezTo>
                  <a:cubicBezTo>
                    <a:pt x="1287" y="2219"/>
                    <a:pt x="3009" y="1288"/>
                    <a:pt x="5832" y="1288"/>
                  </a:cubicBezTo>
                  <a:close/>
                  <a:moveTo>
                    <a:pt x="10097" y="5771"/>
                  </a:moveTo>
                  <a:cubicBezTo>
                    <a:pt x="10283" y="5926"/>
                    <a:pt x="10391" y="6081"/>
                    <a:pt x="10391" y="6205"/>
                  </a:cubicBezTo>
                  <a:cubicBezTo>
                    <a:pt x="10391" y="6701"/>
                    <a:pt x="8654" y="7632"/>
                    <a:pt x="5832" y="7632"/>
                  </a:cubicBezTo>
                  <a:cubicBezTo>
                    <a:pt x="3009" y="7632"/>
                    <a:pt x="1287" y="6701"/>
                    <a:pt x="1287" y="6205"/>
                  </a:cubicBezTo>
                  <a:cubicBezTo>
                    <a:pt x="1287" y="6081"/>
                    <a:pt x="1380" y="5926"/>
                    <a:pt x="1582" y="5771"/>
                  </a:cubicBezTo>
                  <a:cubicBezTo>
                    <a:pt x="2714" y="6313"/>
                    <a:pt x="4312" y="6593"/>
                    <a:pt x="5832" y="6593"/>
                  </a:cubicBezTo>
                  <a:cubicBezTo>
                    <a:pt x="7367" y="6593"/>
                    <a:pt x="8949" y="6313"/>
                    <a:pt x="10097" y="5771"/>
                  </a:cubicBezTo>
                  <a:close/>
                  <a:moveTo>
                    <a:pt x="5832" y="1"/>
                  </a:moveTo>
                  <a:cubicBezTo>
                    <a:pt x="3009" y="1"/>
                    <a:pt x="0" y="963"/>
                    <a:pt x="0" y="2731"/>
                  </a:cubicBezTo>
                  <a:lnTo>
                    <a:pt x="0" y="4127"/>
                  </a:lnTo>
                  <a:lnTo>
                    <a:pt x="0" y="4158"/>
                  </a:lnTo>
                  <a:cubicBezTo>
                    <a:pt x="62" y="4483"/>
                    <a:pt x="233" y="4778"/>
                    <a:pt x="496" y="5042"/>
                  </a:cubicBezTo>
                  <a:cubicBezTo>
                    <a:pt x="171" y="5383"/>
                    <a:pt x="0" y="5755"/>
                    <a:pt x="0" y="6189"/>
                  </a:cubicBezTo>
                  <a:lnTo>
                    <a:pt x="0" y="7601"/>
                  </a:lnTo>
                  <a:lnTo>
                    <a:pt x="0" y="7632"/>
                  </a:lnTo>
                  <a:cubicBezTo>
                    <a:pt x="62" y="7957"/>
                    <a:pt x="233" y="8252"/>
                    <a:pt x="496" y="8500"/>
                  </a:cubicBezTo>
                  <a:cubicBezTo>
                    <a:pt x="171" y="8841"/>
                    <a:pt x="0" y="9229"/>
                    <a:pt x="0" y="9663"/>
                  </a:cubicBezTo>
                  <a:lnTo>
                    <a:pt x="0" y="11059"/>
                  </a:lnTo>
                  <a:lnTo>
                    <a:pt x="0" y="11090"/>
                  </a:lnTo>
                  <a:cubicBezTo>
                    <a:pt x="62" y="11416"/>
                    <a:pt x="233" y="11711"/>
                    <a:pt x="496" y="11974"/>
                  </a:cubicBezTo>
                  <a:cubicBezTo>
                    <a:pt x="171" y="12300"/>
                    <a:pt x="0" y="12688"/>
                    <a:pt x="0" y="13122"/>
                  </a:cubicBezTo>
                  <a:lnTo>
                    <a:pt x="0" y="14533"/>
                  </a:lnTo>
                  <a:lnTo>
                    <a:pt x="0" y="14564"/>
                  </a:lnTo>
                  <a:cubicBezTo>
                    <a:pt x="310" y="16100"/>
                    <a:pt x="3009" y="16937"/>
                    <a:pt x="5583" y="16984"/>
                  </a:cubicBezTo>
                  <a:cubicBezTo>
                    <a:pt x="5692" y="16875"/>
                    <a:pt x="5832" y="16782"/>
                    <a:pt x="5971" y="16705"/>
                  </a:cubicBezTo>
                  <a:lnTo>
                    <a:pt x="5971" y="14564"/>
                  </a:lnTo>
                  <a:lnTo>
                    <a:pt x="5832" y="14564"/>
                  </a:lnTo>
                  <a:cubicBezTo>
                    <a:pt x="3009" y="14564"/>
                    <a:pt x="1287" y="13634"/>
                    <a:pt x="1287" y="13122"/>
                  </a:cubicBezTo>
                  <a:cubicBezTo>
                    <a:pt x="1287" y="13014"/>
                    <a:pt x="1380" y="12858"/>
                    <a:pt x="1582" y="12703"/>
                  </a:cubicBezTo>
                  <a:cubicBezTo>
                    <a:pt x="2714" y="13246"/>
                    <a:pt x="4312" y="13525"/>
                    <a:pt x="5832" y="13525"/>
                  </a:cubicBezTo>
                  <a:lnTo>
                    <a:pt x="5971" y="13525"/>
                  </a:lnTo>
                  <a:lnTo>
                    <a:pt x="5971" y="11090"/>
                  </a:lnTo>
                  <a:cubicBezTo>
                    <a:pt x="5925" y="11090"/>
                    <a:pt x="5878" y="11106"/>
                    <a:pt x="5832" y="11106"/>
                  </a:cubicBezTo>
                  <a:cubicBezTo>
                    <a:pt x="3009" y="11106"/>
                    <a:pt x="1287" y="10175"/>
                    <a:pt x="1287" y="9663"/>
                  </a:cubicBezTo>
                  <a:cubicBezTo>
                    <a:pt x="1287" y="9539"/>
                    <a:pt x="1380" y="9400"/>
                    <a:pt x="1582" y="9245"/>
                  </a:cubicBezTo>
                  <a:cubicBezTo>
                    <a:pt x="2714" y="9772"/>
                    <a:pt x="4312" y="10051"/>
                    <a:pt x="5832" y="10051"/>
                  </a:cubicBezTo>
                  <a:lnTo>
                    <a:pt x="6142" y="10051"/>
                  </a:lnTo>
                  <a:cubicBezTo>
                    <a:pt x="6343" y="9741"/>
                    <a:pt x="6700" y="9524"/>
                    <a:pt x="7103" y="9524"/>
                  </a:cubicBezTo>
                  <a:lnTo>
                    <a:pt x="9368" y="9524"/>
                  </a:lnTo>
                  <a:cubicBezTo>
                    <a:pt x="9616" y="9446"/>
                    <a:pt x="9864" y="9353"/>
                    <a:pt x="10097" y="9245"/>
                  </a:cubicBezTo>
                  <a:cubicBezTo>
                    <a:pt x="10221" y="9338"/>
                    <a:pt x="10314" y="9446"/>
                    <a:pt x="10360" y="9524"/>
                  </a:cubicBezTo>
                  <a:lnTo>
                    <a:pt x="11679" y="9524"/>
                  </a:lnTo>
                  <a:cubicBezTo>
                    <a:pt x="11632" y="9152"/>
                    <a:pt x="11462" y="8810"/>
                    <a:pt x="11182" y="8516"/>
                  </a:cubicBezTo>
                  <a:cubicBezTo>
                    <a:pt x="11431" y="8252"/>
                    <a:pt x="11617" y="7957"/>
                    <a:pt x="11679" y="7632"/>
                  </a:cubicBezTo>
                  <a:lnTo>
                    <a:pt x="11679" y="6189"/>
                  </a:lnTo>
                  <a:cubicBezTo>
                    <a:pt x="11679" y="5771"/>
                    <a:pt x="11493" y="5383"/>
                    <a:pt x="11182" y="5042"/>
                  </a:cubicBezTo>
                  <a:cubicBezTo>
                    <a:pt x="11431" y="4778"/>
                    <a:pt x="11617" y="4483"/>
                    <a:pt x="11679" y="4158"/>
                  </a:cubicBezTo>
                  <a:lnTo>
                    <a:pt x="11679" y="2731"/>
                  </a:lnTo>
                  <a:cubicBezTo>
                    <a:pt x="11679" y="963"/>
                    <a:pt x="8670" y="1"/>
                    <a:pt x="583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3"/>
            <p:cNvSpPr/>
            <p:nvPr/>
          </p:nvSpPr>
          <p:spPr>
            <a:xfrm>
              <a:off x="-1466375" y="1586775"/>
              <a:ext cx="323775" cy="214850"/>
            </a:xfrm>
            <a:custGeom>
              <a:rect b="b" l="l" r="r" t="t"/>
              <a:pathLst>
                <a:path extrusionOk="0" h="8594" w="12951">
                  <a:moveTo>
                    <a:pt x="10965" y="1086"/>
                  </a:moveTo>
                  <a:lnTo>
                    <a:pt x="10965" y="7104"/>
                  </a:lnTo>
                  <a:lnTo>
                    <a:pt x="1970" y="7104"/>
                  </a:lnTo>
                  <a:lnTo>
                    <a:pt x="1970" y="1086"/>
                  </a:lnTo>
                  <a:close/>
                  <a:moveTo>
                    <a:pt x="1287" y="1"/>
                  </a:moveTo>
                  <a:cubicBezTo>
                    <a:pt x="1008" y="1"/>
                    <a:pt x="791" y="233"/>
                    <a:pt x="791" y="497"/>
                  </a:cubicBezTo>
                  <a:lnTo>
                    <a:pt x="791" y="7011"/>
                  </a:lnTo>
                  <a:lnTo>
                    <a:pt x="589" y="7058"/>
                  </a:lnTo>
                  <a:cubicBezTo>
                    <a:pt x="248" y="7151"/>
                    <a:pt x="0" y="7461"/>
                    <a:pt x="0" y="7818"/>
                  </a:cubicBezTo>
                  <a:cubicBezTo>
                    <a:pt x="0" y="8252"/>
                    <a:pt x="341" y="8593"/>
                    <a:pt x="776" y="8593"/>
                  </a:cubicBezTo>
                  <a:lnTo>
                    <a:pt x="12175" y="8593"/>
                  </a:lnTo>
                  <a:cubicBezTo>
                    <a:pt x="12609" y="8593"/>
                    <a:pt x="12951" y="8252"/>
                    <a:pt x="12951" y="7818"/>
                  </a:cubicBezTo>
                  <a:cubicBezTo>
                    <a:pt x="12951" y="7461"/>
                    <a:pt x="12702" y="7151"/>
                    <a:pt x="12346" y="7058"/>
                  </a:cubicBezTo>
                  <a:lnTo>
                    <a:pt x="12160" y="7011"/>
                  </a:lnTo>
                  <a:lnTo>
                    <a:pt x="12160" y="497"/>
                  </a:lnTo>
                  <a:cubicBezTo>
                    <a:pt x="12160" y="233"/>
                    <a:pt x="11942" y="1"/>
                    <a:pt x="116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9" name="Google Shape;499;p43"/>
          <p:cNvSpPr/>
          <p:nvPr/>
        </p:nvSpPr>
        <p:spPr>
          <a:xfrm>
            <a:off x="7199805" y="2009622"/>
            <a:ext cx="422711" cy="437241"/>
          </a:xfrm>
          <a:custGeom>
            <a:rect b="b" l="l" r="r" t="t"/>
            <a:pathLst>
              <a:path extrusionOk="0" h="18411" w="24041">
                <a:moveTo>
                  <a:pt x="23265" y="7972"/>
                </a:moveTo>
                <a:lnTo>
                  <a:pt x="23265" y="10454"/>
                </a:lnTo>
                <a:lnTo>
                  <a:pt x="16379" y="10454"/>
                </a:lnTo>
                <a:lnTo>
                  <a:pt x="16379" y="7972"/>
                </a:lnTo>
                <a:close/>
                <a:moveTo>
                  <a:pt x="19326" y="3288"/>
                </a:moveTo>
                <a:lnTo>
                  <a:pt x="19326" y="7197"/>
                </a:lnTo>
                <a:lnTo>
                  <a:pt x="15976" y="7197"/>
                </a:lnTo>
                <a:cubicBezTo>
                  <a:pt x="15774" y="7197"/>
                  <a:pt x="15603" y="7352"/>
                  <a:pt x="15603" y="7553"/>
                </a:cubicBezTo>
                <a:lnTo>
                  <a:pt x="15603" y="10857"/>
                </a:lnTo>
                <a:cubicBezTo>
                  <a:pt x="15603" y="11059"/>
                  <a:pt x="15774" y="11229"/>
                  <a:pt x="15976" y="11229"/>
                </a:cubicBezTo>
                <a:lnTo>
                  <a:pt x="19326" y="11229"/>
                </a:lnTo>
                <a:lnTo>
                  <a:pt x="19326" y="16208"/>
                </a:lnTo>
                <a:lnTo>
                  <a:pt x="10532" y="16208"/>
                </a:lnTo>
                <a:lnTo>
                  <a:pt x="10532" y="14750"/>
                </a:lnTo>
                <a:cubicBezTo>
                  <a:pt x="10532" y="14548"/>
                  <a:pt x="10361" y="14378"/>
                  <a:pt x="10160" y="14378"/>
                </a:cubicBezTo>
                <a:lnTo>
                  <a:pt x="5755" y="14378"/>
                </a:lnTo>
                <a:lnTo>
                  <a:pt x="5755" y="11229"/>
                </a:lnTo>
                <a:lnTo>
                  <a:pt x="10160" y="11229"/>
                </a:lnTo>
                <a:cubicBezTo>
                  <a:pt x="10361" y="11229"/>
                  <a:pt x="10532" y="11059"/>
                  <a:pt x="10532" y="10857"/>
                </a:cubicBezTo>
                <a:lnTo>
                  <a:pt x="10532" y="7553"/>
                </a:lnTo>
                <a:cubicBezTo>
                  <a:pt x="10532" y="7352"/>
                  <a:pt x="10361" y="7197"/>
                  <a:pt x="10160" y="7197"/>
                </a:cubicBezTo>
                <a:lnTo>
                  <a:pt x="5755" y="7197"/>
                </a:lnTo>
                <a:lnTo>
                  <a:pt x="5755" y="4033"/>
                </a:lnTo>
                <a:lnTo>
                  <a:pt x="10160" y="4033"/>
                </a:lnTo>
                <a:cubicBezTo>
                  <a:pt x="10361" y="4033"/>
                  <a:pt x="10532" y="3878"/>
                  <a:pt x="10532" y="3661"/>
                </a:cubicBezTo>
                <a:lnTo>
                  <a:pt x="10532" y="3288"/>
                </a:lnTo>
                <a:close/>
                <a:moveTo>
                  <a:pt x="373" y="0"/>
                </a:moveTo>
                <a:cubicBezTo>
                  <a:pt x="171" y="0"/>
                  <a:pt x="1" y="171"/>
                  <a:pt x="1" y="372"/>
                </a:cubicBezTo>
                <a:lnTo>
                  <a:pt x="1" y="3661"/>
                </a:lnTo>
                <a:cubicBezTo>
                  <a:pt x="1" y="3878"/>
                  <a:pt x="171" y="4033"/>
                  <a:pt x="373" y="4033"/>
                </a:cubicBezTo>
                <a:lnTo>
                  <a:pt x="4778" y="4033"/>
                </a:lnTo>
                <a:lnTo>
                  <a:pt x="4778" y="7197"/>
                </a:lnTo>
                <a:lnTo>
                  <a:pt x="373" y="7197"/>
                </a:lnTo>
                <a:cubicBezTo>
                  <a:pt x="171" y="7197"/>
                  <a:pt x="1" y="7352"/>
                  <a:pt x="1" y="7553"/>
                </a:cubicBezTo>
                <a:lnTo>
                  <a:pt x="1" y="10857"/>
                </a:lnTo>
                <a:cubicBezTo>
                  <a:pt x="1" y="11059"/>
                  <a:pt x="171" y="11229"/>
                  <a:pt x="373" y="11229"/>
                </a:cubicBezTo>
                <a:lnTo>
                  <a:pt x="4778" y="11229"/>
                </a:lnTo>
                <a:lnTo>
                  <a:pt x="4778" y="14378"/>
                </a:lnTo>
                <a:lnTo>
                  <a:pt x="373" y="14378"/>
                </a:lnTo>
                <a:cubicBezTo>
                  <a:pt x="171" y="14378"/>
                  <a:pt x="1" y="14548"/>
                  <a:pt x="1" y="14750"/>
                </a:cubicBezTo>
                <a:lnTo>
                  <a:pt x="1" y="18053"/>
                </a:lnTo>
                <a:cubicBezTo>
                  <a:pt x="1" y="18255"/>
                  <a:pt x="171" y="18410"/>
                  <a:pt x="373" y="18410"/>
                </a:cubicBezTo>
                <a:lnTo>
                  <a:pt x="10160" y="18410"/>
                </a:lnTo>
                <a:cubicBezTo>
                  <a:pt x="10361" y="18410"/>
                  <a:pt x="10532" y="18255"/>
                  <a:pt x="10532" y="18053"/>
                </a:cubicBezTo>
                <a:lnTo>
                  <a:pt x="10532" y="17185"/>
                </a:lnTo>
                <a:lnTo>
                  <a:pt x="19822" y="17185"/>
                </a:lnTo>
                <a:cubicBezTo>
                  <a:pt x="20101" y="17185"/>
                  <a:pt x="20318" y="16968"/>
                  <a:pt x="20318" y="16704"/>
                </a:cubicBezTo>
                <a:lnTo>
                  <a:pt x="20318" y="11229"/>
                </a:lnTo>
                <a:lnTo>
                  <a:pt x="23668" y="11229"/>
                </a:lnTo>
                <a:cubicBezTo>
                  <a:pt x="23870" y="11229"/>
                  <a:pt x="24041" y="11059"/>
                  <a:pt x="24041" y="10857"/>
                </a:cubicBezTo>
                <a:lnTo>
                  <a:pt x="24041" y="7553"/>
                </a:lnTo>
                <a:cubicBezTo>
                  <a:pt x="24041" y="7352"/>
                  <a:pt x="23870" y="7197"/>
                  <a:pt x="23668" y="7197"/>
                </a:cubicBezTo>
                <a:lnTo>
                  <a:pt x="20318" y="7197"/>
                </a:lnTo>
                <a:lnTo>
                  <a:pt x="20318" y="2792"/>
                </a:lnTo>
                <a:cubicBezTo>
                  <a:pt x="20318" y="2513"/>
                  <a:pt x="20101" y="2296"/>
                  <a:pt x="19822" y="2296"/>
                </a:cubicBezTo>
                <a:lnTo>
                  <a:pt x="10532" y="2296"/>
                </a:lnTo>
                <a:lnTo>
                  <a:pt x="10532" y="372"/>
                </a:lnTo>
                <a:cubicBezTo>
                  <a:pt x="10532" y="171"/>
                  <a:pt x="10361" y="0"/>
                  <a:pt x="101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0" name="Google Shape;500;p43"/>
          <p:cNvGrpSpPr/>
          <p:nvPr/>
        </p:nvGrpSpPr>
        <p:grpSpPr>
          <a:xfrm>
            <a:off x="1516407" y="2009622"/>
            <a:ext cx="460945" cy="438997"/>
            <a:chOff x="-3420500" y="-562633"/>
            <a:chExt cx="898027" cy="755103"/>
          </a:xfrm>
        </p:grpSpPr>
        <p:sp>
          <p:nvSpPr>
            <p:cNvPr id="501" name="Google Shape;501;p43"/>
            <p:cNvSpPr/>
            <p:nvPr/>
          </p:nvSpPr>
          <p:spPr>
            <a:xfrm>
              <a:off x="-3251785" y="-284761"/>
              <a:ext cx="90801" cy="90801"/>
            </a:xfrm>
            <a:custGeom>
              <a:rect b="b" l="l" r="r" t="t"/>
              <a:pathLst>
                <a:path extrusionOk="0" h="2296" w="2296">
                  <a:moveTo>
                    <a:pt x="1148" y="0"/>
                  </a:moveTo>
                  <a:cubicBezTo>
                    <a:pt x="512" y="0"/>
                    <a:pt x="0" y="512"/>
                    <a:pt x="0" y="1148"/>
                  </a:cubicBezTo>
                  <a:cubicBezTo>
                    <a:pt x="0" y="1784"/>
                    <a:pt x="512" y="2296"/>
                    <a:pt x="1148" y="2296"/>
                  </a:cubicBezTo>
                  <a:cubicBezTo>
                    <a:pt x="1784" y="2296"/>
                    <a:pt x="2295" y="1784"/>
                    <a:pt x="2295" y="1148"/>
                  </a:cubicBezTo>
                  <a:cubicBezTo>
                    <a:pt x="2295" y="512"/>
                    <a:pt x="1784" y="0"/>
                    <a:pt x="11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3"/>
            <p:cNvSpPr/>
            <p:nvPr/>
          </p:nvSpPr>
          <p:spPr>
            <a:xfrm>
              <a:off x="-3119929" y="-276811"/>
              <a:ext cx="380328" cy="74863"/>
            </a:xfrm>
            <a:custGeom>
              <a:rect b="b" l="l" r="r" t="t"/>
              <a:pathLst>
                <a:path extrusionOk="0" h="1893" w="9617">
                  <a:moveTo>
                    <a:pt x="947" y="1"/>
                  </a:moveTo>
                  <a:cubicBezTo>
                    <a:pt x="419" y="1"/>
                    <a:pt x="1" y="435"/>
                    <a:pt x="1" y="947"/>
                  </a:cubicBezTo>
                  <a:cubicBezTo>
                    <a:pt x="1" y="1474"/>
                    <a:pt x="419" y="1893"/>
                    <a:pt x="947" y="1893"/>
                  </a:cubicBezTo>
                  <a:lnTo>
                    <a:pt x="8686" y="1893"/>
                  </a:lnTo>
                  <a:cubicBezTo>
                    <a:pt x="9198" y="1893"/>
                    <a:pt x="9617" y="1474"/>
                    <a:pt x="9617" y="947"/>
                  </a:cubicBezTo>
                  <a:cubicBezTo>
                    <a:pt x="9617" y="435"/>
                    <a:pt x="9198" y="1"/>
                    <a:pt x="86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3"/>
            <p:cNvSpPr/>
            <p:nvPr/>
          </p:nvSpPr>
          <p:spPr>
            <a:xfrm>
              <a:off x="-3251785" y="-135700"/>
              <a:ext cx="90801" cy="90801"/>
            </a:xfrm>
            <a:custGeom>
              <a:rect b="b" l="l" r="r" t="t"/>
              <a:pathLst>
                <a:path extrusionOk="0" h="2296" w="2296">
                  <a:moveTo>
                    <a:pt x="1148" y="0"/>
                  </a:moveTo>
                  <a:cubicBezTo>
                    <a:pt x="512" y="0"/>
                    <a:pt x="0" y="527"/>
                    <a:pt x="0" y="1148"/>
                  </a:cubicBezTo>
                  <a:cubicBezTo>
                    <a:pt x="0" y="1784"/>
                    <a:pt x="512" y="2295"/>
                    <a:pt x="1148" y="2295"/>
                  </a:cubicBezTo>
                  <a:cubicBezTo>
                    <a:pt x="1784" y="2295"/>
                    <a:pt x="2295" y="1784"/>
                    <a:pt x="2295" y="1148"/>
                  </a:cubicBezTo>
                  <a:cubicBezTo>
                    <a:pt x="2295" y="527"/>
                    <a:pt x="1784" y="0"/>
                    <a:pt x="11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3"/>
            <p:cNvSpPr/>
            <p:nvPr/>
          </p:nvSpPr>
          <p:spPr>
            <a:xfrm>
              <a:off x="-3119929" y="-127118"/>
              <a:ext cx="380328" cy="74231"/>
            </a:xfrm>
            <a:custGeom>
              <a:rect b="b" l="l" r="r" t="t"/>
              <a:pathLst>
                <a:path extrusionOk="0" h="1877" w="9617">
                  <a:moveTo>
                    <a:pt x="947" y="0"/>
                  </a:moveTo>
                  <a:cubicBezTo>
                    <a:pt x="419" y="0"/>
                    <a:pt x="1" y="419"/>
                    <a:pt x="1" y="931"/>
                  </a:cubicBezTo>
                  <a:cubicBezTo>
                    <a:pt x="1" y="1458"/>
                    <a:pt x="419" y="1877"/>
                    <a:pt x="947" y="1877"/>
                  </a:cubicBezTo>
                  <a:lnTo>
                    <a:pt x="8686" y="1877"/>
                  </a:lnTo>
                  <a:cubicBezTo>
                    <a:pt x="9198" y="1877"/>
                    <a:pt x="9617" y="1458"/>
                    <a:pt x="9617" y="931"/>
                  </a:cubicBezTo>
                  <a:cubicBezTo>
                    <a:pt x="9617" y="419"/>
                    <a:pt x="9198" y="0"/>
                    <a:pt x="86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3"/>
            <p:cNvSpPr/>
            <p:nvPr/>
          </p:nvSpPr>
          <p:spPr>
            <a:xfrm>
              <a:off x="-2754973" y="-30222"/>
              <a:ext cx="232500" cy="222692"/>
            </a:xfrm>
            <a:custGeom>
              <a:rect b="b" l="l" r="r" t="t"/>
              <a:pathLst>
                <a:path extrusionOk="0" h="5631" w="5879">
                  <a:moveTo>
                    <a:pt x="1381" y="1"/>
                  </a:moveTo>
                  <a:cubicBezTo>
                    <a:pt x="1055" y="1"/>
                    <a:pt x="730" y="125"/>
                    <a:pt x="497" y="357"/>
                  </a:cubicBezTo>
                  <a:cubicBezTo>
                    <a:pt x="1" y="854"/>
                    <a:pt x="1" y="1645"/>
                    <a:pt x="497" y="2141"/>
                  </a:cubicBezTo>
                  <a:lnTo>
                    <a:pt x="1164" y="2808"/>
                  </a:lnTo>
                  <a:lnTo>
                    <a:pt x="497" y="3475"/>
                  </a:lnTo>
                  <a:cubicBezTo>
                    <a:pt x="1" y="3971"/>
                    <a:pt x="1" y="4762"/>
                    <a:pt x="497" y="5258"/>
                  </a:cubicBezTo>
                  <a:cubicBezTo>
                    <a:pt x="730" y="5491"/>
                    <a:pt x="1055" y="5631"/>
                    <a:pt x="1381" y="5631"/>
                  </a:cubicBezTo>
                  <a:cubicBezTo>
                    <a:pt x="1722" y="5631"/>
                    <a:pt x="2033" y="5491"/>
                    <a:pt x="2281" y="5258"/>
                  </a:cubicBezTo>
                  <a:lnTo>
                    <a:pt x="2948" y="4591"/>
                  </a:lnTo>
                  <a:lnTo>
                    <a:pt x="3615" y="5258"/>
                  </a:lnTo>
                  <a:cubicBezTo>
                    <a:pt x="3847" y="5491"/>
                    <a:pt x="4157" y="5631"/>
                    <a:pt x="4499" y="5631"/>
                  </a:cubicBezTo>
                  <a:cubicBezTo>
                    <a:pt x="4840" y="5631"/>
                    <a:pt x="5150" y="5491"/>
                    <a:pt x="5383" y="5258"/>
                  </a:cubicBezTo>
                  <a:cubicBezTo>
                    <a:pt x="5879" y="4762"/>
                    <a:pt x="5879" y="3971"/>
                    <a:pt x="5383" y="3475"/>
                  </a:cubicBezTo>
                  <a:lnTo>
                    <a:pt x="4716" y="2808"/>
                  </a:lnTo>
                  <a:lnTo>
                    <a:pt x="5383" y="2141"/>
                  </a:lnTo>
                  <a:cubicBezTo>
                    <a:pt x="5879" y="1645"/>
                    <a:pt x="5879" y="854"/>
                    <a:pt x="5383" y="357"/>
                  </a:cubicBezTo>
                  <a:cubicBezTo>
                    <a:pt x="5150" y="125"/>
                    <a:pt x="4840" y="1"/>
                    <a:pt x="4499" y="1"/>
                  </a:cubicBezTo>
                  <a:cubicBezTo>
                    <a:pt x="4157" y="1"/>
                    <a:pt x="3847" y="125"/>
                    <a:pt x="3615" y="357"/>
                  </a:cubicBezTo>
                  <a:lnTo>
                    <a:pt x="2948" y="1024"/>
                  </a:lnTo>
                  <a:lnTo>
                    <a:pt x="2281" y="357"/>
                  </a:lnTo>
                  <a:cubicBezTo>
                    <a:pt x="2033" y="125"/>
                    <a:pt x="1722" y="1"/>
                    <a:pt x="13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3"/>
            <p:cNvSpPr/>
            <p:nvPr/>
          </p:nvSpPr>
          <p:spPr>
            <a:xfrm>
              <a:off x="-3420500" y="-562633"/>
              <a:ext cx="812780" cy="670449"/>
            </a:xfrm>
            <a:custGeom>
              <a:rect b="b" l="l" r="r" t="t"/>
              <a:pathLst>
                <a:path extrusionOk="0" h="16953" w="20552">
                  <a:moveTo>
                    <a:pt x="621" y="0"/>
                  </a:moveTo>
                  <a:cubicBezTo>
                    <a:pt x="280" y="0"/>
                    <a:pt x="1" y="280"/>
                    <a:pt x="1" y="636"/>
                  </a:cubicBezTo>
                  <a:lnTo>
                    <a:pt x="1" y="16316"/>
                  </a:lnTo>
                  <a:cubicBezTo>
                    <a:pt x="1" y="16658"/>
                    <a:pt x="280" y="16952"/>
                    <a:pt x="621" y="16952"/>
                  </a:cubicBezTo>
                  <a:lnTo>
                    <a:pt x="15852" y="16952"/>
                  </a:lnTo>
                  <a:cubicBezTo>
                    <a:pt x="15945" y="16704"/>
                    <a:pt x="16069" y="16487"/>
                    <a:pt x="16239" y="16270"/>
                  </a:cubicBezTo>
                  <a:cubicBezTo>
                    <a:pt x="16100" y="16099"/>
                    <a:pt x="15976" y="15898"/>
                    <a:pt x="15898" y="15696"/>
                  </a:cubicBezTo>
                  <a:lnTo>
                    <a:pt x="1257" y="15696"/>
                  </a:lnTo>
                  <a:lnTo>
                    <a:pt x="1257" y="4839"/>
                  </a:lnTo>
                  <a:lnTo>
                    <a:pt x="19295" y="4839"/>
                  </a:lnTo>
                  <a:lnTo>
                    <a:pt x="19295" y="12439"/>
                  </a:lnTo>
                  <a:cubicBezTo>
                    <a:pt x="19465" y="12532"/>
                    <a:pt x="19620" y="12625"/>
                    <a:pt x="19776" y="12734"/>
                  </a:cubicBezTo>
                  <a:cubicBezTo>
                    <a:pt x="20008" y="12548"/>
                    <a:pt x="20272" y="12408"/>
                    <a:pt x="20551" y="12315"/>
                  </a:cubicBezTo>
                  <a:lnTo>
                    <a:pt x="20551" y="636"/>
                  </a:lnTo>
                  <a:cubicBezTo>
                    <a:pt x="20551" y="280"/>
                    <a:pt x="20272" y="0"/>
                    <a:pt x="199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79"/>
          <p:cNvSpPr txBox="1"/>
          <p:nvPr>
            <p:ph idx="1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sz="2000"/>
              <a:t>Himpunan dibuat berdasarkan kesamaan KOTA dan PROFESI</a:t>
            </a:r>
            <a:endParaRPr sz="2000"/>
          </a:p>
        </p:txBody>
      </p:sp>
      <p:sp>
        <p:nvSpPr>
          <p:cNvPr id="950" name="Google Shape;950;p79"/>
          <p:cNvSpPr txBox="1"/>
          <p:nvPr>
            <p:ph idx="3" type="title"/>
          </p:nvPr>
        </p:nvSpPr>
        <p:spPr>
          <a:xfrm>
            <a:off x="1260288" y="1734119"/>
            <a:ext cx="1004672" cy="393025"/>
          </a:xfrm>
          <a:prstGeom prst="rect">
            <a:avLst/>
          </a:prstGeom>
          <a:solidFill>
            <a:schemeClr val="dk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lang="id" sz="1200"/>
              <a:t>DOKTER</a:t>
            </a:r>
            <a:endParaRPr sz="1200"/>
          </a:p>
        </p:txBody>
      </p:sp>
      <p:sp>
        <p:nvSpPr>
          <p:cNvPr id="951" name="Google Shape;951;p79"/>
          <p:cNvSpPr txBox="1"/>
          <p:nvPr>
            <p:ph idx="8" type="subTitle"/>
          </p:nvPr>
        </p:nvSpPr>
        <p:spPr>
          <a:xfrm>
            <a:off x="146054" y="1040459"/>
            <a:ext cx="1895700" cy="664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id"/>
              <a:t>Berdasarkan PROFESI :</a:t>
            </a:r>
            <a:endParaRPr/>
          </a:p>
          <a:p>
            <a:pPr indent="0" lvl="0" marL="0" rtl="0" algn="ctr">
              <a:lnSpc>
                <a:spcPct val="100000"/>
              </a:lnSpc>
              <a:spcBef>
                <a:spcPts val="0"/>
              </a:spcBef>
              <a:spcAft>
                <a:spcPts val="0"/>
              </a:spcAft>
              <a:buSzPts val="1400"/>
              <a:buNone/>
            </a:pPr>
            <a:r>
              <a:rPr lang="id"/>
              <a:t>Ada 2 tree :</a:t>
            </a:r>
            <a:endParaRPr/>
          </a:p>
        </p:txBody>
      </p:sp>
      <p:sp>
        <p:nvSpPr>
          <p:cNvPr id="952" name="Google Shape;952;p79"/>
          <p:cNvSpPr txBox="1"/>
          <p:nvPr>
            <p:ph idx="9" type="title"/>
          </p:nvPr>
        </p:nvSpPr>
        <p:spPr>
          <a:xfrm>
            <a:off x="146054" y="3255304"/>
            <a:ext cx="689171" cy="393025"/>
          </a:xfrm>
          <a:prstGeom prst="rect">
            <a:avLst/>
          </a:prstGeom>
          <a:solidFill>
            <a:schemeClr val="l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lang="id" sz="1200"/>
              <a:t>ABDUL</a:t>
            </a:r>
            <a:endParaRPr sz="1200"/>
          </a:p>
        </p:txBody>
      </p:sp>
      <p:sp>
        <p:nvSpPr>
          <p:cNvPr id="953" name="Google Shape;953;p79"/>
          <p:cNvSpPr txBox="1"/>
          <p:nvPr/>
        </p:nvSpPr>
        <p:spPr>
          <a:xfrm>
            <a:off x="6009938" y="1734119"/>
            <a:ext cx="1637021" cy="393025"/>
          </a:xfrm>
          <a:prstGeom prst="rect">
            <a:avLst/>
          </a:prstGeom>
          <a:solidFill>
            <a:schemeClr val="lt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200"/>
              <a:buFont typeface="Overpass Mono"/>
              <a:buNone/>
            </a:pPr>
            <a:r>
              <a:rPr b="1" i="0" lang="id" sz="1200" u="none" cap="none" strike="noStrike">
                <a:solidFill>
                  <a:schemeClr val="lt1"/>
                </a:solidFill>
                <a:latin typeface="Overpass Mono"/>
                <a:ea typeface="Overpass Mono"/>
                <a:cs typeface="Overpass Mono"/>
                <a:sym typeface="Overpass Mono"/>
              </a:rPr>
              <a:t>HANSIP</a:t>
            </a:r>
            <a:endParaRPr/>
          </a:p>
        </p:txBody>
      </p:sp>
      <p:sp>
        <p:nvSpPr>
          <p:cNvPr id="954" name="Google Shape;954;p79"/>
          <p:cNvSpPr txBox="1"/>
          <p:nvPr/>
        </p:nvSpPr>
        <p:spPr>
          <a:xfrm>
            <a:off x="2666275" y="3255301"/>
            <a:ext cx="911808" cy="393025"/>
          </a:xfrm>
          <a:prstGeom prst="rect">
            <a:avLst/>
          </a:prstGeom>
          <a:solidFill>
            <a:schemeClr val="lt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200"/>
              <a:buFont typeface="Overpass Mono"/>
              <a:buNone/>
            </a:pPr>
            <a:r>
              <a:rPr b="1" i="0" lang="id" sz="1200" u="none" cap="none" strike="noStrike">
                <a:solidFill>
                  <a:schemeClr val="lt1"/>
                </a:solidFill>
                <a:latin typeface="Overpass Mono"/>
                <a:ea typeface="Overpass Mono"/>
                <a:cs typeface="Overpass Mono"/>
                <a:sym typeface="Overpass Mono"/>
              </a:rPr>
              <a:t>YAHYA</a:t>
            </a:r>
            <a:endParaRPr/>
          </a:p>
        </p:txBody>
      </p:sp>
      <p:sp>
        <p:nvSpPr>
          <p:cNvPr id="955" name="Google Shape;955;p79"/>
          <p:cNvSpPr txBox="1"/>
          <p:nvPr/>
        </p:nvSpPr>
        <p:spPr>
          <a:xfrm>
            <a:off x="7548485" y="3255301"/>
            <a:ext cx="810787" cy="393025"/>
          </a:xfrm>
          <a:prstGeom prst="rect">
            <a:avLst/>
          </a:prstGeom>
          <a:solidFill>
            <a:schemeClr val="lt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200"/>
              <a:buFont typeface="Overpass Mono"/>
              <a:buNone/>
            </a:pPr>
            <a:r>
              <a:rPr b="1" i="0" lang="id" sz="1200" u="none" cap="none" strike="noStrike">
                <a:solidFill>
                  <a:schemeClr val="lt1"/>
                </a:solidFill>
                <a:latin typeface="Overpass Mono"/>
                <a:ea typeface="Overpass Mono"/>
                <a:cs typeface="Overpass Mono"/>
                <a:sym typeface="Overpass Mono"/>
              </a:rPr>
              <a:t>EDI</a:t>
            </a:r>
            <a:endParaRPr/>
          </a:p>
        </p:txBody>
      </p:sp>
      <p:sp>
        <p:nvSpPr>
          <p:cNvPr id="956" name="Google Shape;956;p79"/>
          <p:cNvSpPr txBox="1"/>
          <p:nvPr/>
        </p:nvSpPr>
        <p:spPr>
          <a:xfrm>
            <a:off x="1260288" y="3255302"/>
            <a:ext cx="1004672" cy="393025"/>
          </a:xfrm>
          <a:prstGeom prst="rect">
            <a:avLst/>
          </a:prstGeom>
          <a:solidFill>
            <a:schemeClr val="dk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200"/>
              <a:buFont typeface="Overpass Mono"/>
              <a:buNone/>
            </a:pPr>
            <a:r>
              <a:rPr b="1" i="0" lang="id" sz="1200" u="none" cap="none" strike="noStrike">
                <a:solidFill>
                  <a:schemeClr val="dk1"/>
                </a:solidFill>
                <a:latin typeface="Overpass Mono"/>
                <a:ea typeface="Overpass Mono"/>
                <a:cs typeface="Overpass Mono"/>
                <a:sym typeface="Overpass Mono"/>
              </a:rPr>
              <a:t>WAHYU</a:t>
            </a:r>
            <a:endParaRPr/>
          </a:p>
        </p:txBody>
      </p:sp>
      <p:sp>
        <p:nvSpPr>
          <p:cNvPr id="957" name="Google Shape;957;p79"/>
          <p:cNvSpPr txBox="1"/>
          <p:nvPr/>
        </p:nvSpPr>
        <p:spPr>
          <a:xfrm>
            <a:off x="5230690" y="3255301"/>
            <a:ext cx="1004672" cy="393025"/>
          </a:xfrm>
          <a:prstGeom prst="rect">
            <a:avLst/>
          </a:prstGeom>
          <a:solidFill>
            <a:schemeClr val="dk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200"/>
              <a:buFont typeface="Overpass Mono"/>
              <a:buNone/>
            </a:pPr>
            <a:r>
              <a:rPr b="1" i="0" lang="id" sz="1200" u="none" cap="none" strike="noStrike">
                <a:solidFill>
                  <a:schemeClr val="dk1"/>
                </a:solidFill>
                <a:latin typeface="Overpass Mono"/>
                <a:ea typeface="Overpass Mono"/>
                <a:cs typeface="Overpass Mono"/>
                <a:sym typeface="Overpass Mono"/>
              </a:rPr>
              <a:t>HAMID</a:t>
            </a:r>
            <a:endParaRPr/>
          </a:p>
        </p:txBody>
      </p:sp>
      <p:cxnSp>
        <p:nvCxnSpPr>
          <p:cNvPr id="958" name="Google Shape;958;p79"/>
          <p:cNvCxnSpPr>
            <a:stCxn id="950" idx="2"/>
            <a:endCxn id="952" idx="0"/>
          </p:cNvCxnSpPr>
          <p:nvPr/>
        </p:nvCxnSpPr>
        <p:spPr>
          <a:xfrm flipH="1">
            <a:off x="490624" y="2127144"/>
            <a:ext cx="1272000" cy="112830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959" name="Google Shape;959;p79"/>
          <p:cNvCxnSpPr>
            <a:stCxn id="950" idx="2"/>
            <a:endCxn id="956" idx="0"/>
          </p:cNvCxnSpPr>
          <p:nvPr/>
        </p:nvCxnSpPr>
        <p:spPr>
          <a:xfrm>
            <a:off x="1762624" y="2127144"/>
            <a:ext cx="0" cy="1128300"/>
          </a:xfrm>
          <a:prstGeom prst="straightConnector1">
            <a:avLst/>
          </a:prstGeom>
          <a:noFill/>
          <a:ln cap="flat" cmpd="sng" w="38100">
            <a:solidFill>
              <a:schemeClr val="accent3"/>
            </a:solidFill>
            <a:prstDash val="solid"/>
            <a:round/>
            <a:headEnd len="sm" w="sm" type="none"/>
            <a:tailEnd len="sm" w="sm" type="none"/>
          </a:ln>
          <a:effectLst>
            <a:outerShdw blurRad="40000" rotWithShape="0" dir="5400000" dist="23000">
              <a:srgbClr val="000000">
                <a:alpha val="34901"/>
              </a:srgbClr>
            </a:outerShdw>
          </a:effectLst>
        </p:spPr>
      </p:cxnSp>
      <p:cxnSp>
        <p:nvCxnSpPr>
          <p:cNvPr id="960" name="Google Shape;960;p79"/>
          <p:cNvCxnSpPr>
            <a:stCxn id="950" idx="2"/>
            <a:endCxn id="954" idx="0"/>
          </p:cNvCxnSpPr>
          <p:nvPr/>
        </p:nvCxnSpPr>
        <p:spPr>
          <a:xfrm>
            <a:off x="1762624" y="2127144"/>
            <a:ext cx="1359600" cy="112830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961" name="Google Shape;961;p79"/>
          <p:cNvCxnSpPr>
            <a:stCxn id="953" idx="2"/>
            <a:endCxn id="957" idx="0"/>
          </p:cNvCxnSpPr>
          <p:nvPr/>
        </p:nvCxnSpPr>
        <p:spPr>
          <a:xfrm flipH="1">
            <a:off x="5733148" y="2127144"/>
            <a:ext cx="1095300" cy="1128300"/>
          </a:xfrm>
          <a:prstGeom prst="straightConnector1">
            <a:avLst/>
          </a:prstGeom>
          <a:noFill/>
          <a:ln cap="flat" cmpd="sng" w="38100">
            <a:solidFill>
              <a:schemeClr val="accent3"/>
            </a:solidFill>
            <a:prstDash val="solid"/>
            <a:round/>
            <a:headEnd len="sm" w="sm" type="none"/>
            <a:tailEnd len="sm" w="sm" type="none"/>
          </a:ln>
          <a:effectLst>
            <a:outerShdw blurRad="40000" rotWithShape="0" dir="5400000" dist="23000">
              <a:srgbClr val="000000">
                <a:alpha val="34901"/>
              </a:srgbClr>
            </a:outerShdw>
          </a:effectLst>
        </p:spPr>
      </p:cxnSp>
      <p:cxnSp>
        <p:nvCxnSpPr>
          <p:cNvPr id="962" name="Google Shape;962;p79"/>
          <p:cNvCxnSpPr>
            <a:stCxn id="953" idx="2"/>
            <a:endCxn id="955" idx="0"/>
          </p:cNvCxnSpPr>
          <p:nvPr/>
        </p:nvCxnSpPr>
        <p:spPr>
          <a:xfrm>
            <a:off x="6828448" y="2127144"/>
            <a:ext cx="1125300" cy="112830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80"/>
          <p:cNvSpPr txBox="1"/>
          <p:nvPr>
            <p:ph idx="1" type="subTitle"/>
          </p:nvPr>
        </p:nvSpPr>
        <p:spPr>
          <a:xfrm flipH="1">
            <a:off x="103985" y="976193"/>
            <a:ext cx="3994724" cy="536683"/>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id"/>
              <a:t>Satuan alokasi yang diterapkan adalah :</a:t>
            </a:r>
            <a:endParaRPr/>
          </a:p>
        </p:txBody>
      </p:sp>
      <p:sp>
        <p:nvSpPr>
          <p:cNvPr id="968" name="Google Shape;968;p80"/>
          <p:cNvSpPr/>
          <p:nvPr/>
        </p:nvSpPr>
        <p:spPr>
          <a:xfrm>
            <a:off x="3724593" y="4712678"/>
            <a:ext cx="2821895" cy="14795"/>
          </a:xfrm>
          <a:custGeom>
            <a:rect b="b" l="l" r="r" t="t"/>
            <a:pathLst>
              <a:path extrusionOk="0" h="1064" w="202941">
                <a:moveTo>
                  <a:pt x="0" y="1"/>
                </a:moveTo>
                <a:lnTo>
                  <a:pt x="0" y="1064"/>
                </a:lnTo>
                <a:lnTo>
                  <a:pt x="202941" y="1064"/>
                </a:lnTo>
                <a:lnTo>
                  <a:pt x="20294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80"/>
          <p:cNvSpPr txBox="1"/>
          <p:nvPr/>
        </p:nvSpPr>
        <p:spPr>
          <a:xfrm>
            <a:off x="1255126" y="224135"/>
            <a:ext cx="6588000" cy="66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id" sz="2000" u="none" cap="none" strike="noStrike">
                <a:solidFill>
                  <a:srgbClr val="00FFC5"/>
                </a:solidFill>
                <a:latin typeface="Overpass Mono"/>
                <a:ea typeface="Overpass Mono"/>
                <a:cs typeface="Overpass Mono"/>
                <a:sym typeface="Overpass Mono"/>
              </a:rPr>
              <a:t>Maka strukturnya dapat direpresentasikan seperti pada gambar dibawah ini</a:t>
            </a:r>
            <a:endParaRPr/>
          </a:p>
        </p:txBody>
      </p:sp>
      <p:sp>
        <p:nvSpPr>
          <p:cNvPr id="970" name="Google Shape;970;p80"/>
          <p:cNvSpPr txBox="1"/>
          <p:nvPr/>
        </p:nvSpPr>
        <p:spPr>
          <a:xfrm flipH="1">
            <a:off x="1367732" y="1327593"/>
            <a:ext cx="3994724" cy="38866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naheim"/>
              <a:buNone/>
            </a:pPr>
            <a:r>
              <a:rPr b="0" i="0" lang="id" sz="1600" u="none" cap="none" strike="noStrike">
                <a:solidFill>
                  <a:schemeClr val="lt1"/>
                </a:solidFill>
                <a:latin typeface="Anaheim"/>
                <a:ea typeface="Anaheim"/>
                <a:cs typeface="Anaheim"/>
                <a:sym typeface="Anaheim"/>
              </a:rPr>
              <a:t>Pada node KOTA :</a:t>
            </a:r>
            <a:endParaRPr/>
          </a:p>
        </p:txBody>
      </p:sp>
      <p:graphicFrame>
        <p:nvGraphicFramePr>
          <p:cNvPr id="971" name="Google Shape;971;p80"/>
          <p:cNvGraphicFramePr/>
          <p:nvPr/>
        </p:nvGraphicFramePr>
        <p:xfrm>
          <a:off x="1367732" y="1882376"/>
          <a:ext cx="3000000" cy="3000000"/>
        </p:xfrm>
        <a:graphic>
          <a:graphicData uri="http://schemas.openxmlformats.org/drawingml/2006/table">
            <a:tbl>
              <a:tblPr bandRow="1" firstRow="1">
                <a:noFill/>
                <a:tableStyleId>{5102E397-FEC8-4550-920A-D7A1E53644B0}</a:tableStyleId>
              </a:tblPr>
              <a:tblGrid>
                <a:gridCol w="1781875"/>
                <a:gridCol w="2032000"/>
                <a:gridCol w="2032000"/>
              </a:tblGrid>
              <a:tr h="536675">
                <a:tc>
                  <a:txBody>
                    <a:bodyPr/>
                    <a:lstStyle/>
                    <a:p>
                      <a:pPr indent="0" lvl="0" marL="0" marR="0" rtl="0" algn="l">
                        <a:lnSpc>
                          <a:spcPct val="100000"/>
                        </a:lnSpc>
                        <a:spcBef>
                          <a:spcPts val="0"/>
                        </a:spcBef>
                        <a:spcAft>
                          <a:spcPts val="0"/>
                        </a:spcAft>
                        <a:buClr>
                          <a:srgbClr val="000000"/>
                        </a:buClr>
                        <a:buSzPts val="1400"/>
                        <a:buFont typeface="Arial"/>
                        <a:buNone/>
                      </a:pPr>
                      <a:r>
                        <a:rPr b="0" lang="id" sz="1400" u="none" cap="none" strike="noStrike">
                          <a:solidFill>
                            <a:schemeClr val="dk1"/>
                          </a:solidFill>
                          <a:latin typeface="Overpass Mono"/>
                          <a:ea typeface="Overpass Mono"/>
                          <a:cs typeface="Overpass Mono"/>
                          <a:sym typeface="Overpass Mono"/>
                        </a:rPr>
                        <a:t>Data node </a:t>
                      </a:r>
                      <a:r>
                        <a:rPr b="1" lang="id" sz="1400" u="none" cap="none" strike="noStrike">
                          <a:solidFill>
                            <a:schemeClr val="dk1"/>
                          </a:solidFill>
                          <a:latin typeface="Overpass Mono"/>
                          <a:ea typeface="Overpass Mono"/>
                          <a:cs typeface="Overpass Mono"/>
                          <a:sym typeface="Overpass Mono"/>
                        </a:rPr>
                        <a:t>KOTA</a:t>
                      </a:r>
                      <a:endParaRPr/>
                    </a:p>
                    <a:p>
                      <a:pPr indent="0" lvl="0" marL="0" marR="0" rtl="0" algn="l">
                        <a:lnSpc>
                          <a:spcPct val="100000"/>
                        </a:lnSpc>
                        <a:spcBef>
                          <a:spcPts val="0"/>
                        </a:spcBef>
                        <a:spcAft>
                          <a:spcPts val="0"/>
                        </a:spcAft>
                        <a:buNone/>
                      </a:pPr>
                      <a:r>
                        <a:t/>
                      </a:r>
                      <a:endParaRPr sz="1400" u="none" cap="none" strike="noStrike">
                        <a:latin typeface="Overpass Mono"/>
                        <a:ea typeface="Overpass Mono"/>
                        <a:cs typeface="Overpass Mono"/>
                        <a:sym typeface="Overpass Mono"/>
                      </a:endParaRPr>
                    </a:p>
                  </a:txBody>
                  <a:tcPr marT="45725" marB="45725" marR="91450" marL="91450">
                    <a:solidFill>
                      <a:srgbClr val="00FFC5"/>
                    </a:solidFill>
                  </a:tcPr>
                </a:tc>
                <a:tc>
                  <a:txBody>
                    <a:bodyPr/>
                    <a:lstStyle/>
                    <a:p>
                      <a:pPr indent="0" lvl="0" marL="0" marR="0" rtl="0" algn="l">
                        <a:lnSpc>
                          <a:spcPct val="100000"/>
                        </a:lnSpc>
                        <a:spcBef>
                          <a:spcPts val="0"/>
                        </a:spcBef>
                        <a:spcAft>
                          <a:spcPts val="0"/>
                        </a:spcAft>
                        <a:buNone/>
                      </a:pPr>
                      <a:r>
                        <a:rPr lang="id" sz="1400" u="none" cap="none" strike="noStrike">
                          <a:latin typeface="Overpass Mono"/>
                          <a:ea typeface="Overpass Mono"/>
                          <a:cs typeface="Overpass Mono"/>
                          <a:sym typeface="Overpass Mono"/>
                        </a:rPr>
                        <a:t>Pointer first member</a:t>
                      </a:r>
                      <a:endParaRPr sz="1400" u="none" cap="none" strike="noStrike">
                        <a:latin typeface="Overpass Mono"/>
                        <a:ea typeface="Overpass Mono"/>
                        <a:cs typeface="Overpass Mono"/>
                        <a:sym typeface="Overpass Mono"/>
                      </a:endParaRPr>
                    </a:p>
                  </a:txBody>
                  <a:tcPr marT="45725" marB="45725" marR="91450" marL="91450">
                    <a:solidFill>
                      <a:srgbClr val="00FFC5"/>
                    </a:solidFill>
                  </a:tcPr>
                </a:tc>
                <a:tc>
                  <a:txBody>
                    <a:bodyPr/>
                    <a:lstStyle/>
                    <a:p>
                      <a:pPr indent="0" lvl="0" marL="0" marR="0" rtl="0" algn="l">
                        <a:lnSpc>
                          <a:spcPct val="100000"/>
                        </a:lnSpc>
                        <a:spcBef>
                          <a:spcPts val="0"/>
                        </a:spcBef>
                        <a:spcAft>
                          <a:spcPts val="0"/>
                        </a:spcAft>
                        <a:buNone/>
                      </a:pPr>
                      <a:r>
                        <a:rPr lang="id" sz="1400" u="none" cap="none" strike="noStrike">
                          <a:latin typeface="Overpass Mono"/>
                          <a:ea typeface="Overpass Mono"/>
                          <a:cs typeface="Overpass Mono"/>
                          <a:sym typeface="Overpass Mono"/>
                        </a:rPr>
                        <a:t>Pointer last member</a:t>
                      </a:r>
                      <a:endParaRPr sz="1400" u="none" cap="none" strike="noStrike">
                        <a:latin typeface="Overpass Mono"/>
                        <a:ea typeface="Overpass Mono"/>
                        <a:cs typeface="Overpass Mono"/>
                        <a:sym typeface="Overpass Mono"/>
                      </a:endParaRPr>
                    </a:p>
                  </a:txBody>
                  <a:tcPr marT="45725" marB="45725" marR="91450" marL="91450">
                    <a:solidFill>
                      <a:srgbClr val="00FFC5"/>
                    </a:solidFill>
                  </a:tcPr>
                </a:tc>
              </a:tr>
            </a:tbl>
          </a:graphicData>
        </a:graphic>
      </p:graphicFrame>
      <p:sp>
        <p:nvSpPr>
          <p:cNvPr id="972" name="Google Shape;972;p80"/>
          <p:cNvSpPr txBox="1"/>
          <p:nvPr/>
        </p:nvSpPr>
        <p:spPr>
          <a:xfrm flipH="1">
            <a:off x="1448793" y="2467675"/>
            <a:ext cx="3994724" cy="38866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naheim"/>
              <a:buNone/>
            </a:pPr>
            <a:r>
              <a:rPr b="0" i="0" lang="id" sz="1600" u="none" cap="none" strike="noStrike">
                <a:solidFill>
                  <a:schemeClr val="lt1"/>
                </a:solidFill>
                <a:latin typeface="Anaheim"/>
                <a:ea typeface="Anaheim"/>
                <a:cs typeface="Anaheim"/>
                <a:sym typeface="Anaheim"/>
              </a:rPr>
              <a:t>Pada node PROFESI :</a:t>
            </a:r>
            <a:endParaRPr/>
          </a:p>
        </p:txBody>
      </p:sp>
      <p:graphicFrame>
        <p:nvGraphicFramePr>
          <p:cNvPr id="973" name="Google Shape;973;p80"/>
          <p:cNvGraphicFramePr/>
          <p:nvPr/>
        </p:nvGraphicFramePr>
        <p:xfrm>
          <a:off x="1328130" y="2897115"/>
          <a:ext cx="3000000" cy="3000000"/>
        </p:xfrm>
        <a:graphic>
          <a:graphicData uri="http://schemas.openxmlformats.org/drawingml/2006/table">
            <a:tbl>
              <a:tblPr bandRow="1" firstRow="1">
                <a:noFill/>
                <a:tableStyleId>{5102E397-FEC8-4550-920A-D7A1E53644B0}</a:tableStyleId>
              </a:tblPr>
              <a:tblGrid>
                <a:gridCol w="1781875"/>
                <a:gridCol w="2032000"/>
                <a:gridCol w="2032000"/>
              </a:tblGrid>
              <a:tr h="536675">
                <a:tc>
                  <a:txBody>
                    <a:bodyPr/>
                    <a:lstStyle/>
                    <a:p>
                      <a:pPr indent="0" lvl="0" marL="0" marR="0" rtl="0" algn="l">
                        <a:lnSpc>
                          <a:spcPct val="100000"/>
                        </a:lnSpc>
                        <a:spcBef>
                          <a:spcPts val="0"/>
                        </a:spcBef>
                        <a:spcAft>
                          <a:spcPts val="0"/>
                        </a:spcAft>
                        <a:buClr>
                          <a:srgbClr val="000000"/>
                        </a:buClr>
                        <a:buSzPts val="1400"/>
                        <a:buFont typeface="Arial"/>
                        <a:buNone/>
                      </a:pPr>
                      <a:r>
                        <a:rPr b="0" lang="id" sz="1400" u="none" cap="none" strike="noStrike">
                          <a:solidFill>
                            <a:schemeClr val="dk1"/>
                          </a:solidFill>
                          <a:latin typeface="Overpass Mono"/>
                          <a:ea typeface="Overpass Mono"/>
                          <a:cs typeface="Overpass Mono"/>
                          <a:sym typeface="Overpass Mono"/>
                        </a:rPr>
                        <a:t>Data node </a:t>
                      </a:r>
                      <a:r>
                        <a:rPr b="1" lang="id" sz="1400" u="none" cap="none" strike="noStrike">
                          <a:solidFill>
                            <a:schemeClr val="dk1"/>
                          </a:solidFill>
                          <a:latin typeface="Overpass Mono"/>
                          <a:ea typeface="Overpass Mono"/>
                          <a:cs typeface="Overpass Mono"/>
                          <a:sym typeface="Overpass Mono"/>
                        </a:rPr>
                        <a:t>PROFESI</a:t>
                      </a:r>
                      <a:endParaRPr/>
                    </a:p>
                  </a:txBody>
                  <a:tcPr marT="45725" marB="45725" marR="91450" marL="91450">
                    <a:solidFill>
                      <a:srgbClr val="00FFC5"/>
                    </a:solidFill>
                  </a:tcPr>
                </a:tc>
                <a:tc>
                  <a:txBody>
                    <a:bodyPr/>
                    <a:lstStyle/>
                    <a:p>
                      <a:pPr indent="0" lvl="0" marL="0" marR="0" rtl="0" algn="l">
                        <a:lnSpc>
                          <a:spcPct val="100000"/>
                        </a:lnSpc>
                        <a:spcBef>
                          <a:spcPts val="0"/>
                        </a:spcBef>
                        <a:spcAft>
                          <a:spcPts val="0"/>
                        </a:spcAft>
                        <a:buNone/>
                      </a:pPr>
                      <a:r>
                        <a:rPr lang="id" sz="1400" u="none" cap="none" strike="noStrike">
                          <a:latin typeface="Overpass Mono"/>
                          <a:ea typeface="Overpass Mono"/>
                          <a:cs typeface="Overpass Mono"/>
                          <a:sym typeface="Overpass Mono"/>
                        </a:rPr>
                        <a:t>Pointer first member</a:t>
                      </a:r>
                      <a:endParaRPr sz="1400" u="none" cap="none" strike="noStrike">
                        <a:latin typeface="Overpass Mono"/>
                        <a:ea typeface="Overpass Mono"/>
                        <a:cs typeface="Overpass Mono"/>
                        <a:sym typeface="Overpass Mono"/>
                      </a:endParaRPr>
                    </a:p>
                  </a:txBody>
                  <a:tcPr marT="45725" marB="45725" marR="91450" marL="91450">
                    <a:solidFill>
                      <a:srgbClr val="00FFC5"/>
                    </a:solidFill>
                  </a:tcPr>
                </a:tc>
                <a:tc>
                  <a:txBody>
                    <a:bodyPr/>
                    <a:lstStyle/>
                    <a:p>
                      <a:pPr indent="0" lvl="0" marL="0" marR="0" rtl="0" algn="l">
                        <a:lnSpc>
                          <a:spcPct val="100000"/>
                        </a:lnSpc>
                        <a:spcBef>
                          <a:spcPts val="0"/>
                        </a:spcBef>
                        <a:spcAft>
                          <a:spcPts val="0"/>
                        </a:spcAft>
                        <a:buNone/>
                      </a:pPr>
                      <a:r>
                        <a:rPr lang="id" sz="1400" u="none" cap="none" strike="noStrike">
                          <a:latin typeface="Overpass Mono"/>
                          <a:ea typeface="Overpass Mono"/>
                          <a:cs typeface="Overpass Mono"/>
                          <a:sym typeface="Overpass Mono"/>
                        </a:rPr>
                        <a:t>Pointer last member</a:t>
                      </a:r>
                      <a:endParaRPr sz="1400" u="none" cap="none" strike="noStrike">
                        <a:latin typeface="Overpass Mono"/>
                        <a:ea typeface="Overpass Mono"/>
                        <a:cs typeface="Overpass Mono"/>
                        <a:sym typeface="Overpass Mono"/>
                      </a:endParaRPr>
                    </a:p>
                  </a:txBody>
                  <a:tcPr marT="45725" marB="45725" marR="91450" marL="91450">
                    <a:solidFill>
                      <a:srgbClr val="00FFC5"/>
                    </a:solidFill>
                  </a:tcPr>
                </a:tc>
              </a:tr>
            </a:tbl>
          </a:graphicData>
        </a:graphic>
      </p:graphicFrame>
      <p:sp>
        <p:nvSpPr>
          <p:cNvPr id="974" name="Google Shape;974;p80"/>
          <p:cNvSpPr txBox="1"/>
          <p:nvPr/>
        </p:nvSpPr>
        <p:spPr>
          <a:xfrm flipH="1">
            <a:off x="1448793" y="3433797"/>
            <a:ext cx="3994724" cy="38866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naheim"/>
              <a:buNone/>
            </a:pPr>
            <a:r>
              <a:rPr b="0" i="0" lang="id" sz="1600" u="none" cap="none" strike="noStrike">
                <a:solidFill>
                  <a:schemeClr val="lt1"/>
                </a:solidFill>
                <a:latin typeface="Anaheim"/>
                <a:ea typeface="Anaheim"/>
                <a:cs typeface="Anaheim"/>
                <a:sym typeface="Anaheim"/>
              </a:rPr>
              <a:t>Pada node PENDUDUK :</a:t>
            </a:r>
            <a:endParaRPr/>
          </a:p>
        </p:txBody>
      </p:sp>
      <p:graphicFrame>
        <p:nvGraphicFramePr>
          <p:cNvPr id="975" name="Google Shape;975;p80"/>
          <p:cNvGraphicFramePr/>
          <p:nvPr/>
        </p:nvGraphicFramePr>
        <p:xfrm>
          <a:off x="844062" y="3903145"/>
          <a:ext cx="3000000" cy="3000000"/>
        </p:xfrm>
        <a:graphic>
          <a:graphicData uri="http://schemas.openxmlformats.org/drawingml/2006/table">
            <a:tbl>
              <a:tblPr bandRow="1" firstRow="1">
                <a:noFill/>
                <a:tableStyleId>{5102E397-FEC8-4550-920A-D7A1E53644B0}</a:tableStyleId>
              </a:tblPr>
              <a:tblGrid>
                <a:gridCol w="1365375"/>
                <a:gridCol w="1101950"/>
                <a:gridCol w="993325"/>
                <a:gridCol w="1153550"/>
                <a:gridCol w="1153550"/>
                <a:gridCol w="1153550"/>
                <a:gridCol w="1153550"/>
              </a:tblGrid>
              <a:tr h="401025">
                <a:tc>
                  <a:txBody>
                    <a:bodyPr/>
                    <a:lstStyle/>
                    <a:p>
                      <a:pPr indent="0" lvl="0" marL="0" marR="0" rtl="0" algn="l">
                        <a:lnSpc>
                          <a:spcPct val="100000"/>
                        </a:lnSpc>
                        <a:spcBef>
                          <a:spcPts val="0"/>
                        </a:spcBef>
                        <a:spcAft>
                          <a:spcPts val="0"/>
                        </a:spcAft>
                        <a:buNone/>
                      </a:pPr>
                      <a:r>
                        <a:t/>
                      </a:r>
                      <a:endParaRPr sz="1400" u="none" cap="none" strike="noStrike">
                        <a:latin typeface="Overpass Mono"/>
                        <a:ea typeface="Overpass Mono"/>
                        <a:cs typeface="Overpass Mono"/>
                        <a:sym typeface="Overpass Mono"/>
                      </a:endParaRPr>
                    </a:p>
                  </a:txBody>
                  <a:tcPr marT="45725" marB="45725" marR="91450" marL="91450">
                    <a:lnB cap="flat" cmpd="sng" w="12700">
                      <a:solidFill>
                        <a:schemeClr val="dk1"/>
                      </a:solidFill>
                      <a:prstDash val="solid"/>
                      <a:round/>
                      <a:headEnd len="sm" w="sm" type="none"/>
                      <a:tailEnd len="sm" w="sm" type="none"/>
                    </a:lnB>
                    <a:solidFill>
                      <a:srgbClr val="00FFC5"/>
                    </a:solidFill>
                  </a:tcPr>
                </a:tc>
                <a:tc gridSpan="3">
                  <a:txBody>
                    <a:bodyPr/>
                    <a:lstStyle/>
                    <a:p>
                      <a:pPr indent="0" lvl="0" marL="0" marR="0" rtl="0" algn="l">
                        <a:lnSpc>
                          <a:spcPct val="100000"/>
                        </a:lnSpc>
                        <a:spcBef>
                          <a:spcPts val="0"/>
                        </a:spcBef>
                        <a:spcAft>
                          <a:spcPts val="0"/>
                        </a:spcAft>
                        <a:buNone/>
                      </a:pPr>
                      <a:r>
                        <a:rPr lang="id" sz="1400" u="none" cap="none" strike="noStrike">
                          <a:latin typeface="Overpass Mono"/>
                          <a:ea typeface="Overpass Mono"/>
                          <a:cs typeface="Overpass Mono"/>
                          <a:sym typeface="Overpass Mono"/>
                        </a:rPr>
                        <a:t>Pada himpunan KOTA</a:t>
                      </a:r>
                      <a:endParaRPr sz="1400" u="none" cap="none" strike="noStrike">
                        <a:latin typeface="Overpass Mono"/>
                        <a:ea typeface="Overpass Mono"/>
                        <a:cs typeface="Overpass Mono"/>
                        <a:sym typeface="Overpass Mono"/>
                      </a:endParaRPr>
                    </a:p>
                  </a:txBody>
                  <a:tcPr marT="45725" marB="45725" marR="91450" marL="91450">
                    <a:solidFill>
                      <a:srgbClr val="00FFC5"/>
                    </a:solidFill>
                  </a:tcPr>
                </a:tc>
                <a:tc hMerge="1"/>
                <a:tc hMerge="1"/>
                <a:tc gridSpan="3">
                  <a:txBody>
                    <a:bodyPr/>
                    <a:lstStyle/>
                    <a:p>
                      <a:pPr indent="0" lvl="0" marL="0" marR="0" rtl="0" algn="l">
                        <a:lnSpc>
                          <a:spcPct val="100000"/>
                        </a:lnSpc>
                        <a:spcBef>
                          <a:spcPts val="0"/>
                        </a:spcBef>
                        <a:spcAft>
                          <a:spcPts val="0"/>
                        </a:spcAft>
                        <a:buNone/>
                      </a:pPr>
                      <a:r>
                        <a:rPr lang="id" sz="1400" u="none" cap="none" strike="noStrike">
                          <a:latin typeface="Overpass Mono"/>
                          <a:ea typeface="Overpass Mono"/>
                          <a:cs typeface="Overpass Mono"/>
                          <a:sym typeface="Overpass Mono"/>
                        </a:rPr>
                        <a:t>Pada himpunan PROFESI</a:t>
                      </a:r>
                      <a:endParaRPr sz="1400" u="none" cap="none" strike="noStrike">
                        <a:latin typeface="Overpass Mono"/>
                        <a:ea typeface="Overpass Mono"/>
                        <a:cs typeface="Overpass Mono"/>
                        <a:sym typeface="Overpass Mono"/>
                      </a:endParaRPr>
                    </a:p>
                  </a:txBody>
                  <a:tcPr marT="45725" marB="45725" marR="91450" marL="91450">
                    <a:solidFill>
                      <a:srgbClr val="00FFC5"/>
                    </a:solidFill>
                  </a:tcPr>
                </a:tc>
                <a:tc hMerge="1"/>
                <a:tc hMerge="1"/>
              </a:tr>
              <a:tr h="615200">
                <a:tc>
                  <a:txBody>
                    <a:bodyPr/>
                    <a:lstStyle/>
                    <a:p>
                      <a:pPr indent="0" lvl="0" marL="0" marR="0" rtl="0" algn="l">
                        <a:lnSpc>
                          <a:spcPct val="100000"/>
                        </a:lnSpc>
                        <a:spcBef>
                          <a:spcPts val="0"/>
                        </a:spcBef>
                        <a:spcAft>
                          <a:spcPts val="0"/>
                        </a:spcAft>
                        <a:buNone/>
                      </a:pPr>
                      <a:r>
                        <a:rPr lang="id" sz="1400" u="none" cap="none" strike="noStrike">
                          <a:latin typeface="Overpass Mono"/>
                          <a:ea typeface="Overpass Mono"/>
                          <a:cs typeface="Overpass Mono"/>
                          <a:sym typeface="Overpass Mono"/>
                        </a:rPr>
                        <a:t>Data node PENDUDUK</a:t>
                      </a:r>
                      <a:endParaRPr sz="1400" u="none" cap="none" strike="noStrike">
                        <a:latin typeface="Overpass Mono"/>
                        <a:ea typeface="Overpass Mono"/>
                        <a:cs typeface="Overpass Mono"/>
                        <a:sym typeface="Overpass Mono"/>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FFC5"/>
                    </a:solidFill>
                  </a:tcPr>
                </a:tc>
                <a:tc>
                  <a:txBody>
                    <a:bodyPr/>
                    <a:lstStyle/>
                    <a:p>
                      <a:pPr indent="0" lvl="0" marL="0" marR="0" rtl="0" algn="l">
                        <a:lnSpc>
                          <a:spcPct val="100000"/>
                        </a:lnSpc>
                        <a:spcBef>
                          <a:spcPts val="0"/>
                        </a:spcBef>
                        <a:spcAft>
                          <a:spcPts val="0"/>
                        </a:spcAft>
                        <a:buNone/>
                      </a:pPr>
                      <a:r>
                        <a:rPr lang="id" sz="1400" u="none" cap="none" strike="noStrike">
                          <a:latin typeface="Overpass Mono"/>
                          <a:ea typeface="Overpass Mono"/>
                          <a:cs typeface="Overpass Mono"/>
                          <a:sym typeface="Overpass Mono"/>
                        </a:rPr>
                        <a:t>Pointer prior</a:t>
                      </a:r>
                      <a:endParaRPr/>
                    </a:p>
                    <a:p>
                      <a:pPr indent="0" lvl="0" marL="0" marR="0" rtl="0" algn="l">
                        <a:lnSpc>
                          <a:spcPct val="100000"/>
                        </a:lnSpc>
                        <a:spcBef>
                          <a:spcPts val="0"/>
                        </a:spcBef>
                        <a:spcAft>
                          <a:spcPts val="0"/>
                        </a:spcAft>
                        <a:buNone/>
                      </a:pPr>
                      <a:r>
                        <a:rPr lang="id" sz="1400" u="none" cap="none" strike="noStrike">
                          <a:latin typeface="Overpass Mono"/>
                          <a:ea typeface="Overpass Mono"/>
                          <a:cs typeface="Overpass Mono"/>
                          <a:sym typeface="Overpass Mono"/>
                        </a:rPr>
                        <a:t>member</a:t>
                      </a:r>
                      <a:endParaRPr sz="1400" u="none" cap="none" strike="noStrike">
                        <a:latin typeface="Overpass Mono"/>
                        <a:ea typeface="Overpass Mono"/>
                        <a:cs typeface="Overpass Mono"/>
                        <a:sym typeface="Overpass Mono"/>
                      </a:endParaRPr>
                    </a:p>
                  </a:txBody>
                  <a:tcPr marT="45725" marB="45725" marR="91450" marL="91450">
                    <a:lnL cap="flat" cmpd="sng" w="12700">
                      <a:solidFill>
                        <a:schemeClr val="dk1"/>
                      </a:solidFill>
                      <a:prstDash val="solid"/>
                      <a:round/>
                      <a:headEnd len="sm" w="sm" type="none"/>
                      <a:tailEnd len="sm" w="sm" type="none"/>
                    </a:lnL>
                    <a:solidFill>
                      <a:srgbClr val="00FFC5"/>
                    </a:solidFill>
                  </a:tcPr>
                </a:tc>
                <a:tc>
                  <a:txBody>
                    <a:bodyPr/>
                    <a:lstStyle/>
                    <a:p>
                      <a:pPr indent="0" lvl="0" marL="0" marR="0" rtl="0" algn="l">
                        <a:lnSpc>
                          <a:spcPct val="100000"/>
                        </a:lnSpc>
                        <a:spcBef>
                          <a:spcPts val="0"/>
                        </a:spcBef>
                        <a:spcAft>
                          <a:spcPts val="0"/>
                        </a:spcAft>
                        <a:buNone/>
                      </a:pPr>
                      <a:r>
                        <a:rPr lang="id" sz="1400" u="none" cap="none" strike="noStrike">
                          <a:latin typeface="Overpass Mono"/>
                          <a:ea typeface="Overpass Mono"/>
                          <a:cs typeface="Overpass Mono"/>
                          <a:sym typeface="Overpass Mono"/>
                        </a:rPr>
                        <a:t>Pointer next member</a:t>
                      </a:r>
                      <a:endParaRPr sz="1400" u="none" cap="none" strike="noStrike">
                        <a:latin typeface="Overpass Mono"/>
                        <a:ea typeface="Overpass Mono"/>
                        <a:cs typeface="Overpass Mono"/>
                        <a:sym typeface="Overpass Mono"/>
                      </a:endParaRPr>
                    </a:p>
                  </a:txBody>
                  <a:tcPr marT="45725" marB="45725" marR="91450" marL="91450">
                    <a:solidFill>
                      <a:srgbClr val="00FFC5"/>
                    </a:solidFill>
                  </a:tcPr>
                </a:tc>
                <a:tc>
                  <a:txBody>
                    <a:bodyPr/>
                    <a:lstStyle/>
                    <a:p>
                      <a:pPr indent="0" lvl="0" marL="0" marR="0" rtl="0" algn="l">
                        <a:lnSpc>
                          <a:spcPct val="100000"/>
                        </a:lnSpc>
                        <a:spcBef>
                          <a:spcPts val="0"/>
                        </a:spcBef>
                        <a:spcAft>
                          <a:spcPts val="0"/>
                        </a:spcAft>
                        <a:buNone/>
                      </a:pPr>
                      <a:r>
                        <a:rPr lang="id" sz="1400" u="none" cap="none" strike="noStrike">
                          <a:latin typeface="Overpass Mono"/>
                          <a:ea typeface="Overpass Mono"/>
                          <a:cs typeface="Overpass Mono"/>
                          <a:sym typeface="Overpass Mono"/>
                        </a:rPr>
                        <a:t>Pointer owner</a:t>
                      </a:r>
                      <a:endParaRPr sz="1400" u="none" cap="none" strike="noStrike">
                        <a:latin typeface="Overpass Mono"/>
                        <a:ea typeface="Overpass Mono"/>
                        <a:cs typeface="Overpass Mono"/>
                        <a:sym typeface="Overpass Mono"/>
                      </a:endParaRPr>
                    </a:p>
                  </a:txBody>
                  <a:tcPr marT="45725" marB="45725" marR="91450" marL="91450">
                    <a:solidFill>
                      <a:srgbClr val="00FFC5"/>
                    </a:solidFill>
                  </a:tcPr>
                </a:tc>
                <a:tc>
                  <a:txBody>
                    <a:bodyPr/>
                    <a:lstStyle/>
                    <a:p>
                      <a:pPr indent="0" lvl="0" marL="0" marR="0" rtl="0" algn="l">
                        <a:lnSpc>
                          <a:spcPct val="100000"/>
                        </a:lnSpc>
                        <a:spcBef>
                          <a:spcPts val="0"/>
                        </a:spcBef>
                        <a:spcAft>
                          <a:spcPts val="0"/>
                        </a:spcAft>
                        <a:buNone/>
                      </a:pPr>
                      <a:r>
                        <a:rPr lang="id" sz="1400" u="none" cap="none" strike="noStrike">
                          <a:latin typeface="Overpass Mono"/>
                          <a:ea typeface="Overpass Mono"/>
                          <a:cs typeface="Overpass Mono"/>
                          <a:sym typeface="Overpass Mono"/>
                        </a:rPr>
                        <a:t>Pointer prior member</a:t>
                      </a:r>
                      <a:endParaRPr sz="1400" u="none" cap="none" strike="noStrike">
                        <a:latin typeface="Overpass Mono"/>
                        <a:ea typeface="Overpass Mono"/>
                        <a:cs typeface="Overpass Mono"/>
                        <a:sym typeface="Overpass Mono"/>
                      </a:endParaRPr>
                    </a:p>
                  </a:txBody>
                  <a:tcPr marT="45725" marB="45725" marR="91450" marL="91450">
                    <a:solidFill>
                      <a:srgbClr val="00FFC5"/>
                    </a:solidFill>
                  </a:tcPr>
                </a:tc>
                <a:tc>
                  <a:txBody>
                    <a:bodyPr/>
                    <a:lstStyle/>
                    <a:p>
                      <a:pPr indent="0" lvl="0" marL="0" marR="0" rtl="0" algn="l">
                        <a:lnSpc>
                          <a:spcPct val="100000"/>
                        </a:lnSpc>
                        <a:spcBef>
                          <a:spcPts val="0"/>
                        </a:spcBef>
                        <a:spcAft>
                          <a:spcPts val="0"/>
                        </a:spcAft>
                        <a:buNone/>
                      </a:pPr>
                      <a:r>
                        <a:rPr lang="id" sz="1400" u="none" cap="none" strike="noStrike">
                          <a:latin typeface="Overpass Mono"/>
                          <a:ea typeface="Overpass Mono"/>
                          <a:cs typeface="Overpass Mono"/>
                          <a:sym typeface="Overpass Mono"/>
                        </a:rPr>
                        <a:t>Pointer next member</a:t>
                      </a:r>
                      <a:endParaRPr sz="1400" u="none" cap="none" strike="noStrike">
                        <a:latin typeface="Overpass Mono"/>
                        <a:ea typeface="Overpass Mono"/>
                        <a:cs typeface="Overpass Mono"/>
                        <a:sym typeface="Overpass Mono"/>
                      </a:endParaRPr>
                    </a:p>
                  </a:txBody>
                  <a:tcPr marT="45725" marB="45725" marR="91450" marL="91450">
                    <a:solidFill>
                      <a:srgbClr val="00FFC5"/>
                    </a:solidFill>
                  </a:tcPr>
                </a:tc>
                <a:tc>
                  <a:txBody>
                    <a:bodyPr/>
                    <a:lstStyle/>
                    <a:p>
                      <a:pPr indent="0" lvl="0" marL="0" marR="0" rtl="0" algn="l">
                        <a:lnSpc>
                          <a:spcPct val="100000"/>
                        </a:lnSpc>
                        <a:spcBef>
                          <a:spcPts val="0"/>
                        </a:spcBef>
                        <a:spcAft>
                          <a:spcPts val="0"/>
                        </a:spcAft>
                        <a:buNone/>
                      </a:pPr>
                      <a:r>
                        <a:rPr lang="id" sz="1400" u="none" cap="none" strike="noStrike">
                          <a:latin typeface="Overpass Mono"/>
                          <a:ea typeface="Overpass Mono"/>
                          <a:cs typeface="Overpass Mono"/>
                          <a:sym typeface="Overpass Mono"/>
                        </a:rPr>
                        <a:t>Pointer owner</a:t>
                      </a:r>
                      <a:endParaRPr sz="1400" u="none" cap="none" strike="noStrike">
                        <a:latin typeface="Overpass Mono"/>
                        <a:ea typeface="Overpass Mono"/>
                        <a:cs typeface="Overpass Mono"/>
                        <a:sym typeface="Overpass Mono"/>
                      </a:endParaRPr>
                    </a:p>
                  </a:txBody>
                  <a:tcPr marT="45725" marB="45725" marR="91450" marL="91450">
                    <a:solidFill>
                      <a:srgbClr val="00FFC5"/>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979" name="Shape 979"/>
        <p:cNvGrpSpPr/>
        <p:nvPr/>
      </p:nvGrpSpPr>
      <p:grpSpPr>
        <a:xfrm>
          <a:off x="0" y="0"/>
          <a:ext cx="0" cy="0"/>
          <a:chOff x="0" y="0"/>
          <a:chExt cx="0" cy="0"/>
        </a:xfrm>
      </p:grpSpPr>
      <p:sp>
        <p:nvSpPr>
          <p:cNvPr id="980" name="Google Shape;980;p81"/>
          <p:cNvSpPr txBox="1"/>
          <p:nvPr/>
        </p:nvSpPr>
        <p:spPr>
          <a:xfrm>
            <a:off x="143120" y="141241"/>
            <a:ext cx="3510374" cy="99824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id" sz="1800" u="none" cap="none" strike="noStrike">
                <a:solidFill>
                  <a:srgbClr val="FFFFFF"/>
                </a:solidFill>
                <a:latin typeface="Proxima Nova Semibold"/>
                <a:ea typeface="Proxima Nova Semibold"/>
                <a:cs typeface="Proxima Nova Semibold"/>
                <a:sym typeface="Proxima Nova Semibold"/>
              </a:rPr>
              <a:t>Pada gambar disamping ini tidak semua pointer digambarkan dengan lengkap, karena pertimbangan kemudahan membacanya.</a:t>
            </a:r>
            <a:endParaRPr/>
          </a:p>
          <a:p>
            <a:pPr indent="0" lvl="0" marL="0" marR="0" rtl="0" algn="l">
              <a:lnSpc>
                <a:spcPct val="100000"/>
              </a:lnSpc>
              <a:spcBef>
                <a:spcPts val="0"/>
              </a:spcBef>
              <a:spcAft>
                <a:spcPts val="0"/>
              </a:spcAft>
              <a:buClr>
                <a:srgbClr val="000000"/>
              </a:buClr>
              <a:buSzPts val="1100"/>
              <a:buFont typeface="Arial"/>
              <a:buNone/>
            </a:pPr>
            <a:r>
              <a:rPr b="0" i="0" lang="id" sz="1800" u="none" cap="none" strike="noStrike">
                <a:solidFill>
                  <a:srgbClr val="FFFFFF"/>
                </a:solidFill>
                <a:latin typeface="Proxima Nova Semibold"/>
                <a:ea typeface="Proxima Nova Semibold"/>
                <a:cs typeface="Proxima Nova Semibold"/>
                <a:sym typeface="Proxima Nova Semibold"/>
              </a:rPr>
              <a:t>Untuk himpunan KOTA pointer digambarkan dengan lengkap, akan tetapi untuk himpunan PROFESI hanya digambarkan pointer ownernya saja. </a:t>
            </a:r>
            <a:endParaRPr b="1" i="0" sz="1800" u="none" cap="none" strike="noStrike">
              <a:solidFill>
                <a:srgbClr val="FFFFFF"/>
              </a:solidFill>
              <a:latin typeface="Anaheim"/>
              <a:ea typeface="Anaheim"/>
              <a:cs typeface="Anaheim"/>
              <a:sym typeface="Anaheim"/>
            </a:endParaRPr>
          </a:p>
        </p:txBody>
      </p:sp>
      <p:pic>
        <p:nvPicPr>
          <p:cNvPr id="981" name="Google Shape;981;p81"/>
          <p:cNvPicPr preferRelativeResize="0"/>
          <p:nvPr/>
        </p:nvPicPr>
        <p:blipFill rotWithShape="1">
          <a:blip r:embed="rId3">
            <a:alphaModFix/>
          </a:blip>
          <a:srcRect b="0" l="0" r="0" t="0"/>
          <a:stretch/>
        </p:blipFill>
        <p:spPr>
          <a:xfrm>
            <a:off x="3796614" y="0"/>
            <a:ext cx="5347386" cy="5143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82"/>
          <p:cNvSpPr txBox="1"/>
          <p:nvPr>
            <p:ph type="title"/>
          </p:nvPr>
        </p:nvSpPr>
        <p:spPr>
          <a:xfrm>
            <a:off x="359400" y="2347797"/>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id"/>
              <a:t>HASHING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83"/>
          <p:cNvSpPr txBox="1"/>
          <p:nvPr>
            <p:ph type="title"/>
          </p:nvPr>
        </p:nvSpPr>
        <p:spPr>
          <a:xfrm>
            <a:off x="897432" y="343200"/>
            <a:ext cx="8085264"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ORGANISASI HASHED (RANDOM/DIRECT)</a:t>
            </a:r>
            <a:endParaRPr/>
          </a:p>
        </p:txBody>
      </p:sp>
      <p:grpSp>
        <p:nvGrpSpPr>
          <p:cNvPr id="992" name="Google Shape;992;p83"/>
          <p:cNvGrpSpPr/>
          <p:nvPr/>
        </p:nvGrpSpPr>
        <p:grpSpPr>
          <a:xfrm>
            <a:off x="7709095" y="2872050"/>
            <a:ext cx="1434809" cy="2123775"/>
            <a:chOff x="6739789" y="1500450"/>
            <a:chExt cx="2404115" cy="2123775"/>
          </a:xfrm>
        </p:grpSpPr>
        <p:sp>
          <p:nvSpPr>
            <p:cNvPr id="993" name="Google Shape;993;p8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8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8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8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8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8" name="Google Shape;998;p83"/>
          <p:cNvGrpSpPr/>
          <p:nvPr/>
        </p:nvGrpSpPr>
        <p:grpSpPr>
          <a:xfrm>
            <a:off x="11" y="128850"/>
            <a:ext cx="1097270" cy="2123775"/>
            <a:chOff x="10" y="1500450"/>
            <a:chExt cx="2428766" cy="2123775"/>
          </a:xfrm>
        </p:grpSpPr>
        <p:sp>
          <p:nvSpPr>
            <p:cNvPr id="999" name="Google Shape;999;p8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8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8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8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3" name="Google Shape;1003;p83"/>
          <p:cNvSpPr txBox="1"/>
          <p:nvPr/>
        </p:nvSpPr>
        <p:spPr>
          <a:xfrm flipH="1">
            <a:off x="1536929" y="1197967"/>
            <a:ext cx="4840357" cy="699208"/>
          </a:xfrm>
          <a:prstGeom prst="rect">
            <a:avLst/>
          </a:prstGeom>
          <a:noFill/>
          <a:ln>
            <a:noFill/>
          </a:ln>
        </p:spPr>
        <p:txBody>
          <a:bodyPr anchorCtr="0" anchor="t" bIns="91425" lIns="91425" spcFirstLastPara="1" rIns="91425" wrap="square" tIns="0">
            <a:noAutofit/>
          </a:bodyPr>
          <a:lstStyle/>
          <a:p>
            <a:pPr indent="0" lvl="0" marL="0" marR="0" rtl="0" algn="l">
              <a:lnSpc>
                <a:spcPct val="100000"/>
              </a:lnSpc>
              <a:spcBef>
                <a:spcPts val="0"/>
              </a:spcBef>
              <a:spcAft>
                <a:spcPts val="0"/>
              </a:spcAft>
              <a:buNone/>
            </a:pPr>
            <a:r>
              <a:rPr b="0" i="0" lang="id" sz="1400" u="none" cap="none" strike="noStrike">
                <a:solidFill>
                  <a:schemeClr val="lt1"/>
                </a:solidFill>
                <a:latin typeface="Anaheim"/>
                <a:ea typeface="Anaheim"/>
                <a:cs typeface="Anaheim"/>
                <a:sym typeface="Anaheim"/>
              </a:rPr>
              <a:t>Pada struktur INDEXED SEQUENTIAL dan INDEXED, pengaksesan dilakukan dengan bantuan suatu tabel index.</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None/>
            </a:pPr>
            <a:r>
              <a:rPr b="0" i="0" lang="id" sz="1400" u="none" cap="none" strike="noStrike">
                <a:solidFill>
                  <a:schemeClr val="lt1"/>
                </a:solidFill>
                <a:latin typeface="Anaheim"/>
                <a:ea typeface="Anaheim"/>
                <a:cs typeface="Anaheim"/>
                <a:sym typeface="Anaheim"/>
              </a:rPr>
              <a:t>HOME-ADDRESS diperoleh dari NILAI-KEY dengan bantuan TABEL INDEX. </a:t>
            </a:r>
            <a:endParaRPr b="0" i="0" sz="1400" u="none" cap="none" strike="noStrike">
              <a:solidFill>
                <a:schemeClr val="lt1"/>
              </a:solidFill>
              <a:latin typeface="Anaheim"/>
              <a:ea typeface="Anaheim"/>
              <a:cs typeface="Anaheim"/>
              <a:sym typeface="Anaheim"/>
            </a:endParaRPr>
          </a:p>
        </p:txBody>
      </p:sp>
      <p:pic>
        <p:nvPicPr>
          <p:cNvPr id="1004" name="Google Shape;1004;p83"/>
          <p:cNvPicPr preferRelativeResize="0"/>
          <p:nvPr/>
        </p:nvPicPr>
        <p:blipFill rotWithShape="1">
          <a:blip r:embed="rId3">
            <a:alphaModFix/>
          </a:blip>
          <a:srcRect b="0" l="0" r="0" t="0"/>
          <a:stretch/>
        </p:blipFill>
        <p:spPr>
          <a:xfrm>
            <a:off x="1937952" y="2621500"/>
            <a:ext cx="4352817" cy="203694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84"/>
          <p:cNvSpPr txBox="1"/>
          <p:nvPr>
            <p:ph type="title"/>
          </p:nvPr>
        </p:nvSpPr>
        <p:spPr>
          <a:xfrm>
            <a:off x="897432" y="343200"/>
            <a:ext cx="8085264"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ORGANISASI HASHED (RANDOM/DIRECT)</a:t>
            </a:r>
            <a:endParaRPr/>
          </a:p>
        </p:txBody>
      </p:sp>
      <p:grpSp>
        <p:nvGrpSpPr>
          <p:cNvPr id="1010" name="Google Shape;1010;p84"/>
          <p:cNvGrpSpPr/>
          <p:nvPr/>
        </p:nvGrpSpPr>
        <p:grpSpPr>
          <a:xfrm>
            <a:off x="7709095" y="2872050"/>
            <a:ext cx="1434809" cy="2123775"/>
            <a:chOff x="6739789" y="1500450"/>
            <a:chExt cx="2404115" cy="2123775"/>
          </a:xfrm>
        </p:grpSpPr>
        <p:sp>
          <p:nvSpPr>
            <p:cNvPr id="1011" name="Google Shape;1011;p8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8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8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8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8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6" name="Google Shape;1016;p84"/>
          <p:cNvGrpSpPr/>
          <p:nvPr/>
        </p:nvGrpSpPr>
        <p:grpSpPr>
          <a:xfrm>
            <a:off x="11" y="128850"/>
            <a:ext cx="1097270" cy="2123775"/>
            <a:chOff x="10" y="1500450"/>
            <a:chExt cx="2428766" cy="2123775"/>
          </a:xfrm>
        </p:grpSpPr>
        <p:sp>
          <p:nvSpPr>
            <p:cNvPr id="1017" name="Google Shape;1017;p8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8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8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8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1" name="Google Shape;1021;p84"/>
          <p:cNvSpPr txBox="1"/>
          <p:nvPr/>
        </p:nvSpPr>
        <p:spPr>
          <a:xfrm flipH="1">
            <a:off x="1450412" y="1012200"/>
            <a:ext cx="4840357" cy="1423533"/>
          </a:xfrm>
          <a:prstGeom prst="rect">
            <a:avLst/>
          </a:prstGeom>
          <a:noFill/>
          <a:ln>
            <a:noFill/>
          </a:ln>
        </p:spPr>
        <p:txBody>
          <a:bodyPr anchorCtr="0" anchor="t" bIns="91425" lIns="91425" spcFirstLastPara="1" rIns="91425" wrap="square" tIns="0">
            <a:noAutofit/>
          </a:bodyPr>
          <a:lstStyle/>
          <a:p>
            <a:pPr indent="0" lvl="0" marL="0" marR="0" rtl="0" algn="l">
              <a:lnSpc>
                <a:spcPct val="100000"/>
              </a:lnSpc>
              <a:spcBef>
                <a:spcPts val="0"/>
              </a:spcBef>
              <a:spcAft>
                <a:spcPts val="0"/>
              </a:spcAft>
              <a:buNone/>
            </a:pPr>
            <a:r>
              <a:rPr b="0" i="0" lang="id" sz="1400" u="none" cap="none" strike="noStrike">
                <a:solidFill>
                  <a:schemeClr val="lt1"/>
                </a:solidFill>
                <a:latin typeface="Anaheim"/>
                <a:ea typeface="Anaheim"/>
                <a:cs typeface="Anaheim"/>
                <a:sym typeface="Anaheim"/>
              </a:rPr>
              <a:t>Timbul ide untuk melakukan penentuan ini dengan suatu proses PERHITUNGAN</a:t>
            </a:r>
            <a:endParaRPr/>
          </a:p>
          <a:p>
            <a:pPr indent="0" lvl="0" marL="0" marR="0" rtl="0" algn="l">
              <a:lnSpc>
                <a:spcPct val="100000"/>
              </a:lnSpc>
              <a:spcBef>
                <a:spcPts val="0"/>
              </a:spcBef>
              <a:spcAft>
                <a:spcPts val="0"/>
              </a:spcAft>
              <a:buNone/>
            </a:pPr>
            <a:r>
              <a:rPr b="0" i="0" lang="id" sz="1400" u="none" cap="none" strike="noStrike">
                <a:solidFill>
                  <a:schemeClr val="lt1"/>
                </a:solidFill>
                <a:latin typeface="Anaheim"/>
                <a:ea typeface="Anaheim"/>
                <a:cs typeface="Anaheim"/>
                <a:sym typeface="Anaheim"/>
              </a:rPr>
              <a:t>berdasarkan suatu FORMULA. </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None/>
            </a:pPr>
            <a:r>
              <a:rPr b="0" i="0" lang="id" sz="1400" u="none" cap="none" strike="noStrike">
                <a:solidFill>
                  <a:schemeClr val="lt1"/>
                </a:solidFill>
                <a:latin typeface="Anaheim"/>
                <a:ea typeface="Anaheim"/>
                <a:cs typeface="Anaheim"/>
                <a:sym typeface="Anaheim"/>
              </a:rPr>
              <a:t>Formula ini biasa disebut "Key to Address Transformation", "Randomization" atau</a:t>
            </a:r>
            <a:endParaRPr b="0" i="0" sz="14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None/>
            </a:pPr>
            <a:r>
              <a:rPr b="0" i="0" lang="id" sz="1400" u="none" cap="none" strike="noStrike">
                <a:solidFill>
                  <a:schemeClr val="lt1"/>
                </a:solidFill>
                <a:latin typeface="Anaheim"/>
                <a:ea typeface="Anaheim"/>
                <a:cs typeface="Anaheim"/>
                <a:sym typeface="Anaheim"/>
              </a:rPr>
              <a:t>"Hashing".</a:t>
            </a:r>
            <a:endParaRPr/>
          </a:p>
          <a:p>
            <a:pPr indent="0" lvl="0" marL="0" marR="0" rtl="0" algn="l">
              <a:lnSpc>
                <a:spcPct val="100000"/>
              </a:lnSpc>
              <a:spcBef>
                <a:spcPts val="0"/>
              </a:spcBef>
              <a:spcAft>
                <a:spcPts val="0"/>
              </a:spcAft>
              <a:buNone/>
            </a:pPr>
            <a:r>
              <a:rPr b="0" i="0" lang="id" sz="1400" u="none" cap="none" strike="noStrike">
                <a:solidFill>
                  <a:schemeClr val="lt1"/>
                </a:solidFill>
                <a:latin typeface="Anaheim"/>
                <a:ea typeface="Anaheim"/>
                <a:cs typeface="Anaheim"/>
                <a:sym typeface="Anaheim"/>
              </a:rPr>
              <a:t>Atau : </a:t>
            </a:r>
            <a:endParaRPr b="0" i="0" sz="1400" u="none" cap="none" strike="noStrike">
              <a:solidFill>
                <a:schemeClr val="lt1"/>
              </a:solidFill>
              <a:latin typeface="Anaheim"/>
              <a:ea typeface="Anaheim"/>
              <a:cs typeface="Anaheim"/>
              <a:sym typeface="Anaheim"/>
            </a:endParaRPr>
          </a:p>
        </p:txBody>
      </p:sp>
      <p:pic>
        <p:nvPicPr>
          <p:cNvPr id="1022" name="Google Shape;1022;p84"/>
          <p:cNvPicPr preferRelativeResize="0"/>
          <p:nvPr/>
        </p:nvPicPr>
        <p:blipFill rotWithShape="1">
          <a:blip r:embed="rId3">
            <a:alphaModFix/>
          </a:blip>
          <a:srcRect b="0" l="0" r="0" t="0"/>
          <a:stretch/>
        </p:blipFill>
        <p:spPr>
          <a:xfrm>
            <a:off x="1747570" y="2919849"/>
            <a:ext cx="4945474" cy="148650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026" name="Shape 1026"/>
        <p:cNvGrpSpPr/>
        <p:nvPr/>
      </p:nvGrpSpPr>
      <p:grpSpPr>
        <a:xfrm>
          <a:off x="0" y="0"/>
          <a:ext cx="0" cy="0"/>
          <a:chOff x="0" y="0"/>
          <a:chExt cx="0" cy="0"/>
        </a:xfrm>
      </p:grpSpPr>
      <p:sp>
        <p:nvSpPr>
          <p:cNvPr id="1027" name="Google Shape;1027;p85"/>
          <p:cNvSpPr txBox="1"/>
          <p:nvPr>
            <p:ph idx="4294967295" type="title"/>
          </p:nvPr>
        </p:nvSpPr>
        <p:spPr>
          <a:xfrm>
            <a:off x="1198197" y="14390"/>
            <a:ext cx="7047300" cy="48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id">
                <a:solidFill>
                  <a:srgbClr val="FFFFFF"/>
                </a:solidFill>
                <a:latin typeface="Arial"/>
                <a:ea typeface="Arial"/>
                <a:cs typeface="Arial"/>
                <a:sym typeface="Arial"/>
              </a:rPr>
              <a:t>Contoh</a:t>
            </a:r>
            <a:endParaRPr>
              <a:solidFill>
                <a:srgbClr val="FFFFFF"/>
              </a:solidFill>
              <a:latin typeface="Arial"/>
              <a:ea typeface="Arial"/>
              <a:cs typeface="Arial"/>
              <a:sym typeface="Arial"/>
            </a:endParaRPr>
          </a:p>
        </p:txBody>
      </p:sp>
      <p:sp>
        <p:nvSpPr>
          <p:cNvPr id="1028" name="Google Shape;1028;p85"/>
          <p:cNvSpPr txBox="1"/>
          <p:nvPr/>
        </p:nvSpPr>
        <p:spPr>
          <a:xfrm>
            <a:off x="37577" y="748325"/>
            <a:ext cx="3212059"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Proxima Nova"/>
              <a:buNone/>
            </a:pPr>
            <a:r>
              <a:rPr b="0" i="0" lang="id" sz="1600" u="none" cap="none" strike="noStrike">
                <a:solidFill>
                  <a:schemeClr val="lt1"/>
                </a:solidFill>
                <a:latin typeface="Anaheim"/>
                <a:ea typeface="Anaheim"/>
                <a:cs typeface="Anaheim"/>
                <a:sym typeface="Anaheim"/>
              </a:rPr>
              <a:t>Akan dilakukan penyusunan file induk data pegawai dengan key NIP (Nomor Induk Pegawai). </a:t>
            </a:r>
            <a:endParaRPr/>
          </a:p>
          <a:p>
            <a:pPr indent="0" lvl="0" marL="0" marR="0" rtl="0" algn="l">
              <a:lnSpc>
                <a:spcPct val="100000"/>
              </a:lnSpc>
              <a:spcBef>
                <a:spcPts val="0"/>
              </a:spcBef>
              <a:spcAft>
                <a:spcPts val="0"/>
              </a:spcAft>
              <a:buClr>
                <a:srgbClr val="000000"/>
              </a:buClr>
              <a:buSzPts val="1600"/>
              <a:buFont typeface="Proxima Nova"/>
              <a:buNone/>
            </a:pPr>
            <a:r>
              <a:t/>
            </a:r>
            <a:endParaRPr b="0" i="0" sz="1600" u="none" cap="none" strike="noStrike">
              <a:solidFill>
                <a:schemeClr val="lt1"/>
              </a:solidFill>
              <a:latin typeface="Anaheim"/>
              <a:ea typeface="Anaheim"/>
              <a:cs typeface="Anaheim"/>
              <a:sym typeface="Anaheim"/>
            </a:endParaRPr>
          </a:p>
          <a:p>
            <a:pPr indent="0" lvl="0" marL="0" marR="0" rtl="0" algn="l">
              <a:lnSpc>
                <a:spcPct val="100000"/>
              </a:lnSpc>
              <a:spcBef>
                <a:spcPts val="0"/>
              </a:spcBef>
              <a:spcAft>
                <a:spcPts val="0"/>
              </a:spcAft>
              <a:buClr>
                <a:srgbClr val="000000"/>
              </a:buClr>
              <a:buSzPts val="1600"/>
              <a:buFont typeface="Proxima Nova"/>
              <a:buNone/>
            </a:pPr>
            <a:r>
              <a:rPr b="0" i="0" lang="id" sz="1600" u="none" cap="none" strike="noStrike">
                <a:solidFill>
                  <a:schemeClr val="lt1"/>
                </a:solidFill>
                <a:latin typeface="Anaheim"/>
                <a:ea typeface="Anaheim"/>
                <a:cs typeface="Anaheim"/>
                <a:sym typeface="Anaheim"/>
              </a:rPr>
              <a:t>Misalkan data induk tersebut sesuai tabel berikut :</a:t>
            </a:r>
            <a:endParaRPr/>
          </a:p>
        </p:txBody>
      </p:sp>
      <p:graphicFrame>
        <p:nvGraphicFramePr>
          <p:cNvPr id="1029" name="Google Shape;1029;p85"/>
          <p:cNvGraphicFramePr/>
          <p:nvPr/>
        </p:nvGraphicFramePr>
        <p:xfrm>
          <a:off x="218079" y="2427725"/>
          <a:ext cx="3000000" cy="3000000"/>
        </p:xfrm>
        <a:graphic>
          <a:graphicData uri="http://schemas.openxmlformats.org/drawingml/2006/table">
            <a:tbl>
              <a:tblPr bandRow="1" firstRow="1">
                <a:noFill/>
                <a:tableStyleId>{5102E397-FEC8-4550-920A-D7A1E53644B0}</a:tableStyleId>
              </a:tblPr>
              <a:tblGrid>
                <a:gridCol w="769025"/>
                <a:gridCol w="956600"/>
                <a:gridCol w="1125425"/>
              </a:tblGrid>
              <a:tr h="370850">
                <a:tc>
                  <a:txBody>
                    <a:bodyPr/>
                    <a:lstStyle/>
                    <a:p>
                      <a:pPr indent="0" lvl="0" marL="0" marR="0" rtl="0" algn="l">
                        <a:lnSpc>
                          <a:spcPct val="100000"/>
                        </a:lnSpc>
                        <a:spcBef>
                          <a:spcPts val="0"/>
                        </a:spcBef>
                        <a:spcAft>
                          <a:spcPts val="0"/>
                        </a:spcAft>
                        <a:buNone/>
                      </a:pPr>
                      <a:r>
                        <a:rPr lang="id" sz="1400" u="none" cap="none" strike="noStrike"/>
                        <a:t>NIP</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rPr lang="id" sz="1400" u="none" cap="none" strike="noStrike"/>
                        <a:t>Nama</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rPr lang="id" sz="1400" u="none" cap="none" strike="noStrike"/>
                        <a:t>Data lain</a:t>
                      </a:r>
                      <a:endParaRPr sz="1400" u="none" cap="none" strike="noStrike"/>
                    </a:p>
                  </a:txBody>
                  <a:tcPr marT="45725" marB="45725" marR="91450" marL="91450">
                    <a:solidFill>
                      <a:schemeClr val="lt1"/>
                    </a:solidFill>
                  </a:tcPr>
                </a:tc>
              </a:tr>
              <a:tr h="370850">
                <a:tc>
                  <a:txBody>
                    <a:bodyPr/>
                    <a:lstStyle/>
                    <a:p>
                      <a:pPr indent="0" lvl="0" marL="0" marR="0" rtl="0" algn="l">
                        <a:lnSpc>
                          <a:spcPct val="100000"/>
                        </a:lnSpc>
                        <a:spcBef>
                          <a:spcPts val="0"/>
                        </a:spcBef>
                        <a:spcAft>
                          <a:spcPts val="0"/>
                        </a:spcAft>
                        <a:buNone/>
                      </a:pPr>
                      <a:r>
                        <a:rPr lang="id" sz="1400" u="none" cap="none" strike="noStrike"/>
                        <a:t>1244</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rPr lang="id" sz="1400" u="none" cap="none" strike="noStrike"/>
                        <a:t>B</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solidFill>
                      <a:schemeClr val="lt1"/>
                    </a:solidFill>
                  </a:tcPr>
                </a:tc>
              </a:tr>
              <a:tr h="370850">
                <a:tc>
                  <a:txBody>
                    <a:bodyPr/>
                    <a:lstStyle/>
                    <a:p>
                      <a:pPr indent="0" lvl="0" marL="0" marR="0" rtl="0" algn="l">
                        <a:lnSpc>
                          <a:spcPct val="100000"/>
                        </a:lnSpc>
                        <a:spcBef>
                          <a:spcPts val="0"/>
                        </a:spcBef>
                        <a:spcAft>
                          <a:spcPts val="0"/>
                        </a:spcAft>
                        <a:buNone/>
                      </a:pPr>
                      <a:r>
                        <a:rPr lang="id" sz="1400" u="none" cap="none" strike="noStrike"/>
                        <a:t>8751</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rPr lang="id" sz="1400" u="none" cap="none" strike="noStrike"/>
                        <a:t>X</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solidFill>
                      <a:schemeClr val="lt1"/>
                    </a:solidFill>
                  </a:tcPr>
                </a:tc>
              </a:tr>
              <a:tr h="370850">
                <a:tc>
                  <a:txBody>
                    <a:bodyPr/>
                    <a:lstStyle/>
                    <a:p>
                      <a:pPr indent="0" lvl="0" marL="0" marR="0" rtl="0" algn="l">
                        <a:lnSpc>
                          <a:spcPct val="100000"/>
                        </a:lnSpc>
                        <a:spcBef>
                          <a:spcPts val="0"/>
                        </a:spcBef>
                        <a:spcAft>
                          <a:spcPts val="0"/>
                        </a:spcAft>
                        <a:buNone/>
                      </a:pPr>
                      <a:r>
                        <a:rPr lang="id" sz="1400" u="none" cap="none" strike="noStrike"/>
                        <a:t>6658</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rPr lang="id" sz="1400" u="none" cap="none" strike="noStrike"/>
                        <a:t>C</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solidFill>
                      <a:schemeClr val="lt1"/>
                    </a:solidFill>
                  </a:tcPr>
                </a:tc>
              </a:tr>
              <a:tr h="370850">
                <a:tc>
                  <a:txBody>
                    <a:bodyPr/>
                    <a:lstStyle/>
                    <a:p>
                      <a:pPr indent="0" lvl="0" marL="0" marR="0" rtl="0" algn="l">
                        <a:lnSpc>
                          <a:spcPct val="100000"/>
                        </a:lnSpc>
                        <a:spcBef>
                          <a:spcPts val="0"/>
                        </a:spcBef>
                        <a:spcAft>
                          <a:spcPts val="0"/>
                        </a:spcAft>
                        <a:buNone/>
                      </a:pPr>
                      <a:r>
                        <a:rPr lang="id" sz="1400" u="none" cap="none" strike="noStrike"/>
                        <a:t>0231</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rPr lang="id" sz="1400" u="none" cap="none" strike="noStrike"/>
                        <a:t>P</a:t>
                      </a:r>
                      <a:endParaRPr sz="14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solidFill>
                      <a:schemeClr val="lt1"/>
                    </a:solidFill>
                  </a:tcPr>
                </a:tc>
              </a:tr>
            </a:tbl>
          </a:graphicData>
        </a:graphic>
      </p:graphicFrame>
      <p:sp>
        <p:nvSpPr>
          <p:cNvPr id="1030" name="Google Shape;1030;p85"/>
          <p:cNvSpPr txBox="1"/>
          <p:nvPr/>
        </p:nvSpPr>
        <p:spPr>
          <a:xfrm>
            <a:off x="3673497" y="748325"/>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d" sz="1400" u="none" cap="none" strike="noStrike">
                <a:solidFill>
                  <a:schemeClr val="lt1"/>
                </a:solidFill>
                <a:latin typeface="Anaheim"/>
                <a:ea typeface="Anaheim"/>
                <a:cs typeface="Anaheim"/>
                <a:sym typeface="Anaheim"/>
              </a:rPr>
              <a:t>Akan dipergunakan suatu formula HASHING sbb : </a:t>
            </a:r>
            <a:endParaRPr/>
          </a:p>
        </p:txBody>
      </p:sp>
      <p:graphicFrame>
        <p:nvGraphicFramePr>
          <p:cNvPr id="1031" name="Google Shape;1031;p85"/>
          <p:cNvGraphicFramePr/>
          <p:nvPr/>
        </p:nvGraphicFramePr>
        <p:xfrm>
          <a:off x="3924885" y="1118137"/>
          <a:ext cx="3000000" cy="3000000"/>
        </p:xfrm>
        <a:graphic>
          <a:graphicData uri="http://schemas.openxmlformats.org/drawingml/2006/table">
            <a:tbl>
              <a:tblPr bandRow="1" firstRow="1">
                <a:noFill/>
                <a:tableStyleId>{5102E397-FEC8-4550-920A-D7A1E53644B0}</a:tableStyleId>
              </a:tblPr>
              <a:tblGrid>
                <a:gridCol w="3024550"/>
              </a:tblGrid>
              <a:tr h="370850">
                <a:tc>
                  <a:txBody>
                    <a:bodyPr/>
                    <a:lstStyle/>
                    <a:p>
                      <a:pPr indent="0" lvl="0" marL="0" marR="0" rtl="0" algn="l">
                        <a:lnSpc>
                          <a:spcPct val="100000"/>
                        </a:lnSpc>
                        <a:spcBef>
                          <a:spcPts val="0"/>
                        </a:spcBef>
                        <a:spcAft>
                          <a:spcPts val="0"/>
                        </a:spcAft>
                        <a:buNone/>
                      </a:pPr>
                      <a:r>
                        <a:rPr lang="id" sz="1400" u="none" cap="none" strike="noStrike"/>
                        <a:t>Home-Address = (NIP mod 23) + 1</a:t>
                      </a:r>
                      <a:endParaRPr sz="1400" u="none" cap="none" strike="noStrike"/>
                    </a:p>
                  </a:txBody>
                  <a:tcPr marT="45725" marB="45725" marR="91450" marL="91450">
                    <a:solidFill>
                      <a:schemeClr val="lt1"/>
                    </a:solidFill>
                  </a:tcPr>
                </a:tc>
              </a:tr>
            </a:tbl>
          </a:graphicData>
        </a:graphic>
      </p:graphicFrame>
      <p:sp>
        <p:nvSpPr>
          <p:cNvPr id="1032" name="Google Shape;1032;p85"/>
          <p:cNvSpPr txBox="1"/>
          <p:nvPr/>
        </p:nvSpPr>
        <p:spPr>
          <a:xfrm>
            <a:off x="3608366" y="1600665"/>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d" sz="1400" u="none" cap="none" strike="noStrike">
                <a:solidFill>
                  <a:schemeClr val="lt1"/>
                </a:solidFill>
                <a:latin typeface="Anaheim"/>
                <a:ea typeface="Anaheim"/>
                <a:cs typeface="Anaheim"/>
                <a:sym typeface="Anaheim"/>
              </a:rPr>
              <a:t>Maka hasil perhitungan home address adalah sbb :</a:t>
            </a:r>
            <a:endParaRPr b="0" i="0" sz="1400" u="none" cap="none" strike="noStrike">
              <a:solidFill>
                <a:schemeClr val="lt1"/>
              </a:solidFill>
              <a:latin typeface="Anaheim"/>
              <a:ea typeface="Anaheim"/>
              <a:cs typeface="Anaheim"/>
              <a:sym typeface="Anaheim"/>
            </a:endParaRPr>
          </a:p>
        </p:txBody>
      </p:sp>
      <p:graphicFrame>
        <p:nvGraphicFramePr>
          <p:cNvPr id="1033" name="Google Shape;1033;p85"/>
          <p:cNvGraphicFramePr/>
          <p:nvPr/>
        </p:nvGraphicFramePr>
        <p:xfrm>
          <a:off x="3560958" y="1969939"/>
          <a:ext cx="3000000" cy="3000000"/>
        </p:xfrm>
        <a:graphic>
          <a:graphicData uri="http://schemas.openxmlformats.org/drawingml/2006/table">
            <a:tbl>
              <a:tblPr bandRow="1" firstRow="1">
                <a:noFill/>
                <a:tableStyleId>{5102E397-FEC8-4550-920A-D7A1E53644B0}</a:tableStyleId>
              </a:tblPr>
              <a:tblGrid>
                <a:gridCol w="5268875"/>
              </a:tblGrid>
              <a:tr h="370850">
                <a:tc>
                  <a:txBody>
                    <a:bodyPr/>
                    <a:lstStyle/>
                    <a:p>
                      <a:pPr indent="0" lvl="0" marL="0" marR="0" rtl="0" algn="l">
                        <a:lnSpc>
                          <a:spcPct val="100000"/>
                        </a:lnSpc>
                        <a:spcBef>
                          <a:spcPts val="0"/>
                        </a:spcBef>
                        <a:spcAft>
                          <a:spcPts val="0"/>
                        </a:spcAft>
                        <a:buNone/>
                      </a:pPr>
                      <a:r>
                        <a:rPr lang="id" sz="1400" u="none" cap="none" strike="noStrike"/>
                        <a:t>NIP=1244, 1244 : 23 sisa 3, maka home-address = 3 </a:t>
                      </a:r>
                      <a:endParaRPr sz="1400" u="none" cap="none" strike="noStrike"/>
                    </a:p>
                  </a:txBody>
                  <a:tcPr marT="45725" marB="45725" marR="91450" marL="91450">
                    <a:solidFill>
                      <a:schemeClr val="lt1"/>
                    </a:solidFill>
                  </a:tcPr>
                </a:tc>
              </a:tr>
              <a:tr h="370850">
                <a:tc>
                  <a:txBody>
                    <a:bodyPr/>
                    <a:lstStyle/>
                    <a:p>
                      <a:pPr indent="0" lvl="0" marL="0" marR="0" rtl="0" algn="l">
                        <a:lnSpc>
                          <a:spcPct val="100000"/>
                        </a:lnSpc>
                        <a:spcBef>
                          <a:spcPts val="0"/>
                        </a:spcBef>
                        <a:spcAft>
                          <a:spcPts val="0"/>
                        </a:spcAft>
                        <a:buNone/>
                      </a:pPr>
                      <a:r>
                        <a:rPr lang="id" sz="1400" u="none" cap="none" strike="noStrike"/>
                        <a:t>NIP=8751, 8751 : 23 sisa 12, maka home-address = 12</a:t>
                      </a:r>
                      <a:endParaRPr sz="1400" u="none" cap="none" strike="noStrike"/>
                    </a:p>
                  </a:txBody>
                  <a:tcPr marT="45725" marB="45725" marR="91450" marL="91450">
                    <a:solidFill>
                      <a:schemeClr val="lt1"/>
                    </a:solidFill>
                  </a:tcPr>
                </a:tc>
              </a:tr>
              <a:tr h="370850">
                <a:tc>
                  <a:txBody>
                    <a:bodyPr/>
                    <a:lstStyle/>
                    <a:p>
                      <a:pPr indent="0" lvl="0" marL="0" marR="0" rtl="0" algn="l">
                        <a:lnSpc>
                          <a:spcPct val="100000"/>
                        </a:lnSpc>
                        <a:spcBef>
                          <a:spcPts val="0"/>
                        </a:spcBef>
                        <a:spcAft>
                          <a:spcPts val="0"/>
                        </a:spcAft>
                        <a:buNone/>
                      </a:pPr>
                      <a:r>
                        <a:rPr lang="id" sz="1400" u="none" cap="none" strike="noStrike"/>
                        <a:t>NIP=6658, 6658 : 23 sisa 12, maka home-address = 12 </a:t>
                      </a:r>
                      <a:endParaRPr sz="1400" u="none" cap="none" strike="noStrike"/>
                    </a:p>
                  </a:txBody>
                  <a:tcPr marT="45725" marB="45725" marR="91450" marL="91450">
                    <a:solidFill>
                      <a:schemeClr val="lt1"/>
                    </a:solidFill>
                  </a:tcPr>
                </a:tc>
              </a:tr>
              <a:tr h="370850">
                <a:tc>
                  <a:txBody>
                    <a:bodyPr/>
                    <a:lstStyle/>
                    <a:p>
                      <a:pPr indent="0" lvl="0" marL="0" marR="0" rtl="0" algn="l">
                        <a:lnSpc>
                          <a:spcPct val="100000"/>
                        </a:lnSpc>
                        <a:spcBef>
                          <a:spcPts val="0"/>
                        </a:spcBef>
                        <a:spcAft>
                          <a:spcPts val="0"/>
                        </a:spcAft>
                        <a:buNone/>
                      </a:pPr>
                      <a:r>
                        <a:rPr lang="id" sz="1400" u="none" cap="none" strike="noStrike"/>
                        <a:t>NIP=0231, 0231 : 23 sisa 2, maka home-address = 2</a:t>
                      </a:r>
                      <a:endParaRPr sz="1400" u="none" cap="none" strike="noStrike"/>
                    </a:p>
                  </a:txBody>
                  <a:tcPr marT="45725" marB="45725" marR="91450" marL="91450">
                    <a:solidFill>
                      <a:schemeClr val="lt1"/>
                    </a:solidFill>
                  </a:tcPr>
                </a:tc>
              </a:tr>
            </a:tbl>
          </a:graphicData>
        </a:graphic>
      </p:graphicFrame>
      <p:sp>
        <p:nvSpPr>
          <p:cNvPr id="1034" name="Google Shape;1034;p85"/>
          <p:cNvSpPr txBox="1"/>
          <p:nvPr/>
        </p:nvSpPr>
        <p:spPr>
          <a:xfrm>
            <a:off x="3390313" y="3487616"/>
            <a:ext cx="457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d" sz="1400" u="none" cap="none" strike="noStrike">
                <a:solidFill>
                  <a:schemeClr val="lt1"/>
                </a:solidFill>
                <a:latin typeface="Anaheim"/>
                <a:ea typeface="Anaheim"/>
                <a:cs typeface="Anaheim"/>
                <a:sym typeface="Anaheim"/>
              </a:rPr>
              <a:t>Misalkan pula bahwa home address dalam hal ini ditafsirkan sebagai nomor record yang akan ditempati oleh data ybs. Terlihat bahwa data untuk NIP 8751 dan 6658 ternyata mempunyai home address yang sama. Peristiwa ini disebut "</a:t>
            </a:r>
            <a:r>
              <a:rPr b="1" i="0" lang="id" sz="1400" u="none" cap="none" strike="noStrike">
                <a:solidFill>
                  <a:schemeClr val="lt1"/>
                </a:solidFill>
                <a:latin typeface="Anaheim"/>
                <a:ea typeface="Anaheim"/>
                <a:cs typeface="Anaheim"/>
                <a:sym typeface="Anaheim"/>
              </a:rPr>
              <a:t>collision</a:t>
            </a:r>
            <a:r>
              <a:rPr b="0" i="0" lang="id" sz="1400" u="none" cap="none" strike="noStrike">
                <a:solidFill>
                  <a:schemeClr val="lt1"/>
                </a:solidFill>
                <a:latin typeface="Anaheim"/>
                <a:ea typeface="Anaheim"/>
                <a:cs typeface="Anaheim"/>
                <a:sym typeface="Anaheim"/>
              </a:rPr>
              <a:t>" ( tumbukan ).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86"/>
          <p:cNvSpPr txBox="1"/>
          <p:nvPr>
            <p:ph type="title"/>
          </p:nvPr>
        </p:nvSpPr>
        <p:spPr>
          <a:xfrm>
            <a:off x="1978727" y="373386"/>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Cara Menghadapi Collision.</a:t>
            </a:r>
            <a:endParaRPr/>
          </a:p>
        </p:txBody>
      </p:sp>
      <p:sp>
        <p:nvSpPr>
          <p:cNvPr id="1040" name="Google Shape;1040;p86"/>
          <p:cNvSpPr txBox="1"/>
          <p:nvPr>
            <p:ph idx="1" type="subTitle"/>
          </p:nvPr>
        </p:nvSpPr>
        <p:spPr>
          <a:xfrm>
            <a:off x="2121315" y="2313371"/>
            <a:ext cx="2684690" cy="84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id"/>
              <a:t>Cari tempat kosong terdekat ( ke arah yang lebih besar ) dari tempat home address collision. </a:t>
            </a:r>
            <a:endParaRPr/>
          </a:p>
          <a:p>
            <a:pPr indent="0" lvl="0" marL="0" rtl="0" algn="l">
              <a:lnSpc>
                <a:spcPct val="100000"/>
              </a:lnSpc>
              <a:spcBef>
                <a:spcPts val="0"/>
              </a:spcBef>
              <a:spcAft>
                <a:spcPts val="0"/>
              </a:spcAft>
              <a:buSzPts val="1400"/>
              <a:buNone/>
            </a:pPr>
            <a:r>
              <a:t/>
            </a:r>
            <a:endParaRPr/>
          </a:p>
        </p:txBody>
      </p:sp>
      <p:sp>
        <p:nvSpPr>
          <p:cNvPr id="1041" name="Google Shape;1041;p86"/>
          <p:cNvSpPr txBox="1"/>
          <p:nvPr>
            <p:ph idx="2" type="title"/>
          </p:nvPr>
        </p:nvSpPr>
        <p:spPr>
          <a:xfrm>
            <a:off x="2121315" y="1200544"/>
            <a:ext cx="4281965" cy="833955"/>
          </a:xfrm>
          <a:prstGeom prst="rect">
            <a:avLst/>
          </a:prstGeom>
          <a:solidFill>
            <a:schemeClr val="dk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lang="id"/>
              <a:t>1. LINEAR SEARCH (atau LINEAR PROBING)</a:t>
            </a:r>
            <a:endParaRPr/>
          </a:p>
        </p:txBody>
      </p:sp>
      <p:sp>
        <p:nvSpPr>
          <p:cNvPr id="1042" name="Google Shape;1042;p86"/>
          <p:cNvSpPr txBox="1"/>
          <p:nvPr>
            <p:ph idx="3" type="subTitle"/>
          </p:nvPr>
        </p:nvSpPr>
        <p:spPr>
          <a:xfrm>
            <a:off x="2238371" y="3206547"/>
            <a:ext cx="3008878" cy="84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id"/>
              <a:t>Pada kasus contoh, maka alamat record ke 13 merupakan tempat kosong terdekat, maka</a:t>
            </a:r>
            <a:endParaRPr/>
          </a:p>
          <a:p>
            <a:pPr indent="0" lvl="0" marL="0" rtl="0" algn="l">
              <a:lnSpc>
                <a:spcPct val="100000"/>
              </a:lnSpc>
              <a:spcBef>
                <a:spcPts val="0"/>
              </a:spcBef>
              <a:spcAft>
                <a:spcPts val="0"/>
              </a:spcAft>
              <a:buSzPts val="1400"/>
              <a:buNone/>
            </a:pPr>
            <a:r>
              <a:rPr lang="id"/>
              <a:t>hasilnya : </a:t>
            </a:r>
            <a:endParaRPr/>
          </a:p>
          <a:p>
            <a:pPr indent="0" lvl="0" marL="0" rtl="0" algn="l">
              <a:lnSpc>
                <a:spcPct val="100000"/>
              </a:lnSpc>
              <a:spcBef>
                <a:spcPts val="0"/>
              </a:spcBef>
              <a:spcAft>
                <a:spcPts val="0"/>
              </a:spcAft>
              <a:buSzPts val="1400"/>
              <a:buNone/>
            </a:pPr>
            <a:r>
              <a:t/>
            </a:r>
            <a:endParaRPr/>
          </a:p>
        </p:txBody>
      </p:sp>
      <p:sp>
        <p:nvSpPr>
          <p:cNvPr id="1043" name="Google Shape;1043;p86"/>
          <p:cNvSpPr txBox="1"/>
          <p:nvPr>
            <p:ph idx="4" type="title"/>
          </p:nvPr>
        </p:nvSpPr>
        <p:spPr>
          <a:xfrm>
            <a:off x="2815364" y="4399464"/>
            <a:ext cx="2481300" cy="524400"/>
          </a:xfrm>
          <a:prstGeom prst="rect">
            <a:avLst/>
          </a:prstGeom>
          <a:solidFill>
            <a:schemeClr val="l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lang="id"/>
              <a:t>Venus</a:t>
            </a:r>
            <a:endParaRPr/>
          </a:p>
        </p:txBody>
      </p:sp>
      <p:pic>
        <p:nvPicPr>
          <p:cNvPr id="1044" name="Google Shape;1044;p86"/>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1045" name="Google Shape;1045;p86"/>
          <p:cNvGrpSpPr/>
          <p:nvPr/>
        </p:nvGrpSpPr>
        <p:grpSpPr>
          <a:xfrm>
            <a:off x="1223348" y="4553184"/>
            <a:ext cx="1015032" cy="325196"/>
            <a:chOff x="1156673" y="4600809"/>
            <a:chExt cx="1015032" cy="325196"/>
          </a:xfrm>
        </p:grpSpPr>
        <p:sp>
          <p:nvSpPr>
            <p:cNvPr id="1046" name="Google Shape;1046;p86"/>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86"/>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86"/>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86"/>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86"/>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1" name="Google Shape;1051;p86"/>
          <p:cNvGrpSpPr/>
          <p:nvPr/>
        </p:nvGrpSpPr>
        <p:grpSpPr>
          <a:xfrm>
            <a:off x="8418659" y="4169035"/>
            <a:ext cx="526759" cy="584845"/>
            <a:chOff x="5415892" y="1465405"/>
            <a:chExt cx="526759" cy="584845"/>
          </a:xfrm>
        </p:grpSpPr>
        <p:sp>
          <p:nvSpPr>
            <p:cNvPr id="1052" name="Google Shape;1052;p86"/>
            <p:cNvSpPr/>
            <p:nvPr/>
          </p:nvSpPr>
          <p:spPr>
            <a:xfrm>
              <a:off x="5553530" y="1720587"/>
              <a:ext cx="389121" cy="278618"/>
            </a:xfrm>
            <a:custGeom>
              <a:rect b="b" l="l" r="r" t="t"/>
              <a:pathLst>
                <a:path extrusionOk="0" h="7085" w="9895">
                  <a:moveTo>
                    <a:pt x="5513" y="0"/>
                  </a:moveTo>
                  <a:cubicBezTo>
                    <a:pt x="4382" y="0"/>
                    <a:pt x="3382" y="750"/>
                    <a:pt x="3048" y="1810"/>
                  </a:cubicBezTo>
                  <a:lnTo>
                    <a:pt x="3001" y="1965"/>
                  </a:lnTo>
                  <a:lnTo>
                    <a:pt x="2846" y="1953"/>
                  </a:lnTo>
                  <a:cubicBezTo>
                    <a:pt x="2751" y="1941"/>
                    <a:pt x="2667" y="1941"/>
                    <a:pt x="2572" y="1941"/>
                  </a:cubicBezTo>
                  <a:cubicBezTo>
                    <a:pt x="1155" y="1941"/>
                    <a:pt x="0" y="3096"/>
                    <a:pt x="0" y="4513"/>
                  </a:cubicBezTo>
                  <a:cubicBezTo>
                    <a:pt x="0" y="5929"/>
                    <a:pt x="1155" y="7084"/>
                    <a:pt x="2572" y="7084"/>
                  </a:cubicBezTo>
                  <a:lnTo>
                    <a:pt x="7323" y="7084"/>
                  </a:lnTo>
                  <a:cubicBezTo>
                    <a:pt x="8740" y="7084"/>
                    <a:pt x="9895" y="5929"/>
                    <a:pt x="9895" y="4513"/>
                  </a:cubicBezTo>
                  <a:cubicBezTo>
                    <a:pt x="9895" y="3393"/>
                    <a:pt x="9180" y="2417"/>
                    <a:pt x="8132" y="2060"/>
                  </a:cubicBezTo>
                  <a:lnTo>
                    <a:pt x="8025" y="2036"/>
                  </a:lnTo>
                  <a:lnTo>
                    <a:pt x="8001" y="1929"/>
                  </a:lnTo>
                  <a:cubicBezTo>
                    <a:pt x="7716" y="798"/>
                    <a:pt x="6680" y="0"/>
                    <a:pt x="551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86"/>
            <p:cNvSpPr/>
            <p:nvPr/>
          </p:nvSpPr>
          <p:spPr>
            <a:xfrm>
              <a:off x="5415892" y="1465405"/>
              <a:ext cx="347436" cy="503360"/>
            </a:xfrm>
            <a:custGeom>
              <a:rect b="b" l="l" r="r" t="t"/>
              <a:pathLst>
                <a:path extrusionOk="0" h="12800" w="8835">
                  <a:moveTo>
                    <a:pt x="4417" y="977"/>
                  </a:moveTo>
                  <a:cubicBezTo>
                    <a:pt x="6548" y="977"/>
                    <a:pt x="7858" y="1679"/>
                    <a:pt x="7858" y="2060"/>
                  </a:cubicBezTo>
                  <a:cubicBezTo>
                    <a:pt x="7858" y="2441"/>
                    <a:pt x="6548" y="3143"/>
                    <a:pt x="4417" y="3143"/>
                  </a:cubicBezTo>
                  <a:cubicBezTo>
                    <a:pt x="2286" y="3143"/>
                    <a:pt x="976" y="2441"/>
                    <a:pt x="976" y="2060"/>
                  </a:cubicBezTo>
                  <a:cubicBezTo>
                    <a:pt x="976" y="1679"/>
                    <a:pt x="2286" y="977"/>
                    <a:pt x="4417" y="977"/>
                  </a:cubicBezTo>
                  <a:close/>
                  <a:moveTo>
                    <a:pt x="7644" y="4358"/>
                  </a:moveTo>
                  <a:cubicBezTo>
                    <a:pt x="7787" y="4477"/>
                    <a:pt x="7858" y="4584"/>
                    <a:pt x="7858" y="4679"/>
                  </a:cubicBezTo>
                  <a:cubicBezTo>
                    <a:pt x="7858" y="5060"/>
                    <a:pt x="6548" y="5763"/>
                    <a:pt x="4417" y="5763"/>
                  </a:cubicBezTo>
                  <a:cubicBezTo>
                    <a:pt x="2286" y="5763"/>
                    <a:pt x="976" y="5060"/>
                    <a:pt x="976" y="4679"/>
                  </a:cubicBezTo>
                  <a:cubicBezTo>
                    <a:pt x="976" y="4584"/>
                    <a:pt x="1048" y="4477"/>
                    <a:pt x="1203" y="4358"/>
                  </a:cubicBezTo>
                  <a:cubicBezTo>
                    <a:pt x="2060" y="4763"/>
                    <a:pt x="3262" y="4977"/>
                    <a:pt x="4417" y="4977"/>
                  </a:cubicBezTo>
                  <a:cubicBezTo>
                    <a:pt x="5572" y="4977"/>
                    <a:pt x="6775" y="4763"/>
                    <a:pt x="7644" y="4358"/>
                  </a:cubicBezTo>
                  <a:close/>
                  <a:moveTo>
                    <a:pt x="4417" y="0"/>
                  </a:moveTo>
                  <a:cubicBezTo>
                    <a:pt x="2274" y="0"/>
                    <a:pt x="0" y="726"/>
                    <a:pt x="0" y="2060"/>
                  </a:cubicBezTo>
                  <a:lnTo>
                    <a:pt x="0" y="3120"/>
                  </a:lnTo>
                  <a:lnTo>
                    <a:pt x="12" y="3143"/>
                  </a:lnTo>
                  <a:cubicBezTo>
                    <a:pt x="60" y="3382"/>
                    <a:pt x="191" y="3608"/>
                    <a:pt x="381" y="3810"/>
                  </a:cubicBezTo>
                  <a:cubicBezTo>
                    <a:pt x="143" y="4060"/>
                    <a:pt x="0" y="4346"/>
                    <a:pt x="0" y="4679"/>
                  </a:cubicBezTo>
                  <a:lnTo>
                    <a:pt x="0" y="5739"/>
                  </a:lnTo>
                  <a:lnTo>
                    <a:pt x="12" y="5763"/>
                  </a:lnTo>
                  <a:cubicBezTo>
                    <a:pt x="60" y="6001"/>
                    <a:pt x="191" y="6227"/>
                    <a:pt x="381" y="6430"/>
                  </a:cubicBezTo>
                  <a:cubicBezTo>
                    <a:pt x="143" y="6680"/>
                    <a:pt x="0" y="6965"/>
                    <a:pt x="0" y="7299"/>
                  </a:cubicBezTo>
                  <a:lnTo>
                    <a:pt x="0" y="8358"/>
                  </a:lnTo>
                  <a:lnTo>
                    <a:pt x="12" y="8382"/>
                  </a:lnTo>
                  <a:cubicBezTo>
                    <a:pt x="60" y="8620"/>
                    <a:pt x="191" y="8847"/>
                    <a:pt x="381" y="9049"/>
                  </a:cubicBezTo>
                  <a:cubicBezTo>
                    <a:pt x="143" y="9299"/>
                    <a:pt x="0" y="9585"/>
                    <a:pt x="0" y="9918"/>
                  </a:cubicBezTo>
                  <a:lnTo>
                    <a:pt x="0" y="10978"/>
                  </a:lnTo>
                  <a:lnTo>
                    <a:pt x="12" y="11002"/>
                  </a:lnTo>
                  <a:cubicBezTo>
                    <a:pt x="226" y="12037"/>
                    <a:pt x="1869" y="12657"/>
                    <a:pt x="3620" y="12799"/>
                  </a:cubicBezTo>
                  <a:cubicBezTo>
                    <a:pt x="3250" y="12299"/>
                    <a:pt x="3024" y="11668"/>
                    <a:pt x="3024" y="11002"/>
                  </a:cubicBezTo>
                  <a:cubicBezTo>
                    <a:pt x="3024" y="10966"/>
                    <a:pt x="3024" y="10930"/>
                    <a:pt x="3024" y="10894"/>
                  </a:cubicBezTo>
                  <a:cubicBezTo>
                    <a:pt x="1726" y="10680"/>
                    <a:pt x="976" y="10204"/>
                    <a:pt x="976" y="9918"/>
                  </a:cubicBezTo>
                  <a:cubicBezTo>
                    <a:pt x="976" y="9823"/>
                    <a:pt x="1048" y="9716"/>
                    <a:pt x="1203" y="9597"/>
                  </a:cubicBezTo>
                  <a:cubicBezTo>
                    <a:pt x="1750" y="9859"/>
                    <a:pt x="2429" y="10037"/>
                    <a:pt x="3155" y="10132"/>
                  </a:cubicBezTo>
                  <a:cubicBezTo>
                    <a:pt x="3369" y="9394"/>
                    <a:pt x="3870" y="8763"/>
                    <a:pt x="4512" y="8382"/>
                  </a:cubicBezTo>
                  <a:lnTo>
                    <a:pt x="4417" y="8382"/>
                  </a:lnTo>
                  <a:cubicBezTo>
                    <a:pt x="2286" y="8382"/>
                    <a:pt x="976" y="7680"/>
                    <a:pt x="976" y="7299"/>
                  </a:cubicBezTo>
                  <a:cubicBezTo>
                    <a:pt x="976" y="7203"/>
                    <a:pt x="1048" y="7096"/>
                    <a:pt x="1203" y="6977"/>
                  </a:cubicBezTo>
                  <a:cubicBezTo>
                    <a:pt x="2060" y="7382"/>
                    <a:pt x="3262" y="7596"/>
                    <a:pt x="4417" y="7596"/>
                  </a:cubicBezTo>
                  <a:cubicBezTo>
                    <a:pt x="5120" y="7596"/>
                    <a:pt x="5834" y="7513"/>
                    <a:pt x="6477" y="7370"/>
                  </a:cubicBezTo>
                  <a:cubicBezTo>
                    <a:pt x="6644" y="7120"/>
                    <a:pt x="6846" y="6906"/>
                    <a:pt x="7072" y="6715"/>
                  </a:cubicBezTo>
                  <a:cubicBezTo>
                    <a:pt x="7549" y="6322"/>
                    <a:pt x="8132" y="6084"/>
                    <a:pt x="8739" y="6025"/>
                  </a:cubicBezTo>
                  <a:cubicBezTo>
                    <a:pt x="8787" y="5941"/>
                    <a:pt x="8811" y="5858"/>
                    <a:pt x="8834" y="5763"/>
                  </a:cubicBezTo>
                  <a:lnTo>
                    <a:pt x="8834" y="4679"/>
                  </a:lnTo>
                  <a:cubicBezTo>
                    <a:pt x="8834" y="4346"/>
                    <a:pt x="8692" y="4060"/>
                    <a:pt x="8453" y="3810"/>
                  </a:cubicBezTo>
                  <a:cubicBezTo>
                    <a:pt x="8656" y="3608"/>
                    <a:pt x="8787" y="3382"/>
                    <a:pt x="8834" y="3143"/>
                  </a:cubicBezTo>
                  <a:lnTo>
                    <a:pt x="8834" y="2060"/>
                  </a:lnTo>
                  <a:cubicBezTo>
                    <a:pt x="8834" y="726"/>
                    <a:pt x="6560" y="0"/>
                    <a:pt x="441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86"/>
            <p:cNvSpPr/>
            <p:nvPr/>
          </p:nvSpPr>
          <p:spPr>
            <a:xfrm>
              <a:off x="5452858" y="1971128"/>
              <a:ext cx="126941" cy="79122"/>
            </a:xfrm>
            <a:custGeom>
              <a:rect b="b" l="l" r="r" t="t"/>
              <a:pathLst>
                <a:path extrusionOk="0" h="2012" w="3228">
                  <a:moveTo>
                    <a:pt x="427" y="1"/>
                  </a:moveTo>
                  <a:cubicBezTo>
                    <a:pt x="384" y="1"/>
                    <a:pt x="341" y="8"/>
                    <a:pt x="298" y="23"/>
                  </a:cubicBezTo>
                  <a:cubicBezTo>
                    <a:pt x="108" y="94"/>
                    <a:pt x="1" y="308"/>
                    <a:pt x="72" y="511"/>
                  </a:cubicBezTo>
                  <a:cubicBezTo>
                    <a:pt x="263" y="1070"/>
                    <a:pt x="667" y="1523"/>
                    <a:pt x="1203" y="1785"/>
                  </a:cubicBezTo>
                  <a:cubicBezTo>
                    <a:pt x="1513" y="1940"/>
                    <a:pt x="1846" y="2011"/>
                    <a:pt x="2179" y="2011"/>
                  </a:cubicBezTo>
                  <a:cubicBezTo>
                    <a:pt x="2429" y="2011"/>
                    <a:pt x="2680" y="1975"/>
                    <a:pt x="2918" y="1892"/>
                  </a:cubicBezTo>
                  <a:cubicBezTo>
                    <a:pt x="3120" y="1821"/>
                    <a:pt x="3227" y="1594"/>
                    <a:pt x="3156" y="1404"/>
                  </a:cubicBezTo>
                  <a:cubicBezTo>
                    <a:pt x="3099" y="1244"/>
                    <a:pt x="2954" y="1144"/>
                    <a:pt x="2795" y="1144"/>
                  </a:cubicBezTo>
                  <a:cubicBezTo>
                    <a:pt x="2753" y="1144"/>
                    <a:pt x="2710" y="1151"/>
                    <a:pt x="2668" y="1166"/>
                  </a:cubicBezTo>
                  <a:cubicBezTo>
                    <a:pt x="2511" y="1221"/>
                    <a:pt x="2349" y="1249"/>
                    <a:pt x="2186" y="1249"/>
                  </a:cubicBezTo>
                  <a:cubicBezTo>
                    <a:pt x="1964" y="1249"/>
                    <a:pt x="1743" y="1197"/>
                    <a:pt x="1537" y="1094"/>
                  </a:cubicBezTo>
                  <a:cubicBezTo>
                    <a:pt x="1191" y="928"/>
                    <a:pt x="917" y="630"/>
                    <a:pt x="786" y="261"/>
                  </a:cubicBezTo>
                  <a:cubicBezTo>
                    <a:pt x="739" y="101"/>
                    <a:pt x="588"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86"/>
            <p:cNvSpPr/>
            <p:nvPr/>
          </p:nvSpPr>
          <p:spPr>
            <a:xfrm>
              <a:off x="5782481" y="1641425"/>
              <a:ext cx="103503" cy="103543"/>
            </a:xfrm>
            <a:custGeom>
              <a:rect b="b" l="l" r="r" t="t"/>
              <a:pathLst>
                <a:path extrusionOk="0" h="2633" w="2632">
                  <a:moveTo>
                    <a:pt x="394" y="1"/>
                  </a:moveTo>
                  <a:cubicBezTo>
                    <a:pt x="179" y="1"/>
                    <a:pt x="13" y="168"/>
                    <a:pt x="13" y="382"/>
                  </a:cubicBezTo>
                  <a:cubicBezTo>
                    <a:pt x="1" y="596"/>
                    <a:pt x="179" y="763"/>
                    <a:pt x="394" y="763"/>
                  </a:cubicBezTo>
                  <a:cubicBezTo>
                    <a:pt x="1203" y="775"/>
                    <a:pt x="1858" y="1442"/>
                    <a:pt x="1846" y="2251"/>
                  </a:cubicBezTo>
                  <a:cubicBezTo>
                    <a:pt x="1846" y="2466"/>
                    <a:pt x="2013" y="2632"/>
                    <a:pt x="2227" y="2632"/>
                  </a:cubicBezTo>
                  <a:cubicBezTo>
                    <a:pt x="2441" y="2632"/>
                    <a:pt x="2620" y="2466"/>
                    <a:pt x="2620" y="2263"/>
                  </a:cubicBezTo>
                  <a:cubicBezTo>
                    <a:pt x="2632" y="1025"/>
                    <a:pt x="1632" y="13"/>
                    <a:pt x="3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6" name="Google Shape;1056;p86"/>
          <p:cNvGrpSpPr/>
          <p:nvPr/>
        </p:nvGrpSpPr>
        <p:grpSpPr>
          <a:xfrm>
            <a:off x="7432174" y="1238433"/>
            <a:ext cx="441580" cy="586260"/>
            <a:chOff x="4668125" y="1463989"/>
            <a:chExt cx="441580" cy="586260"/>
          </a:xfrm>
        </p:grpSpPr>
        <p:sp>
          <p:nvSpPr>
            <p:cNvPr id="1057" name="Google Shape;1057;p86"/>
            <p:cNvSpPr/>
            <p:nvPr/>
          </p:nvSpPr>
          <p:spPr>
            <a:xfrm>
              <a:off x="4668125" y="1463989"/>
              <a:ext cx="441580" cy="313735"/>
            </a:xfrm>
            <a:custGeom>
              <a:rect b="b" l="l" r="r" t="t"/>
              <a:pathLst>
                <a:path extrusionOk="0" h="7978" w="11229">
                  <a:moveTo>
                    <a:pt x="6263" y="0"/>
                  </a:moveTo>
                  <a:cubicBezTo>
                    <a:pt x="4870" y="0"/>
                    <a:pt x="3715" y="989"/>
                    <a:pt x="3442" y="2298"/>
                  </a:cubicBezTo>
                  <a:cubicBezTo>
                    <a:pt x="3263" y="2251"/>
                    <a:pt x="3061" y="2239"/>
                    <a:pt x="2870" y="2239"/>
                  </a:cubicBezTo>
                  <a:cubicBezTo>
                    <a:pt x="1287" y="2239"/>
                    <a:pt x="1" y="3525"/>
                    <a:pt x="1" y="5108"/>
                  </a:cubicBezTo>
                  <a:cubicBezTo>
                    <a:pt x="1" y="6692"/>
                    <a:pt x="1287" y="7978"/>
                    <a:pt x="2870" y="7978"/>
                  </a:cubicBezTo>
                  <a:lnTo>
                    <a:pt x="8347" y="7978"/>
                  </a:lnTo>
                  <a:cubicBezTo>
                    <a:pt x="9942" y="7978"/>
                    <a:pt x="11228" y="6692"/>
                    <a:pt x="11228" y="5108"/>
                  </a:cubicBezTo>
                  <a:cubicBezTo>
                    <a:pt x="11228" y="3775"/>
                    <a:pt x="10312" y="2656"/>
                    <a:pt x="9073" y="2334"/>
                  </a:cubicBezTo>
                  <a:cubicBezTo>
                    <a:pt x="8823" y="1001"/>
                    <a:pt x="7656" y="0"/>
                    <a:pt x="62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86"/>
            <p:cNvSpPr/>
            <p:nvPr/>
          </p:nvSpPr>
          <p:spPr>
            <a:xfrm>
              <a:off x="4718697" y="1899438"/>
              <a:ext cx="339965" cy="150811"/>
            </a:xfrm>
            <a:custGeom>
              <a:rect b="b" l="l" r="r" t="t"/>
              <a:pathLst>
                <a:path extrusionOk="0" h="3835" w="8645">
                  <a:moveTo>
                    <a:pt x="548" y="0"/>
                  </a:moveTo>
                  <a:cubicBezTo>
                    <a:pt x="251" y="0"/>
                    <a:pt x="1" y="238"/>
                    <a:pt x="1" y="548"/>
                  </a:cubicBezTo>
                  <a:lnTo>
                    <a:pt x="1" y="3286"/>
                  </a:lnTo>
                  <a:cubicBezTo>
                    <a:pt x="1" y="3584"/>
                    <a:pt x="251" y="3834"/>
                    <a:pt x="548" y="3834"/>
                  </a:cubicBezTo>
                  <a:lnTo>
                    <a:pt x="8097" y="3834"/>
                  </a:lnTo>
                  <a:cubicBezTo>
                    <a:pt x="8395" y="3834"/>
                    <a:pt x="8645" y="3584"/>
                    <a:pt x="8645" y="3286"/>
                  </a:cubicBezTo>
                  <a:lnTo>
                    <a:pt x="8645" y="548"/>
                  </a:lnTo>
                  <a:cubicBezTo>
                    <a:pt x="8645" y="238"/>
                    <a:pt x="8395" y="0"/>
                    <a:pt x="8097" y="0"/>
                  </a:cubicBezTo>
                  <a:cubicBezTo>
                    <a:pt x="7787" y="0"/>
                    <a:pt x="7537" y="238"/>
                    <a:pt x="7537" y="548"/>
                  </a:cubicBezTo>
                  <a:lnTo>
                    <a:pt x="7537" y="2727"/>
                  </a:lnTo>
                  <a:lnTo>
                    <a:pt x="1108" y="2727"/>
                  </a:lnTo>
                  <a:lnTo>
                    <a:pt x="1108" y="548"/>
                  </a:lnTo>
                  <a:cubicBezTo>
                    <a:pt x="1108" y="238"/>
                    <a:pt x="858" y="0"/>
                    <a:pt x="5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86"/>
            <p:cNvSpPr/>
            <p:nvPr/>
          </p:nvSpPr>
          <p:spPr>
            <a:xfrm>
              <a:off x="4803915" y="1791254"/>
              <a:ext cx="169530" cy="190608"/>
            </a:xfrm>
            <a:custGeom>
              <a:rect b="b" l="l" r="r" t="t"/>
              <a:pathLst>
                <a:path extrusionOk="0" h="4847" w="4311">
                  <a:moveTo>
                    <a:pt x="2156" y="1"/>
                  </a:moveTo>
                  <a:cubicBezTo>
                    <a:pt x="1846" y="1"/>
                    <a:pt x="1608" y="251"/>
                    <a:pt x="1608" y="561"/>
                  </a:cubicBezTo>
                  <a:lnTo>
                    <a:pt x="1608" y="2954"/>
                  </a:lnTo>
                  <a:lnTo>
                    <a:pt x="1001" y="2358"/>
                  </a:lnTo>
                  <a:cubicBezTo>
                    <a:pt x="894" y="2251"/>
                    <a:pt x="754" y="2198"/>
                    <a:pt x="614" y="2198"/>
                  </a:cubicBezTo>
                  <a:cubicBezTo>
                    <a:pt x="474" y="2198"/>
                    <a:pt x="334" y="2251"/>
                    <a:pt x="227" y="2358"/>
                  </a:cubicBezTo>
                  <a:cubicBezTo>
                    <a:pt x="1" y="2573"/>
                    <a:pt x="1" y="2918"/>
                    <a:pt x="227" y="3144"/>
                  </a:cubicBezTo>
                  <a:lnTo>
                    <a:pt x="1763" y="4680"/>
                  </a:lnTo>
                  <a:cubicBezTo>
                    <a:pt x="1870" y="4787"/>
                    <a:pt x="2013" y="4847"/>
                    <a:pt x="2156" y="4847"/>
                  </a:cubicBezTo>
                  <a:cubicBezTo>
                    <a:pt x="2298" y="4847"/>
                    <a:pt x="2441" y="4787"/>
                    <a:pt x="2548" y="4680"/>
                  </a:cubicBezTo>
                  <a:lnTo>
                    <a:pt x="4096" y="3144"/>
                  </a:lnTo>
                  <a:cubicBezTo>
                    <a:pt x="4311" y="2918"/>
                    <a:pt x="4311" y="2573"/>
                    <a:pt x="4096" y="2358"/>
                  </a:cubicBezTo>
                  <a:cubicBezTo>
                    <a:pt x="3983" y="2251"/>
                    <a:pt x="3840" y="2198"/>
                    <a:pt x="3699" y="2198"/>
                  </a:cubicBezTo>
                  <a:cubicBezTo>
                    <a:pt x="3558" y="2198"/>
                    <a:pt x="3418" y="2251"/>
                    <a:pt x="3310" y="2358"/>
                  </a:cubicBezTo>
                  <a:lnTo>
                    <a:pt x="2715" y="2954"/>
                  </a:lnTo>
                  <a:lnTo>
                    <a:pt x="2715" y="561"/>
                  </a:lnTo>
                  <a:cubicBezTo>
                    <a:pt x="2715" y="251"/>
                    <a:pt x="2465" y="1"/>
                    <a:pt x="21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0" name="Google Shape;1060;p86"/>
          <p:cNvSpPr txBox="1"/>
          <p:nvPr/>
        </p:nvSpPr>
        <p:spPr>
          <a:xfrm>
            <a:off x="4883274" y="2130139"/>
            <a:ext cx="2684690" cy="39043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400"/>
              <a:buFont typeface="Anaheim"/>
              <a:buNone/>
            </a:pPr>
            <a:r>
              <a:rPr b="0" i="0" lang="id" sz="1400" u="none" cap="none" strike="noStrike">
                <a:solidFill>
                  <a:schemeClr val="lt1"/>
                </a:solidFill>
                <a:latin typeface="Anaheim"/>
                <a:ea typeface="Anaheim"/>
                <a:cs typeface="Anaheim"/>
                <a:sym typeface="Anaheim"/>
              </a:rPr>
              <a:t>Record ke-</a:t>
            </a:r>
            <a:endParaRPr/>
          </a:p>
          <a:p>
            <a:pPr indent="0" lvl="0" marL="0" marR="0" rtl="0" algn="l">
              <a:lnSpc>
                <a:spcPct val="100000"/>
              </a:lnSpc>
              <a:spcBef>
                <a:spcPts val="0"/>
              </a:spcBef>
              <a:spcAft>
                <a:spcPts val="0"/>
              </a:spcAft>
              <a:buClr>
                <a:schemeClr val="lt1"/>
              </a:buClr>
              <a:buSzPts val="1400"/>
              <a:buFont typeface="Anaheim"/>
              <a:buNone/>
            </a:pPr>
            <a:r>
              <a:t/>
            </a:r>
            <a:endParaRPr b="0" i="0" sz="1400" u="none" cap="none" strike="noStrike">
              <a:solidFill>
                <a:schemeClr val="lt1"/>
              </a:solidFill>
              <a:latin typeface="Anaheim"/>
              <a:ea typeface="Anaheim"/>
              <a:cs typeface="Anaheim"/>
              <a:sym typeface="Anaheim"/>
            </a:endParaRPr>
          </a:p>
        </p:txBody>
      </p:sp>
      <p:graphicFrame>
        <p:nvGraphicFramePr>
          <p:cNvPr id="1061" name="Google Shape;1061;p86"/>
          <p:cNvGraphicFramePr/>
          <p:nvPr/>
        </p:nvGraphicFramePr>
        <p:xfrm>
          <a:off x="5525575" y="2522881"/>
          <a:ext cx="3000000" cy="3000000"/>
        </p:xfrm>
        <a:graphic>
          <a:graphicData uri="http://schemas.openxmlformats.org/drawingml/2006/table">
            <a:tbl>
              <a:tblPr bandRow="1" firstRow="1">
                <a:noFill/>
                <a:tableStyleId>{5102E397-FEC8-4550-920A-D7A1E53644B0}</a:tableStyleId>
              </a:tblPr>
              <a:tblGrid>
                <a:gridCol w="810125"/>
                <a:gridCol w="810125"/>
                <a:gridCol w="810125"/>
                <a:gridCol w="810125"/>
              </a:tblGrid>
              <a:tr h="347900">
                <a:tc>
                  <a:txBody>
                    <a:bodyPr/>
                    <a:lstStyle/>
                    <a:p>
                      <a:pPr indent="0" lvl="0" marL="0" marR="0" rtl="0" algn="l">
                        <a:lnSpc>
                          <a:spcPct val="100000"/>
                        </a:lnSpc>
                        <a:spcBef>
                          <a:spcPts val="0"/>
                        </a:spcBef>
                        <a:spcAft>
                          <a:spcPts val="0"/>
                        </a:spcAft>
                        <a:buNone/>
                      </a:pPr>
                      <a:r>
                        <a:rPr lang="id" sz="1000" u="none" cap="none" strike="noStrike"/>
                        <a:t>1</a:t>
                      </a:r>
                      <a:endParaRPr sz="1000" u="none" cap="none" strike="noStrike"/>
                    </a:p>
                  </a:txBody>
                  <a:tcPr marT="45725" marB="45725" marR="91450" marL="91450">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solidFill>
                      <a:schemeClr val="lt1"/>
                    </a:solidFill>
                  </a:tcPr>
                </a:tc>
              </a:tr>
              <a:tr h="347900">
                <a:tc>
                  <a:txBody>
                    <a:bodyPr/>
                    <a:lstStyle/>
                    <a:p>
                      <a:pPr indent="0" lvl="0" marL="0" marR="0" rtl="0" algn="l">
                        <a:lnSpc>
                          <a:spcPct val="100000"/>
                        </a:lnSpc>
                        <a:spcBef>
                          <a:spcPts val="0"/>
                        </a:spcBef>
                        <a:spcAft>
                          <a:spcPts val="0"/>
                        </a:spcAft>
                        <a:buNone/>
                      </a:pPr>
                      <a:r>
                        <a:rPr lang="id" sz="1000" u="none" cap="none" strike="noStrike"/>
                        <a:t>2</a:t>
                      </a:r>
                      <a:endParaRPr sz="1000" u="none" cap="none" strike="noStrike"/>
                    </a:p>
                  </a:txBody>
                  <a:tcPr marT="45725" marB="45725" marR="91450" marL="91450">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id" sz="1000" u="none" cap="none" strike="noStrike"/>
                        <a:t>0231</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rPr lang="id" sz="1000" u="none" cap="none" strike="noStrike"/>
                        <a:t>P</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solidFill>
                      <a:schemeClr val="lt1"/>
                    </a:solidFill>
                  </a:tcPr>
                </a:tc>
              </a:tr>
              <a:tr h="347900">
                <a:tc>
                  <a:txBody>
                    <a:bodyPr/>
                    <a:lstStyle/>
                    <a:p>
                      <a:pPr indent="0" lvl="0" marL="0" marR="0" rtl="0" algn="l">
                        <a:lnSpc>
                          <a:spcPct val="100000"/>
                        </a:lnSpc>
                        <a:spcBef>
                          <a:spcPts val="0"/>
                        </a:spcBef>
                        <a:spcAft>
                          <a:spcPts val="0"/>
                        </a:spcAft>
                        <a:buNone/>
                      </a:pPr>
                      <a:r>
                        <a:rPr lang="id" sz="1000" u="none" cap="none" strike="noStrike"/>
                        <a:t>3</a:t>
                      </a:r>
                      <a:endParaRPr sz="1000" u="none" cap="none" strike="noStrike"/>
                    </a:p>
                  </a:txBody>
                  <a:tcPr marT="45725" marB="45725" marR="91450" marL="91450">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id" sz="1000" u="none" cap="none" strike="noStrike"/>
                        <a:t>1244</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rPr lang="id" sz="1000" u="none" cap="none" strike="noStrike"/>
                        <a:t>B</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solidFill>
                      <a:schemeClr val="lt1"/>
                    </a:solidFill>
                  </a:tcPr>
                </a:tc>
              </a:tr>
              <a:tr h="347900">
                <a:tc>
                  <a:txBody>
                    <a:bodyPr/>
                    <a:lstStyle/>
                    <a:p>
                      <a:pPr indent="0" lvl="0" marL="0" marR="0" rtl="0" algn="l">
                        <a:lnSpc>
                          <a:spcPct val="100000"/>
                        </a:lnSpc>
                        <a:spcBef>
                          <a:spcPts val="0"/>
                        </a:spcBef>
                        <a:spcAft>
                          <a:spcPts val="0"/>
                        </a:spcAft>
                        <a:buNone/>
                      </a:pPr>
                      <a:r>
                        <a:rPr lang="id" sz="1000" u="none" cap="none" strike="noStrike"/>
                        <a:t>…</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12700">
                      <a:solidFill>
                        <a:schemeClr val="lt1"/>
                      </a:solidFill>
                      <a:prstDash val="solid"/>
                      <a:round/>
                      <a:headEnd len="sm" w="sm" type="none"/>
                      <a:tailEnd len="sm" w="sm" type="none"/>
                    </a:lnL>
                    <a:solidFill>
                      <a:schemeClr val="lt1"/>
                    </a:solidFill>
                  </a:tcPr>
                </a:tc>
              </a:tr>
              <a:tr h="347900">
                <a:tc>
                  <a:txBody>
                    <a:bodyPr/>
                    <a:lstStyle/>
                    <a:p>
                      <a:pPr indent="0" lvl="0" marL="0" marR="0" rtl="0" algn="l">
                        <a:lnSpc>
                          <a:spcPct val="100000"/>
                        </a:lnSpc>
                        <a:spcBef>
                          <a:spcPts val="0"/>
                        </a:spcBef>
                        <a:spcAft>
                          <a:spcPts val="0"/>
                        </a:spcAft>
                        <a:buNone/>
                      </a:pPr>
                      <a:r>
                        <a:rPr lang="id" sz="1000" u="none" cap="none" strike="noStrike"/>
                        <a:t>12</a:t>
                      </a:r>
                      <a:endParaRPr sz="1000" u="none" cap="none" strike="noStrike"/>
                    </a:p>
                  </a:txBody>
                  <a:tcPr marT="45725" marB="45725" marR="91450" marL="91450">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id" sz="1000" u="none" cap="none" strike="noStrike"/>
                        <a:t>8751</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rPr lang="id" sz="1000" u="none" cap="none" strike="noStrike"/>
                        <a:t>X</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solidFill>
                      <a:schemeClr val="lt1"/>
                    </a:solidFill>
                  </a:tcPr>
                </a:tc>
              </a:tr>
              <a:tr h="347900">
                <a:tc>
                  <a:txBody>
                    <a:bodyPr/>
                    <a:lstStyle/>
                    <a:p>
                      <a:pPr indent="0" lvl="0" marL="0" marR="0" rtl="0" algn="l">
                        <a:lnSpc>
                          <a:spcPct val="100000"/>
                        </a:lnSpc>
                        <a:spcBef>
                          <a:spcPts val="0"/>
                        </a:spcBef>
                        <a:spcAft>
                          <a:spcPts val="0"/>
                        </a:spcAft>
                        <a:buNone/>
                      </a:pPr>
                      <a:r>
                        <a:rPr lang="id" sz="1000" u="none" cap="none" strike="noStrike"/>
                        <a:t>13</a:t>
                      </a:r>
                      <a:endParaRPr sz="1000" u="none" cap="none" strike="noStrike"/>
                    </a:p>
                  </a:txBody>
                  <a:tcPr marT="45725" marB="45725" marR="91450" marL="91450">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id" sz="1000" u="none" cap="none" strike="noStrike"/>
                        <a:t>6658</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rPr lang="id" sz="1000" u="none" cap="none" strike="noStrike"/>
                        <a:t>C</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solidFill>
                      <a:schemeClr val="lt1"/>
                    </a:solidFill>
                  </a:tcPr>
                </a:tc>
              </a:tr>
              <a:tr h="347900">
                <a:tc>
                  <a:txBody>
                    <a:bodyPr/>
                    <a:lstStyle/>
                    <a:p>
                      <a:pPr indent="0" lvl="0" marL="0" marR="0" rtl="0" algn="l">
                        <a:lnSpc>
                          <a:spcPct val="100000"/>
                        </a:lnSpc>
                        <a:spcBef>
                          <a:spcPts val="0"/>
                        </a:spcBef>
                        <a:spcAft>
                          <a:spcPts val="0"/>
                        </a:spcAft>
                        <a:buNone/>
                      </a:pPr>
                      <a:r>
                        <a:rPr lang="id" sz="1000" u="none" cap="none" strike="noStrike"/>
                        <a:t>…</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12700">
                      <a:solidFill>
                        <a:schemeClr val="lt1"/>
                      </a:solidFill>
                      <a:prstDash val="solid"/>
                      <a:round/>
                      <a:headEnd len="sm" w="sm" type="none"/>
                      <a:tailEnd len="sm" w="sm" type="none"/>
                    </a:lnL>
                    <a:solidFill>
                      <a:schemeClr val="lt1"/>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87"/>
          <p:cNvSpPr txBox="1"/>
          <p:nvPr>
            <p:ph type="title"/>
          </p:nvPr>
        </p:nvSpPr>
        <p:spPr>
          <a:xfrm>
            <a:off x="1978727" y="373386"/>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Cara Menghadapi Collision.</a:t>
            </a:r>
            <a:endParaRPr/>
          </a:p>
        </p:txBody>
      </p:sp>
      <p:sp>
        <p:nvSpPr>
          <p:cNvPr id="1067" name="Google Shape;1067;p87"/>
          <p:cNvSpPr txBox="1"/>
          <p:nvPr>
            <p:ph idx="1" type="subTitle"/>
          </p:nvPr>
        </p:nvSpPr>
        <p:spPr>
          <a:xfrm>
            <a:off x="2121314" y="2188478"/>
            <a:ext cx="4377959" cy="84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id"/>
              <a:t>Tersedia lebih dari 1 formula, jika terjadi collision pada ulangilah perhitungan dengan formula berikutnya. </a:t>
            </a:r>
            <a:endParaRPr/>
          </a:p>
        </p:txBody>
      </p:sp>
      <p:sp>
        <p:nvSpPr>
          <p:cNvPr id="1068" name="Google Shape;1068;p87"/>
          <p:cNvSpPr txBox="1"/>
          <p:nvPr>
            <p:ph idx="3" type="subTitle"/>
          </p:nvPr>
        </p:nvSpPr>
        <p:spPr>
          <a:xfrm>
            <a:off x="2164515" y="2908636"/>
            <a:ext cx="4291556" cy="84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id"/>
              <a:t>Misalnya untuk kasus diatas tersedia formula kedua, dimana home adress = NIP modulus 13,</a:t>
            </a:r>
            <a:endParaRPr/>
          </a:p>
          <a:p>
            <a:pPr indent="0" lvl="0" marL="0" rtl="0" algn="l">
              <a:lnSpc>
                <a:spcPct val="100000"/>
              </a:lnSpc>
              <a:spcBef>
                <a:spcPts val="0"/>
              </a:spcBef>
              <a:spcAft>
                <a:spcPts val="0"/>
              </a:spcAft>
              <a:buSzPts val="1400"/>
              <a:buNone/>
            </a:pPr>
            <a:r>
              <a:rPr lang="id"/>
              <a:t>maka home adress untuk NIP=6658 menjadi 3.</a:t>
            </a:r>
            <a:endParaRPr/>
          </a:p>
        </p:txBody>
      </p:sp>
      <p:sp>
        <p:nvSpPr>
          <p:cNvPr id="1069" name="Google Shape;1069;p87"/>
          <p:cNvSpPr txBox="1"/>
          <p:nvPr>
            <p:ph idx="4" type="title"/>
          </p:nvPr>
        </p:nvSpPr>
        <p:spPr>
          <a:xfrm>
            <a:off x="2216160" y="1046370"/>
            <a:ext cx="4929675" cy="843900"/>
          </a:xfrm>
          <a:prstGeom prst="rect">
            <a:avLst/>
          </a:prstGeom>
          <a:solidFill>
            <a:schemeClr val="l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lang="id"/>
              <a:t>REHASHING ( atau RERANDOMIZATION ).</a:t>
            </a:r>
            <a:endParaRPr/>
          </a:p>
        </p:txBody>
      </p:sp>
      <p:pic>
        <p:nvPicPr>
          <p:cNvPr id="1070" name="Google Shape;1070;p87"/>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1071" name="Google Shape;1071;p87"/>
          <p:cNvGrpSpPr/>
          <p:nvPr/>
        </p:nvGrpSpPr>
        <p:grpSpPr>
          <a:xfrm>
            <a:off x="1223348" y="4553184"/>
            <a:ext cx="1015032" cy="325196"/>
            <a:chOff x="1156673" y="4600809"/>
            <a:chExt cx="1015032" cy="325196"/>
          </a:xfrm>
        </p:grpSpPr>
        <p:sp>
          <p:nvSpPr>
            <p:cNvPr id="1072" name="Google Shape;1072;p87"/>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87"/>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87"/>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87"/>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87"/>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7" name="Google Shape;1077;p87"/>
          <p:cNvGrpSpPr/>
          <p:nvPr/>
        </p:nvGrpSpPr>
        <p:grpSpPr>
          <a:xfrm>
            <a:off x="7383268" y="1151747"/>
            <a:ext cx="526759" cy="584845"/>
            <a:chOff x="5415892" y="1465405"/>
            <a:chExt cx="526759" cy="584845"/>
          </a:xfrm>
        </p:grpSpPr>
        <p:sp>
          <p:nvSpPr>
            <p:cNvPr id="1078" name="Google Shape;1078;p87"/>
            <p:cNvSpPr/>
            <p:nvPr/>
          </p:nvSpPr>
          <p:spPr>
            <a:xfrm>
              <a:off x="5553530" y="1720587"/>
              <a:ext cx="389121" cy="278618"/>
            </a:xfrm>
            <a:custGeom>
              <a:rect b="b" l="l" r="r" t="t"/>
              <a:pathLst>
                <a:path extrusionOk="0" h="7085" w="9895">
                  <a:moveTo>
                    <a:pt x="5513" y="0"/>
                  </a:moveTo>
                  <a:cubicBezTo>
                    <a:pt x="4382" y="0"/>
                    <a:pt x="3382" y="750"/>
                    <a:pt x="3048" y="1810"/>
                  </a:cubicBezTo>
                  <a:lnTo>
                    <a:pt x="3001" y="1965"/>
                  </a:lnTo>
                  <a:lnTo>
                    <a:pt x="2846" y="1953"/>
                  </a:lnTo>
                  <a:cubicBezTo>
                    <a:pt x="2751" y="1941"/>
                    <a:pt x="2667" y="1941"/>
                    <a:pt x="2572" y="1941"/>
                  </a:cubicBezTo>
                  <a:cubicBezTo>
                    <a:pt x="1155" y="1941"/>
                    <a:pt x="0" y="3096"/>
                    <a:pt x="0" y="4513"/>
                  </a:cubicBezTo>
                  <a:cubicBezTo>
                    <a:pt x="0" y="5929"/>
                    <a:pt x="1155" y="7084"/>
                    <a:pt x="2572" y="7084"/>
                  </a:cubicBezTo>
                  <a:lnTo>
                    <a:pt x="7323" y="7084"/>
                  </a:lnTo>
                  <a:cubicBezTo>
                    <a:pt x="8740" y="7084"/>
                    <a:pt x="9895" y="5929"/>
                    <a:pt x="9895" y="4513"/>
                  </a:cubicBezTo>
                  <a:cubicBezTo>
                    <a:pt x="9895" y="3393"/>
                    <a:pt x="9180" y="2417"/>
                    <a:pt x="8132" y="2060"/>
                  </a:cubicBezTo>
                  <a:lnTo>
                    <a:pt x="8025" y="2036"/>
                  </a:lnTo>
                  <a:lnTo>
                    <a:pt x="8001" y="1929"/>
                  </a:lnTo>
                  <a:cubicBezTo>
                    <a:pt x="7716" y="798"/>
                    <a:pt x="6680" y="0"/>
                    <a:pt x="551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87"/>
            <p:cNvSpPr/>
            <p:nvPr/>
          </p:nvSpPr>
          <p:spPr>
            <a:xfrm>
              <a:off x="5415892" y="1465405"/>
              <a:ext cx="347436" cy="503360"/>
            </a:xfrm>
            <a:custGeom>
              <a:rect b="b" l="l" r="r" t="t"/>
              <a:pathLst>
                <a:path extrusionOk="0" h="12800" w="8835">
                  <a:moveTo>
                    <a:pt x="4417" y="977"/>
                  </a:moveTo>
                  <a:cubicBezTo>
                    <a:pt x="6548" y="977"/>
                    <a:pt x="7858" y="1679"/>
                    <a:pt x="7858" y="2060"/>
                  </a:cubicBezTo>
                  <a:cubicBezTo>
                    <a:pt x="7858" y="2441"/>
                    <a:pt x="6548" y="3143"/>
                    <a:pt x="4417" y="3143"/>
                  </a:cubicBezTo>
                  <a:cubicBezTo>
                    <a:pt x="2286" y="3143"/>
                    <a:pt x="976" y="2441"/>
                    <a:pt x="976" y="2060"/>
                  </a:cubicBezTo>
                  <a:cubicBezTo>
                    <a:pt x="976" y="1679"/>
                    <a:pt x="2286" y="977"/>
                    <a:pt x="4417" y="977"/>
                  </a:cubicBezTo>
                  <a:close/>
                  <a:moveTo>
                    <a:pt x="7644" y="4358"/>
                  </a:moveTo>
                  <a:cubicBezTo>
                    <a:pt x="7787" y="4477"/>
                    <a:pt x="7858" y="4584"/>
                    <a:pt x="7858" y="4679"/>
                  </a:cubicBezTo>
                  <a:cubicBezTo>
                    <a:pt x="7858" y="5060"/>
                    <a:pt x="6548" y="5763"/>
                    <a:pt x="4417" y="5763"/>
                  </a:cubicBezTo>
                  <a:cubicBezTo>
                    <a:pt x="2286" y="5763"/>
                    <a:pt x="976" y="5060"/>
                    <a:pt x="976" y="4679"/>
                  </a:cubicBezTo>
                  <a:cubicBezTo>
                    <a:pt x="976" y="4584"/>
                    <a:pt x="1048" y="4477"/>
                    <a:pt x="1203" y="4358"/>
                  </a:cubicBezTo>
                  <a:cubicBezTo>
                    <a:pt x="2060" y="4763"/>
                    <a:pt x="3262" y="4977"/>
                    <a:pt x="4417" y="4977"/>
                  </a:cubicBezTo>
                  <a:cubicBezTo>
                    <a:pt x="5572" y="4977"/>
                    <a:pt x="6775" y="4763"/>
                    <a:pt x="7644" y="4358"/>
                  </a:cubicBezTo>
                  <a:close/>
                  <a:moveTo>
                    <a:pt x="4417" y="0"/>
                  </a:moveTo>
                  <a:cubicBezTo>
                    <a:pt x="2274" y="0"/>
                    <a:pt x="0" y="726"/>
                    <a:pt x="0" y="2060"/>
                  </a:cubicBezTo>
                  <a:lnTo>
                    <a:pt x="0" y="3120"/>
                  </a:lnTo>
                  <a:lnTo>
                    <a:pt x="12" y="3143"/>
                  </a:lnTo>
                  <a:cubicBezTo>
                    <a:pt x="60" y="3382"/>
                    <a:pt x="191" y="3608"/>
                    <a:pt x="381" y="3810"/>
                  </a:cubicBezTo>
                  <a:cubicBezTo>
                    <a:pt x="143" y="4060"/>
                    <a:pt x="0" y="4346"/>
                    <a:pt x="0" y="4679"/>
                  </a:cubicBezTo>
                  <a:lnTo>
                    <a:pt x="0" y="5739"/>
                  </a:lnTo>
                  <a:lnTo>
                    <a:pt x="12" y="5763"/>
                  </a:lnTo>
                  <a:cubicBezTo>
                    <a:pt x="60" y="6001"/>
                    <a:pt x="191" y="6227"/>
                    <a:pt x="381" y="6430"/>
                  </a:cubicBezTo>
                  <a:cubicBezTo>
                    <a:pt x="143" y="6680"/>
                    <a:pt x="0" y="6965"/>
                    <a:pt x="0" y="7299"/>
                  </a:cubicBezTo>
                  <a:lnTo>
                    <a:pt x="0" y="8358"/>
                  </a:lnTo>
                  <a:lnTo>
                    <a:pt x="12" y="8382"/>
                  </a:lnTo>
                  <a:cubicBezTo>
                    <a:pt x="60" y="8620"/>
                    <a:pt x="191" y="8847"/>
                    <a:pt x="381" y="9049"/>
                  </a:cubicBezTo>
                  <a:cubicBezTo>
                    <a:pt x="143" y="9299"/>
                    <a:pt x="0" y="9585"/>
                    <a:pt x="0" y="9918"/>
                  </a:cubicBezTo>
                  <a:lnTo>
                    <a:pt x="0" y="10978"/>
                  </a:lnTo>
                  <a:lnTo>
                    <a:pt x="12" y="11002"/>
                  </a:lnTo>
                  <a:cubicBezTo>
                    <a:pt x="226" y="12037"/>
                    <a:pt x="1869" y="12657"/>
                    <a:pt x="3620" y="12799"/>
                  </a:cubicBezTo>
                  <a:cubicBezTo>
                    <a:pt x="3250" y="12299"/>
                    <a:pt x="3024" y="11668"/>
                    <a:pt x="3024" y="11002"/>
                  </a:cubicBezTo>
                  <a:cubicBezTo>
                    <a:pt x="3024" y="10966"/>
                    <a:pt x="3024" y="10930"/>
                    <a:pt x="3024" y="10894"/>
                  </a:cubicBezTo>
                  <a:cubicBezTo>
                    <a:pt x="1726" y="10680"/>
                    <a:pt x="976" y="10204"/>
                    <a:pt x="976" y="9918"/>
                  </a:cubicBezTo>
                  <a:cubicBezTo>
                    <a:pt x="976" y="9823"/>
                    <a:pt x="1048" y="9716"/>
                    <a:pt x="1203" y="9597"/>
                  </a:cubicBezTo>
                  <a:cubicBezTo>
                    <a:pt x="1750" y="9859"/>
                    <a:pt x="2429" y="10037"/>
                    <a:pt x="3155" y="10132"/>
                  </a:cubicBezTo>
                  <a:cubicBezTo>
                    <a:pt x="3369" y="9394"/>
                    <a:pt x="3870" y="8763"/>
                    <a:pt x="4512" y="8382"/>
                  </a:cubicBezTo>
                  <a:lnTo>
                    <a:pt x="4417" y="8382"/>
                  </a:lnTo>
                  <a:cubicBezTo>
                    <a:pt x="2286" y="8382"/>
                    <a:pt x="976" y="7680"/>
                    <a:pt x="976" y="7299"/>
                  </a:cubicBezTo>
                  <a:cubicBezTo>
                    <a:pt x="976" y="7203"/>
                    <a:pt x="1048" y="7096"/>
                    <a:pt x="1203" y="6977"/>
                  </a:cubicBezTo>
                  <a:cubicBezTo>
                    <a:pt x="2060" y="7382"/>
                    <a:pt x="3262" y="7596"/>
                    <a:pt x="4417" y="7596"/>
                  </a:cubicBezTo>
                  <a:cubicBezTo>
                    <a:pt x="5120" y="7596"/>
                    <a:pt x="5834" y="7513"/>
                    <a:pt x="6477" y="7370"/>
                  </a:cubicBezTo>
                  <a:cubicBezTo>
                    <a:pt x="6644" y="7120"/>
                    <a:pt x="6846" y="6906"/>
                    <a:pt x="7072" y="6715"/>
                  </a:cubicBezTo>
                  <a:cubicBezTo>
                    <a:pt x="7549" y="6322"/>
                    <a:pt x="8132" y="6084"/>
                    <a:pt x="8739" y="6025"/>
                  </a:cubicBezTo>
                  <a:cubicBezTo>
                    <a:pt x="8787" y="5941"/>
                    <a:pt x="8811" y="5858"/>
                    <a:pt x="8834" y="5763"/>
                  </a:cubicBezTo>
                  <a:lnTo>
                    <a:pt x="8834" y="4679"/>
                  </a:lnTo>
                  <a:cubicBezTo>
                    <a:pt x="8834" y="4346"/>
                    <a:pt x="8692" y="4060"/>
                    <a:pt x="8453" y="3810"/>
                  </a:cubicBezTo>
                  <a:cubicBezTo>
                    <a:pt x="8656" y="3608"/>
                    <a:pt x="8787" y="3382"/>
                    <a:pt x="8834" y="3143"/>
                  </a:cubicBezTo>
                  <a:lnTo>
                    <a:pt x="8834" y="2060"/>
                  </a:lnTo>
                  <a:cubicBezTo>
                    <a:pt x="8834" y="726"/>
                    <a:pt x="6560" y="0"/>
                    <a:pt x="441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87"/>
            <p:cNvSpPr/>
            <p:nvPr/>
          </p:nvSpPr>
          <p:spPr>
            <a:xfrm>
              <a:off x="5452858" y="1971128"/>
              <a:ext cx="126941" cy="79122"/>
            </a:xfrm>
            <a:custGeom>
              <a:rect b="b" l="l" r="r" t="t"/>
              <a:pathLst>
                <a:path extrusionOk="0" h="2012" w="3228">
                  <a:moveTo>
                    <a:pt x="427" y="1"/>
                  </a:moveTo>
                  <a:cubicBezTo>
                    <a:pt x="384" y="1"/>
                    <a:pt x="341" y="8"/>
                    <a:pt x="298" y="23"/>
                  </a:cubicBezTo>
                  <a:cubicBezTo>
                    <a:pt x="108" y="94"/>
                    <a:pt x="1" y="308"/>
                    <a:pt x="72" y="511"/>
                  </a:cubicBezTo>
                  <a:cubicBezTo>
                    <a:pt x="263" y="1070"/>
                    <a:pt x="667" y="1523"/>
                    <a:pt x="1203" y="1785"/>
                  </a:cubicBezTo>
                  <a:cubicBezTo>
                    <a:pt x="1513" y="1940"/>
                    <a:pt x="1846" y="2011"/>
                    <a:pt x="2179" y="2011"/>
                  </a:cubicBezTo>
                  <a:cubicBezTo>
                    <a:pt x="2429" y="2011"/>
                    <a:pt x="2680" y="1975"/>
                    <a:pt x="2918" y="1892"/>
                  </a:cubicBezTo>
                  <a:cubicBezTo>
                    <a:pt x="3120" y="1821"/>
                    <a:pt x="3227" y="1594"/>
                    <a:pt x="3156" y="1404"/>
                  </a:cubicBezTo>
                  <a:cubicBezTo>
                    <a:pt x="3099" y="1244"/>
                    <a:pt x="2954" y="1144"/>
                    <a:pt x="2795" y="1144"/>
                  </a:cubicBezTo>
                  <a:cubicBezTo>
                    <a:pt x="2753" y="1144"/>
                    <a:pt x="2710" y="1151"/>
                    <a:pt x="2668" y="1166"/>
                  </a:cubicBezTo>
                  <a:cubicBezTo>
                    <a:pt x="2511" y="1221"/>
                    <a:pt x="2349" y="1249"/>
                    <a:pt x="2186" y="1249"/>
                  </a:cubicBezTo>
                  <a:cubicBezTo>
                    <a:pt x="1964" y="1249"/>
                    <a:pt x="1743" y="1197"/>
                    <a:pt x="1537" y="1094"/>
                  </a:cubicBezTo>
                  <a:cubicBezTo>
                    <a:pt x="1191" y="928"/>
                    <a:pt x="917" y="630"/>
                    <a:pt x="786" y="261"/>
                  </a:cubicBezTo>
                  <a:cubicBezTo>
                    <a:pt x="739" y="101"/>
                    <a:pt x="588"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87"/>
            <p:cNvSpPr/>
            <p:nvPr/>
          </p:nvSpPr>
          <p:spPr>
            <a:xfrm>
              <a:off x="5782481" y="1641425"/>
              <a:ext cx="103503" cy="103543"/>
            </a:xfrm>
            <a:custGeom>
              <a:rect b="b" l="l" r="r" t="t"/>
              <a:pathLst>
                <a:path extrusionOk="0" h="2633" w="2632">
                  <a:moveTo>
                    <a:pt x="394" y="1"/>
                  </a:moveTo>
                  <a:cubicBezTo>
                    <a:pt x="179" y="1"/>
                    <a:pt x="13" y="168"/>
                    <a:pt x="13" y="382"/>
                  </a:cubicBezTo>
                  <a:cubicBezTo>
                    <a:pt x="1" y="596"/>
                    <a:pt x="179" y="763"/>
                    <a:pt x="394" y="763"/>
                  </a:cubicBezTo>
                  <a:cubicBezTo>
                    <a:pt x="1203" y="775"/>
                    <a:pt x="1858" y="1442"/>
                    <a:pt x="1846" y="2251"/>
                  </a:cubicBezTo>
                  <a:cubicBezTo>
                    <a:pt x="1846" y="2466"/>
                    <a:pt x="2013" y="2632"/>
                    <a:pt x="2227" y="2632"/>
                  </a:cubicBezTo>
                  <a:cubicBezTo>
                    <a:pt x="2441" y="2632"/>
                    <a:pt x="2620" y="2466"/>
                    <a:pt x="2620" y="2263"/>
                  </a:cubicBezTo>
                  <a:cubicBezTo>
                    <a:pt x="2632" y="1025"/>
                    <a:pt x="1632" y="13"/>
                    <a:pt x="3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2" name="Google Shape;1082;p87"/>
          <p:cNvSpPr txBox="1"/>
          <p:nvPr/>
        </p:nvSpPr>
        <p:spPr>
          <a:xfrm>
            <a:off x="2426222" y="3834213"/>
            <a:ext cx="4291556" cy="84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400"/>
              <a:buFont typeface="Anaheim"/>
              <a:buNone/>
            </a:pPr>
            <a:r>
              <a:rPr b="0" i="0" lang="id" sz="1400" u="none" cap="none" strike="noStrike">
                <a:solidFill>
                  <a:schemeClr val="lt1"/>
                </a:solidFill>
                <a:latin typeface="Anaheim"/>
                <a:ea typeface="Anaheim"/>
                <a:cs typeface="Anaheim"/>
                <a:sym typeface="Anaheim"/>
              </a:rPr>
              <a:t>Masih terjadi collision lagi dengan NIP=1244.</a:t>
            </a:r>
            <a:endParaRPr/>
          </a:p>
          <a:p>
            <a:pPr indent="0" lvl="0" marL="0" marR="0" rtl="0" algn="l">
              <a:lnSpc>
                <a:spcPct val="100000"/>
              </a:lnSpc>
              <a:spcBef>
                <a:spcPts val="0"/>
              </a:spcBef>
              <a:spcAft>
                <a:spcPts val="0"/>
              </a:spcAft>
              <a:buClr>
                <a:schemeClr val="lt1"/>
              </a:buClr>
              <a:buSzPts val="1400"/>
              <a:buFont typeface="Anaheim"/>
              <a:buNone/>
            </a:pPr>
            <a:r>
              <a:rPr b="0" i="0" lang="id" sz="1400" u="none" cap="none" strike="noStrike">
                <a:solidFill>
                  <a:schemeClr val="lt1"/>
                </a:solidFill>
                <a:latin typeface="Anaheim"/>
                <a:ea typeface="Anaheim"/>
                <a:cs typeface="Anaheim"/>
                <a:sym typeface="Anaheim"/>
              </a:rPr>
              <a:t>Maka pakailah formula ke 3 dst. sampai tidak terjadi collision lagi.</a:t>
            </a:r>
            <a:endParaRPr b="0" i="0" sz="1400" u="none" cap="none" strike="noStrike">
              <a:solidFill>
                <a:schemeClr val="lt1"/>
              </a:solidFill>
              <a:latin typeface="Anaheim"/>
              <a:ea typeface="Anaheim"/>
              <a:cs typeface="Anaheim"/>
              <a:sym typeface="Anaheim"/>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88"/>
          <p:cNvSpPr txBox="1"/>
          <p:nvPr>
            <p:ph type="title"/>
          </p:nvPr>
        </p:nvSpPr>
        <p:spPr>
          <a:xfrm>
            <a:off x="897432" y="343200"/>
            <a:ext cx="8085264"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OVERFLOW AREA</a:t>
            </a:r>
            <a:endParaRPr/>
          </a:p>
        </p:txBody>
      </p:sp>
      <p:grpSp>
        <p:nvGrpSpPr>
          <p:cNvPr id="1088" name="Google Shape;1088;p88"/>
          <p:cNvGrpSpPr/>
          <p:nvPr/>
        </p:nvGrpSpPr>
        <p:grpSpPr>
          <a:xfrm>
            <a:off x="7709095" y="2872050"/>
            <a:ext cx="1434809" cy="2123775"/>
            <a:chOff x="6739789" y="1500450"/>
            <a:chExt cx="2404115" cy="2123775"/>
          </a:xfrm>
        </p:grpSpPr>
        <p:sp>
          <p:nvSpPr>
            <p:cNvPr id="1089" name="Google Shape;1089;p88"/>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88"/>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88"/>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88"/>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88"/>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4" name="Google Shape;1094;p88"/>
          <p:cNvGrpSpPr/>
          <p:nvPr/>
        </p:nvGrpSpPr>
        <p:grpSpPr>
          <a:xfrm>
            <a:off x="11" y="128850"/>
            <a:ext cx="1097270" cy="2123775"/>
            <a:chOff x="10" y="1500450"/>
            <a:chExt cx="2428766" cy="2123775"/>
          </a:xfrm>
        </p:grpSpPr>
        <p:sp>
          <p:nvSpPr>
            <p:cNvPr id="1095" name="Google Shape;1095;p88"/>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88"/>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88"/>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88"/>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9" name="Google Shape;1099;p88"/>
          <p:cNvSpPr txBox="1"/>
          <p:nvPr/>
        </p:nvSpPr>
        <p:spPr>
          <a:xfrm flipH="1">
            <a:off x="1325913" y="1012200"/>
            <a:ext cx="5201496" cy="490156"/>
          </a:xfrm>
          <a:prstGeom prst="rect">
            <a:avLst/>
          </a:prstGeom>
          <a:noFill/>
          <a:ln>
            <a:noFill/>
          </a:ln>
        </p:spPr>
        <p:txBody>
          <a:bodyPr anchorCtr="0" anchor="t" bIns="91425" lIns="91425" spcFirstLastPara="1" rIns="91425" wrap="square" tIns="0">
            <a:noAutofit/>
          </a:bodyPr>
          <a:lstStyle/>
          <a:p>
            <a:pPr indent="0" lvl="0" marL="0" marR="0" rtl="0" algn="l">
              <a:lnSpc>
                <a:spcPct val="100000"/>
              </a:lnSpc>
              <a:spcBef>
                <a:spcPts val="0"/>
              </a:spcBef>
              <a:spcAft>
                <a:spcPts val="0"/>
              </a:spcAft>
              <a:buNone/>
            </a:pPr>
            <a:r>
              <a:rPr b="0" i="0" lang="id" sz="1400" u="none" cap="none" strike="noStrike">
                <a:solidFill>
                  <a:schemeClr val="lt1"/>
                </a:solidFill>
                <a:latin typeface="Anaheim"/>
                <a:ea typeface="Anaheim"/>
                <a:cs typeface="Anaheim"/>
                <a:sym typeface="Anaheim"/>
              </a:rPr>
              <a:t>Disediakan overflow area, dan pointer penghubung dari FILE-AREA.</a:t>
            </a:r>
            <a:endParaRPr/>
          </a:p>
          <a:p>
            <a:pPr indent="0" lvl="0" marL="0" marR="0" rtl="0" algn="l">
              <a:lnSpc>
                <a:spcPct val="100000"/>
              </a:lnSpc>
              <a:spcBef>
                <a:spcPts val="0"/>
              </a:spcBef>
              <a:spcAft>
                <a:spcPts val="0"/>
              </a:spcAft>
              <a:buNone/>
            </a:pPr>
            <a:r>
              <a:rPr b="0" i="0" lang="id" sz="1400" u="none" cap="none" strike="noStrike">
                <a:solidFill>
                  <a:schemeClr val="lt1"/>
                </a:solidFill>
                <a:latin typeface="Anaheim"/>
                <a:ea typeface="Anaheim"/>
                <a:cs typeface="Anaheim"/>
                <a:sym typeface="Anaheim"/>
              </a:rPr>
              <a:t>Misalnya untuk kasus diatas maka :</a:t>
            </a:r>
            <a:endParaRPr/>
          </a:p>
        </p:txBody>
      </p:sp>
      <p:graphicFrame>
        <p:nvGraphicFramePr>
          <p:cNvPr id="1100" name="Google Shape;1100;p88"/>
          <p:cNvGraphicFramePr/>
          <p:nvPr/>
        </p:nvGraphicFramePr>
        <p:xfrm>
          <a:off x="2638613" y="2106641"/>
          <a:ext cx="3000000" cy="3000000"/>
        </p:xfrm>
        <a:graphic>
          <a:graphicData uri="http://schemas.openxmlformats.org/drawingml/2006/table">
            <a:tbl>
              <a:tblPr bandRow="1" firstRow="1">
                <a:noFill/>
                <a:tableStyleId>{5102E397-FEC8-4550-920A-D7A1E53644B0}</a:tableStyleId>
              </a:tblPr>
              <a:tblGrid>
                <a:gridCol w="777150"/>
                <a:gridCol w="777150"/>
                <a:gridCol w="777150"/>
                <a:gridCol w="777150"/>
                <a:gridCol w="777150"/>
              </a:tblGrid>
              <a:tr h="347900">
                <a:tc>
                  <a:txBody>
                    <a:bodyPr/>
                    <a:lstStyle/>
                    <a:p>
                      <a:pPr indent="0" lvl="0" marL="0" marR="0" rtl="0" algn="l">
                        <a:lnSpc>
                          <a:spcPct val="100000"/>
                        </a:lnSpc>
                        <a:spcBef>
                          <a:spcPts val="0"/>
                        </a:spcBef>
                        <a:spcAft>
                          <a:spcPts val="0"/>
                        </a:spcAft>
                        <a:buNone/>
                      </a:pPr>
                      <a:r>
                        <a:rPr lang="id" sz="1000" u="none" cap="none" strike="noStrike"/>
                        <a:t>1</a:t>
                      </a:r>
                      <a:endParaRPr sz="1000" u="none" cap="none" strike="noStrike"/>
                    </a:p>
                  </a:txBody>
                  <a:tcPr marT="45725" marB="45725" marR="91450" marL="91450">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R cap="flat" cmpd="sng" w="57150">
                      <a:solidFill>
                        <a:schemeClr val="dk1"/>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57150">
                      <a:solidFill>
                        <a:schemeClr val="dk1"/>
                      </a:solidFill>
                      <a:prstDash val="solid"/>
                      <a:round/>
                      <a:headEnd len="sm" w="sm" type="none"/>
                      <a:tailEnd len="sm" w="sm" type="none"/>
                    </a:lnL>
                    <a:lnR cap="flat" cmpd="sng" w="57150">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lt1"/>
                    </a:solidFill>
                  </a:tcPr>
                </a:tc>
              </a:tr>
              <a:tr h="347900">
                <a:tc>
                  <a:txBody>
                    <a:bodyPr/>
                    <a:lstStyle/>
                    <a:p>
                      <a:pPr indent="0" lvl="0" marL="0" marR="0" rtl="0" algn="l">
                        <a:lnSpc>
                          <a:spcPct val="100000"/>
                        </a:lnSpc>
                        <a:spcBef>
                          <a:spcPts val="0"/>
                        </a:spcBef>
                        <a:spcAft>
                          <a:spcPts val="0"/>
                        </a:spcAft>
                        <a:buNone/>
                      </a:pPr>
                      <a:r>
                        <a:rPr lang="id" sz="1000" u="none" cap="none" strike="noStrike"/>
                        <a:t>2</a:t>
                      </a:r>
                      <a:endParaRPr sz="1000" u="none" cap="none" strike="noStrike"/>
                    </a:p>
                  </a:txBody>
                  <a:tcPr marT="45725" marB="45725" marR="91450" marL="91450">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id" sz="1000" u="none" cap="none" strike="noStrike"/>
                        <a:t>0231</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rPr lang="id" sz="1000" u="none" cap="none" strike="noStrike"/>
                        <a:t>P</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R cap="flat" cmpd="sng" w="57150">
                      <a:solidFill>
                        <a:schemeClr val="dk1"/>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57150">
                      <a:solidFill>
                        <a:schemeClr val="dk1"/>
                      </a:solidFill>
                      <a:prstDash val="solid"/>
                      <a:round/>
                      <a:headEnd len="sm" w="sm" type="none"/>
                      <a:tailEnd len="sm" w="sm" type="none"/>
                    </a:lnL>
                    <a:lnR cap="flat" cmpd="sng" w="57150">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lt1"/>
                    </a:solidFill>
                  </a:tcPr>
                </a:tc>
              </a:tr>
              <a:tr h="347900">
                <a:tc>
                  <a:txBody>
                    <a:bodyPr/>
                    <a:lstStyle/>
                    <a:p>
                      <a:pPr indent="0" lvl="0" marL="0" marR="0" rtl="0" algn="l">
                        <a:lnSpc>
                          <a:spcPct val="100000"/>
                        </a:lnSpc>
                        <a:spcBef>
                          <a:spcPts val="0"/>
                        </a:spcBef>
                        <a:spcAft>
                          <a:spcPts val="0"/>
                        </a:spcAft>
                        <a:buNone/>
                      </a:pPr>
                      <a:r>
                        <a:rPr lang="id" sz="1000" u="none" cap="none" strike="noStrike"/>
                        <a:t>3</a:t>
                      </a:r>
                      <a:endParaRPr sz="1000" u="none" cap="none" strike="noStrike"/>
                    </a:p>
                  </a:txBody>
                  <a:tcPr marT="45725" marB="45725" marR="91450" marL="91450">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id" sz="1000" u="none" cap="none" strike="noStrike"/>
                        <a:t>1244</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rPr lang="id" sz="1000" u="none" cap="none" strike="noStrike"/>
                        <a:t>B</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R cap="flat" cmpd="sng" w="57150">
                      <a:solidFill>
                        <a:schemeClr val="dk1"/>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57150">
                      <a:solidFill>
                        <a:schemeClr val="dk1"/>
                      </a:solidFill>
                      <a:prstDash val="solid"/>
                      <a:round/>
                      <a:headEnd len="sm" w="sm" type="none"/>
                      <a:tailEnd len="sm" w="sm" type="none"/>
                    </a:lnL>
                    <a:lnR cap="flat" cmpd="sng" w="57150">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lt1"/>
                    </a:solidFill>
                  </a:tcPr>
                </a:tc>
              </a:tr>
              <a:tr h="347900">
                <a:tc>
                  <a:txBody>
                    <a:bodyPr/>
                    <a:lstStyle/>
                    <a:p>
                      <a:pPr indent="0" lvl="0" marL="0" marR="0" rtl="0" algn="l">
                        <a:lnSpc>
                          <a:spcPct val="100000"/>
                        </a:lnSpc>
                        <a:spcBef>
                          <a:spcPts val="0"/>
                        </a:spcBef>
                        <a:spcAft>
                          <a:spcPts val="0"/>
                        </a:spcAft>
                        <a:buNone/>
                      </a:pPr>
                      <a:r>
                        <a:rPr lang="id" sz="1000" u="none" cap="none" strike="noStrike"/>
                        <a:t>…</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12700">
                      <a:solidFill>
                        <a:schemeClr val="lt1"/>
                      </a:solidFill>
                      <a:prstDash val="solid"/>
                      <a:round/>
                      <a:headEnd len="sm" w="sm" type="none"/>
                      <a:tailEnd len="sm" w="sm" type="none"/>
                    </a:lnL>
                    <a:lnT cap="flat" cmpd="sng" w="57150">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lt1"/>
                    </a:solidFill>
                  </a:tcPr>
                </a:tc>
              </a:tr>
              <a:tr h="347900">
                <a:tc>
                  <a:txBody>
                    <a:bodyPr/>
                    <a:lstStyle/>
                    <a:p>
                      <a:pPr indent="0" lvl="0" marL="0" marR="0" rtl="0" algn="l">
                        <a:lnSpc>
                          <a:spcPct val="100000"/>
                        </a:lnSpc>
                        <a:spcBef>
                          <a:spcPts val="0"/>
                        </a:spcBef>
                        <a:spcAft>
                          <a:spcPts val="0"/>
                        </a:spcAft>
                        <a:buNone/>
                      </a:pPr>
                      <a:r>
                        <a:rPr lang="id" sz="1000" u="none" cap="none" strike="noStrike"/>
                        <a:t>12</a:t>
                      </a:r>
                      <a:endParaRPr sz="1000" u="none" cap="none" strike="noStrike"/>
                    </a:p>
                  </a:txBody>
                  <a:tcPr marT="45725" marB="45725" marR="91450" marL="91450">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id" sz="1000" u="none" cap="none" strike="noStrike"/>
                        <a:t>8751</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rPr lang="id" sz="1000" u="none" cap="none" strike="noStrike"/>
                        <a:t>X</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R cap="flat" cmpd="sng" w="57150">
                      <a:solidFill>
                        <a:schemeClr val="dk1"/>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57150">
                      <a:solidFill>
                        <a:schemeClr val="dk1"/>
                      </a:solidFill>
                      <a:prstDash val="solid"/>
                      <a:round/>
                      <a:headEnd len="sm" w="sm" type="none"/>
                      <a:tailEnd len="sm" w="sm" type="none"/>
                    </a:lnL>
                    <a:lnR cap="flat" cmpd="sng" w="57150">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lt1"/>
                    </a:solidFill>
                  </a:tcPr>
                </a:tc>
              </a:tr>
              <a:tr h="347900">
                <a:tc>
                  <a:txBody>
                    <a:bodyPr/>
                    <a:lstStyle/>
                    <a:p>
                      <a:pPr indent="0" lvl="0" marL="0" marR="0" rtl="0" algn="l">
                        <a:lnSpc>
                          <a:spcPct val="100000"/>
                        </a:lnSpc>
                        <a:spcBef>
                          <a:spcPts val="0"/>
                        </a:spcBef>
                        <a:spcAft>
                          <a:spcPts val="0"/>
                        </a:spcAft>
                        <a:buNone/>
                      </a:pPr>
                      <a:r>
                        <a:rPr lang="id" sz="1000" u="none" cap="none" strike="noStrike"/>
                        <a:t>13</a:t>
                      </a:r>
                      <a:endParaRPr sz="1000" u="none" cap="none" strike="noStrike"/>
                    </a:p>
                  </a:txBody>
                  <a:tcPr marT="45725" marB="45725" marR="91450" marL="91450">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R cap="flat" cmpd="sng" w="57150">
                      <a:solidFill>
                        <a:schemeClr val="dk1"/>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57150">
                      <a:solidFill>
                        <a:schemeClr val="dk1"/>
                      </a:solidFill>
                      <a:prstDash val="solid"/>
                      <a:round/>
                      <a:headEnd len="sm" w="sm" type="none"/>
                      <a:tailEnd len="sm" w="sm" type="none"/>
                    </a:lnL>
                    <a:lnR cap="flat" cmpd="sng" w="57150">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lt1"/>
                    </a:solidFill>
                  </a:tcPr>
                </a:tc>
              </a:tr>
              <a:tr h="347900">
                <a:tc>
                  <a:txBody>
                    <a:bodyPr/>
                    <a:lstStyle/>
                    <a:p>
                      <a:pPr indent="0" lvl="0" marL="0" marR="0" rtl="0" algn="l">
                        <a:lnSpc>
                          <a:spcPct val="100000"/>
                        </a:lnSpc>
                        <a:spcBef>
                          <a:spcPts val="0"/>
                        </a:spcBef>
                        <a:spcAft>
                          <a:spcPts val="0"/>
                        </a:spcAft>
                        <a:buNone/>
                      </a:pPr>
                      <a:r>
                        <a:rPr lang="id" sz="1000" u="none" cap="none" strike="noStrike"/>
                        <a:t>…</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12700">
                      <a:solidFill>
                        <a:schemeClr val="lt1"/>
                      </a:solidFill>
                      <a:prstDash val="solid"/>
                      <a:round/>
                      <a:headEnd len="sm" w="sm" type="none"/>
                      <a:tailEnd len="sm" w="sm" type="none"/>
                    </a:lnL>
                    <a:lnT cap="flat" cmpd="sng" w="57150">
                      <a:solidFill>
                        <a:schemeClr val="dk1"/>
                      </a:solidFill>
                      <a:prstDash val="solid"/>
                      <a:round/>
                      <a:headEnd len="sm" w="sm" type="none"/>
                      <a:tailEnd len="sm" w="sm" type="none"/>
                    </a:lnT>
                    <a:solidFill>
                      <a:schemeClr val="lt1"/>
                    </a:solidFill>
                  </a:tcPr>
                </a:tc>
              </a:tr>
            </a:tbl>
          </a:graphicData>
        </a:graphic>
      </p:graphicFrame>
      <p:graphicFrame>
        <p:nvGraphicFramePr>
          <p:cNvPr id="1101" name="Google Shape;1101;p88"/>
          <p:cNvGraphicFramePr/>
          <p:nvPr/>
        </p:nvGraphicFramePr>
        <p:xfrm>
          <a:off x="629292" y="1534042"/>
          <a:ext cx="3000000" cy="3000000"/>
        </p:xfrm>
        <a:graphic>
          <a:graphicData uri="http://schemas.openxmlformats.org/drawingml/2006/table">
            <a:tbl>
              <a:tblPr bandRow="1" firstRow="1">
                <a:noFill/>
                <a:tableStyleId>{5102E397-FEC8-4550-920A-D7A1E53644B0}</a:tableStyleId>
              </a:tblPr>
              <a:tblGrid>
                <a:gridCol w="2296800"/>
              </a:tblGrid>
              <a:tr h="370850">
                <a:tc>
                  <a:txBody>
                    <a:bodyPr/>
                    <a:lstStyle/>
                    <a:p>
                      <a:pPr indent="0" lvl="0" marL="0" marR="0" rtl="0" algn="l">
                        <a:lnSpc>
                          <a:spcPct val="100000"/>
                        </a:lnSpc>
                        <a:spcBef>
                          <a:spcPts val="0"/>
                        </a:spcBef>
                        <a:spcAft>
                          <a:spcPts val="0"/>
                        </a:spcAft>
                        <a:buNone/>
                      </a:pPr>
                      <a:r>
                        <a:rPr b="1" lang="id" sz="1400" u="none" cap="none" strike="noStrike"/>
                        <a:t>FILE/DATA-AREA</a:t>
                      </a:r>
                      <a:endParaRPr b="1" sz="1400" u="none" cap="none" strike="noStrike"/>
                    </a:p>
                  </a:txBody>
                  <a:tcPr marT="45725" marB="45725" marR="91450" marL="91450">
                    <a:solidFill>
                      <a:schemeClr val="lt1"/>
                    </a:solidFill>
                  </a:tcPr>
                </a:tc>
              </a:tr>
            </a:tbl>
          </a:graphicData>
        </a:graphic>
      </p:graphicFrame>
      <p:sp>
        <p:nvSpPr>
          <p:cNvPr id="1102" name="Google Shape;1102;p88"/>
          <p:cNvSpPr txBox="1"/>
          <p:nvPr/>
        </p:nvSpPr>
        <p:spPr>
          <a:xfrm flipH="1">
            <a:off x="1596286" y="2051655"/>
            <a:ext cx="5201496" cy="490156"/>
          </a:xfrm>
          <a:prstGeom prst="rect">
            <a:avLst/>
          </a:prstGeom>
          <a:noFill/>
          <a:ln>
            <a:noFill/>
          </a:ln>
        </p:spPr>
        <p:txBody>
          <a:bodyPr anchorCtr="0" anchor="t" bIns="91425" lIns="91425" spcFirstLastPara="1" rIns="91425" wrap="square" tIns="0">
            <a:noAutofit/>
          </a:bodyPr>
          <a:lstStyle/>
          <a:p>
            <a:pPr indent="0" lvl="0" marL="0" marR="0" rtl="0" algn="l">
              <a:lnSpc>
                <a:spcPct val="100000"/>
              </a:lnSpc>
              <a:spcBef>
                <a:spcPts val="0"/>
              </a:spcBef>
              <a:spcAft>
                <a:spcPts val="0"/>
              </a:spcAft>
              <a:buNone/>
            </a:pPr>
            <a:r>
              <a:rPr b="0" i="0" lang="id" sz="1400" u="none" cap="none" strike="noStrike">
                <a:solidFill>
                  <a:schemeClr val="lt1"/>
                </a:solidFill>
                <a:latin typeface="Anaheim"/>
                <a:ea typeface="Anaheim"/>
                <a:cs typeface="Anaheim"/>
                <a:sym typeface="Anaheim"/>
              </a:rPr>
              <a:t>Record-ke</a:t>
            </a:r>
            <a:endParaRPr b="0" i="0" sz="1400" u="none" cap="none" strike="noStrike">
              <a:solidFill>
                <a:schemeClr val="lt1"/>
              </a:solidFill>
              <a:latin typeface="Anaheim"/>
              <a:ea typeface="Anaheim"/>
              <a:cs typeface="Anaheim"/>
              <a:sym typeface="Anaheim"/>
            </a:endParaRPr>
          </a:p>
        </p:txBody>
      </p:sp>
      <p:sp>
        <p:nvSpPr>
          <p:cNvPr id="1103" name="Google Shape;1103;p88"/>
          <p:cNvSpPr txBox="1"/>
          <p:nvPr/>
        </p:nvSpPr>
        <p:spPr>
          <a:xfrm flipH="1">
            <a:off x="5642034" y="1666021"/>
            <a:ext cx="1151775" cy="490156"/>
          </a:xfrm>
          <a:prstGeom prst="rect">
            <a:avLst/>
          </a:prstGeom>
          <a:noFill/>
          <a:ln>
            <a:noFill/>
          </a:ln>
        </p:spPr>
        <p:txBody>
          <a:bodyPr anchorCtr="0" anchor="t" bIns="91425" lIns="91425" spcFirstLastPara="1" rIns="91425" wrap="square" tIns="0">
            <a:noAutofit/>
          </a:bodyPr>
          <a:lstStyle/>
          <a:p>
            <a:pPr indent="0" lvl="0" marL="0" marR="0" rtl="0" algn="l">
              <a:lnSpc>
                <a:spcPct val="100000"/>
              </a:lnSpc>
              <a:spcBef>
                <a:spcPts val="0"/>
              </a:spcBef>
              <a:spcAft>
                <a:spcPts val="0"/>
              </a:spcAft>
              <a:buNone/>
            </a:pPr>
            <a:r>
              <a:rPr b="0" i="0" lang="id" sz="1400" u="none" cap="none" strike="noStrike">
                <a:solidFill>
                  <a:schemeClr val="lt1"/>
                </a:solidFill>
                <a:latin typeface="Anaheim"/>
                <a:ea typeface="Anaheim"/>
                <a:cs typeface="Anaheim"/>
                <a:sym typeface="Anaheim"/>
              </a:rPr>
              <a:t>Overflow pointer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4"/>
          <p:cNvSpPr txBox="1"/>
          <p:nvPr>
            <p:ph idx="7"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Istilah Penting</a:t>
            </a:r>
            <a:endParaRPr/>
          </a:p>
        </p:txBody>
      </p:sp>
      <p:sp>
        <p:nvSpPr>
          <p:cNvPr id="512" name="Google Shape;512;p44"/>
          <p:cNvSpPr/>
          <p:nvPr/>
        </p:nvSpPr>
        <p:spPr>
          <a:xfrm>
            <a:off x="979688" y="1767075"/>
            <a:ext cx="2946900" cy="283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4"/>
          <p:cNvSpPr/>
          <p:nvPr/>
        </p:nvSpPr>
        <p:spPr>
          <a:xfrm>
            <a:off x="1113963" y="2035675"/>
            <a:ext cx="2685900" cy="282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d">
                <a:latin typeface="Anaheim"/>
                <a:ea typeface="Anaheim"/>
                <a:cs typeface="Anaheim"/>
                <a:sym typeface="Anaheim"/>
              </a:rPr>
              <a:t>Record</a:t>
            </a:r>
            <a:endParaRPr b="1">
              <a:latin typeface="Anaheim"/>
              <a:ea typeface="Anaheim"/>
              <a:cs typeface="Anaheim"/>
              <a:sym typeface="Anaheim"/>
            </a:endParaRPr>
          </a:p>
        </p:txBody>
      </p:sp>
      <p:sp>
        <p:nvSpPr>
          <p:cNvPr id="514" name="Google Shape;514;p44"/>
          <p:cNvSpPr/>
          <p:nvPr/>
        </p:nvSpPr>
        <p:spPr>
          <a:xfrm>
            <a:off x="1110188" y="2525875"/>
            <a:ext cx="2685900" cy="282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d">
                <a:latin typeface="Anaheim"/>
                <a:ea typeface="Anaheim"/>
                <a:cs typeface="Anaheim"/>
                <a:sym typeface="Anaheim"/>
              </a:rPr>
              <a:t>Record</a:t>
            </a:r>
            <a:endParaRPr b="1">
              <a:latin typeface="Anaheim"/>
              <a:ea typeface="Anaheim"/>
              <a:cs typeface="Anaheim"/>
              <a:sym typeface="Anaheim"/>
            </a:endParaRPr>
          </a:p>
        </p:txBody>
      </p:sp>
      <p:sp>
        <p:nvSpPr>
          <p:cNvPr id="515" name="Google Shape;515;p44"/>
          <p:cNvSpPr/>
          <p:nvPr/>
        </p:nvSpPr>
        <p:spPr>
          <a:xfrm>
            <a:off x="1110188" y="3016075"/>
            <a:ext cx="2685900" cy="282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d">
                <a:latin typeface="Anaheim"/>
                <a:ea typeface="Anaheim"/>
                <a:cs typeface="Anaheim"/>
                <a:sym typeface="Anaheim"/>
              </a:rPr>
              <a:t>Record</a:t>
            </a:r>
            <a:endParaRPr b="1">
              <a:latin typeface="Anaheim"/>
              <a:ea typeface="Anaheim"/>
              <a:cs typeface="Anaheim"/>
              <a:sym typeface="Anaheim"/>
            </a:endParaRPr>
          </a:p>
        </p:txBody>
      </p:sp>
      <p:sp>
        <p:nvSpPr>
          <p:cNvPr id="516" name="Google Shape;516;p44"/>
          <p:cNvSpPr/>
          <p:nvPr/>
        </p:nvSpPr>
        <p:spPr>
          <a:xfrm>
            <a:off x="1110188" y="3506275"/>
            <a:ext cx="2685900" cy="282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d">
                <a:latin typeface="Anaheim"/>
                <a:ea typeface="Anaheim"/>
                <a:cs typeface="Anaheim"/>
                <a:sym typeface="Anaheim"/>
              </a:rPr>
              <a:t>Record</a:t>
            </a:r>
            <a:endParaRPr b="1">
              <a:latin typeface="Anaheim"/>
              <a:ea typeface="Anaheim"/>
              <a:cs typeface="Anaheim"/>
              <a:sym typeface="Anaheim"/>
            </a:endParaRPr>
          </a:p>
        </p:txBody>
      </p:sp>
      <p:sp>
        <p:nvSpPr>
          <p:cNvPr id="517" name="Google Shape;517;p44"/>
          <p:cNvSpPr/>
          <p:nvPr/>
        </p:nvSpPr>
        <p:spPr>
          <a:xfrm>
            <a:off x="1113963" y="3996475"/>
            <a:ext cx="2685900" cy="282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d">
                <a:latin typeface="Anaheim"/>
                <a:ea typeface="Anaheim"/>
                <a:cs typeface="Anaheim"/>
                <a:sym typeface="Anaheim"/>
              </a:rPr>
              <a:t>Record</a:t>
            </a:r>
            <a:endParaRPr b="1">
              <a:latin typeface="Anaheim"/>
              <a:ea typeface="Anaheim"/>
              <a:cs typeface="Anaheim"/>
              <a:sym typeface="Anaheim"/>
            </a:endParaRPr>
          </a:p>
        </p:txBody>
      </p:sp>
      <p:sp>
        <p:nvSpPr>
          <p:cNvPr id="518" name="Google Shape;518;p44"/>
          <p:cNvSpPr/>
          <p:nvPr/>
        </p:nvSpPr>
        <p:spPr>
          <a:xfrm>
            <a:off x="4820513" y="2371425"/>
            <a:ext cx="3343800" cy="151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4"/>
          <p:cNvSpPr/>
          <p:nvPr/>
        </p:nvSpPr>
        <p:spPr>
          <a:xfrm>
            <a:off x="5075663" y="2532575"/>
            <a:ext cx="913200" cy="1155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latin typeface="Anaheim"/>
                <a:ea typeface="Anaheim"/>
                <a:cs typeface="Anaheim"/>
                <a:sym typeface="Anaheim"/>
              </a:rPr>
              <a:t>Attributes</a:t>
            </a:r>
            <a:endParaRPr b="1" sz="1200">
              <a:latin typeface="Anaheim"/>
              <a:ea typeface="Anaheim"/>
              <a:cs typeface="Anaheim"/>
              <a:sym typeface="Anaheim"/>
            </a:endParaRPr>
          </a:p>
        </p:txBody>
      </p:sp>
      <p:sp>
        <p:nvSpPr>
          <p:cNvPr id="520" name="Google Shape;520;p44"/>
          <p:cNvSpPr/>
          <p:nvPr/>
        </p:nvSpPr>
        <p:spPr>
          <a:xfrm>
            <a:off x="6069613" y="2532575"/>
            <a:ext cx="913200" cy="1155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latin typeface="Anaheim"/>
                <a:ea typeface="Anaheim"/>
                <a:cs typeface="Anaheim"/>
                <a:sym typeface="Anaheim"/>
              </a:rPr>
              <a:t>Attributes</a:t>
            </a:r>
            <a:endParaRPr b="1" sz="1200">
              <a:latin typeface="Anaheim"/>
              <a:ea typeface="Anaheim"/>
              <a:cs typeface="Anaheim"/>
              <a:sym typeface="Anaheim"/>
            </a:endParaRPr>
          </a:p>
        </p:txBody>
      </p:sp>
      <p:sp>
        <p:nvSpPr>
          <p:cNvPr id="521" name="Google Shape;521;p44"/>
          <p:cNvSpPr/>
          <p:nvPr/>
        </p:nvSpPr>
        <p:spPr>
          <a:xfrm>
            <a:off x="7063563" y="2539525"/>
            <a:ext cx="913200" cy="1155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latin typeface="Anaheim"/>
                <a:ea typeface="Anaheim"/>
                <a:cs typeface="Anaheim"/>
                <a:sym typeface="Anaheim"/>
              </a:rPr>
              <a:t>Attributes</a:t>
            </a:r>
            <a:endParaRPr b="1" sz="1200">
              <a:latin typeface="Anaheim"/>
              <a:ea typeface="Anaheim"/>
              <a:cs typeface="Anaheim"/>
              <a:sym typeface="Anaheim"/>
            </a:endParaRPr>
          </a:p>
        </p:txBody>
      </p:sp>
      <p:sp>
        <p:nvSpPr>
          <p:cNvPr id="522" name="Google Shape;522;p44"/>
          <p:cNvSpPr txBox="1"/>
          <p:nvPr/>
        </p:nvSpPr>
        <p:spPr>
          <a:xfrm>
            <a:off x="1436313" y="1292150"/>
            <a:ext cx="2041200" cy="43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2000">
                <a:solidFill>
                  <a:schemeClr val="dk2"/>
                </a:solidFill>
                <a:latin typeface="Anaheim"/>
                <a:ea typeface="Anaheim"/>
                <a:cs typeface="Anaheim"/>
                <a:sym typeface="Anaheim"/>
              </a:rPr>
              <a:t>File</a:t>
            </a:r>
            <a:endParaRPr b="1" sz="2000">
              <a:solidFill>
                <a:schemeClr val="dk2"/>
              </a:solidFill>
              <a:latin typeface="Anaheim"/>
              <a:ea typeface="Anaheim"/>
              <a:cs typeface="Anaheim"/>
              <a:sym typeface="Anaheim"/>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07" name="Shape 1107"/>
        <p:cNvGrpSpPr/>
        <p:nvPr/>
      </p:nvGrpSpPr>
      <p:grpSpPr>
        <a:xfrm>
          <a:off x="0" y="0"/>
          <a:ext cx="0" cy="0"/>
          <a:chOff x="0" y="0"/>
          <a:chExt cx="0" cy="0"/>
        </a:xfrm>
      </p:grpSpPr>
      <p:graphicFrame>
        <p:nvGraphicFramePr>
          <p:cNvPr id="1108" name="Google Shape;1108;p89"/>
          <p:cNvGraphicFramePr/>
          <p:nvPr/>
        </p:nvGraphicFramePr>
        <p:xfrm>
          <a:off x="1149835" y="1179458"/>
          <a:ext cx="3000000" cy="3000000"/>
        </p:xfrm>
        <a:graphic>
          <a:graphicData uri="http://schemas.openxmlformats.org/drawingml/2006/table">
            <a:tbl>
              <a:tblPr bandRow="1" firstRow="1">
                <a:noFill/>
                <a:tableStyleId>{5102E397-FEC8-4550-920A-D7A1E53644B0}</a:tableStyleId>
              </a:tblPr>
              <a:tblGrid>
                <a:gridCol w="777150"/>
                <a:gridCol w="777150"/>
                <a:gridCol w="777150"/>
                <a:gridCol w="777150"/>
                <a:gridCol w="777150"/>
              </a:tblGrid>
              <a:tr h="347900">
                <a:tc>
                  <a:txBody>
                    <a:bodyPr/>
                    <a:lstStyle/>
                    <a:p>
                      <a:pPr indent="0" lvl="0" marL="0" marR="0" rtl="0" algn="l">
                        <a:lnSpc>
                          <a:spcPct val="100000"/>
                        </a:lnSpc>
                        <a:spcBef>
                          <a:spcPts val="0"/>
                        </a:spcBef>
                        <a:spcAft>
                          <a:spcPts val="0"/>
                        </a:spcAft>
                        <a:buNone/>
                      </a:pPr>
                      <a:r>
                        <a:rPr lang="id" sz="1000" u="none" cap="none" strike="noStrike"/>
                        <a:t>1</a:t>
                      </a:r>
                      <a:endParaRPr sz="1000" u="none" cap="none" strike="noStrike"/>
                    </a:p>
                  </a:txBody>
                  <a:tcPr marT="45725" marB="45725" marR="91450" marL="91450">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R cap="flat" cmpd="sng" w="57150">
                      <a:solidFill>
                        <a:schemeClr val="dk1"/>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57150">
                      <a:solidFill>
                        <a:schemeClr val="dk1"/>
                      </a:solidFill>
                      <a:prstDash val="solid"/>
                      <a:round/>
                      <a:headEnd len="sm" w="sm" type="none"/>
                      <a:tailEnd len="sm" w="sm" type="none"/>
                    </a:lnL>
                    <a:lnR cap="flat" cmpd="sng" w="57150">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lt1"/>
                    </a:solidFill>
                  </a:tcPr>
                </a:tc>
              </a:tr>
              <a:tr h="347900">
                <a:tc>
                  <a:txBody>
                    <a:bodyPr/>
                    <a:lstStyle/>
                    <a:p>
                      <a:pPr indent="0" lvl="0" marL="0" marR="0" rtl="0" algn="l">
                        <a:lnSpc>
                          <a:spcPct val="100000"/>
                        </a:lnSpc>
                        <a:spcBef>
                          <a:spcPts val="0"/>
                        </a:spcBef>
                        <a:spcAft>
                          <a:spcPts val="0"/>
                        </a:spcAft>
                        <a:buNone/>
                      </a:pPr>
                      <a:r>
                        <a:rPr lang="id" sz="1000" u="none" cap="none" strike="noStrike"/>
                        <a:t>2</a:t>
                      </a:r>
                      <a:endParaRPr sz="1000" u="none" cap="none" strike="noStrike"/>
                    </a:p>
                  </a:txBody>
                  <a:tcPr marT="45725" marB="45725" marR="91450" marL="91450">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id" sz="1000" u="none" cap="none" strike="noStrike"/>
                        <a:t>0231</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rPr lang="id" sz="1000" u="none" cap="none" strike="noStrike"/>
                        <a:t>P</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R cap="flat" cmpd="sng" w="57150">
                      <a:solidFill>
                        <a:schemeClr val="dk1"/>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57150">
                      <a:solidFill>
                        <a:schemeClr val="dk1"/>
                      </a:solidFill>
                      <a:prstDash val="solid"/>
                      <a:round/>
                      <a:headEnd len="sm" w="sm" type="none"/>
                      <a:tailEnd len="sm" w="sm" type="none"/>
                    </a:lnL>
                    <a:lnR cap="flat" cmpd="sng" w="57150">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lt1"/>
                    </a:solidFill>
                  </a:tcPr>
                </a:tc>
              </a:tr>
              <a:tr h="347900">
                <a:tc>
                  <a:txBody>
                    <a:bodyPr/>
                    <a:lstStyle/>
                    <a:p>
                      <a:pPr indent="0" lvl="0" marL="0" marR="0" rtl="0" algn="l">
                        <a:lnSpc>
                          <a:spcPct val="100000"/>
                        </a:lnSpc>
                        <a:spcBef>
                          <a:spcPts val="0"/>
                        </a:spcBef>
                        <a:spcAft>
                          <a:spcPts val="0"/>
                        </a:spcAft>
                        <a:buNone/>
                      </a:pPr>
                      <a:r>
                        <a:rPr lang="id" sz="1000" u="none" cap="none" strike="noStrike"/>
                        <a:t>3</a:t>
                      </a:r>
                      <a:endParaRPr sz="1000" u="none" cap="none" strike="noStrike"/>
                    </a:p>
                  </a:txBody>
                  <a:tcPr marT="45725" marB="45725" marR="91450" marL="91450">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id" sz="1000" u="none" cap="none" strike="noStrike"/>
                        <a:t>1244</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rPr lang="id" sz="1000" u="none" cap="none" strike="noStrike"/>
                        <a:t>B</a:t>
                      </a:r>
                      <a:endParaRPr sz="10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R cap="flat" cmpd="sng" w="57150">
                      <a:solidFill>
                        <a:schemeClr val="dk1"/>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57150">
                      <a:solidFill>
                        <a:schemeClr val="dk1"/>
                      </a:solidFill>
                      <a:prstDash val="solid"/>
                      <a:round/>
                      <a:headEnd len="sm" w="sm" type="none"/>
                      <a:tailEnd len="sm" w="sm" type="none"/>
                    </a:lnL>
                    <a:lnR cap="flat" cmpd="sng" w="57150">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lt1"/>
                    </a:solidFill>
                  </a:tcPr>
                </a:tc>
              </a:tr>
            </a:tbl>
          </a:graphicData>
        </a:graphic>
      </p:graphicFrame>
      <p:graphicFrame>
        <p:nvGraphicFramePr>
          <p:cNvPr id="1109" name="Google Shape;1109;p89"/>
          <p:cNvGraphicFramePr/>
          <p:nvPr/>
        </p:nvGraphicFramePr>
        <p:xfrm>
          <a:off x="119178" y="683003"/>
          <a:ext cx="3000000" cy="3000000"/>
        </p:xfrm>
        <a:graphic>
          <a:graphicData uri="http://schemas.openxmlformats.org/drawingml/2006/table">
            <a:tbl>
              <a:tblPr bandRow="1" firstRow="1">
                <a:noFill/>
                <a:tableStyleId>{5102E397-FEC8-4550-920A-D7A1E53644B0}</a:tableStyleId>
              </a:tblPr>
              <a:tblGrid>
                <a:gridCol w="2061325"/>
              </a:tblGrid>
              <a:tr h="370850">
                <a:tc>
                  <a:txBody>
                    <a:bodyPr/>
                    <a:lstStyle/>
                    <a:p>
                      <a:pPr indent="0" lvl="0" marL="0" marR="0" rtl="0" algn="l">
                        <a:lnSpc>
                          <a:spcPct val="100000"/>
                        </a:lnSpc>
                        <a:spcBef>
                          <a:spcPts val="0"/>
                        </a:spcBef>
                        <a:spcAft>
                          <a:spcPts val="0"/>
                        </a:spcAft>
                        <a:buNone/>
                      </a:pPr>
                      <a:r>
                        <a:rPr b="1" lang="id" sz="1400" u="none" cap="none" strike="noStrike"/>
                        <a:t>OVERFLOW-AREA</a:t>
                      </a:r>
                      <a:endParaRPr b="1" sz="1400" u="none" cap="none" strike="noStrike"/>
                    </a:p>
                  </a:txBody>
                  <a:tcPr marT="45725" marB="45725" marR="91450" marL="91450">
                    <a:solidFill>
                      <a:schemeClr val="lt1"/>
                    </a:solidFill>
                  </a:tcPr>
                </a:tc>
              </a:tr>
            </a:tbl>
          </a:graphicData>
        </a:graphic>
      </p:graphicFrame>
      <p:sp>
        <p:nvSpPr>
          <p:cNvPr id="1110" name="Google Shape;1110;p89"/>
          <p:cNvSpPr txBox="1"/>
          <p:nvPr/>
        </p:nvSpPr>
        <p:spPr>
          <a:xfrm flipH="1">
            <a:off x="119178" y="1179458"/>
            <a:ext cx="5201496" cy="490156"/>
          </a:xfrm>
          <a:prstGeom prst="rect">
            <a:avLst/>
          </a:prstGeom>
          <a:noFill/>
          <a:ln>
            <a:noFill/>
          </a:ln>
        </p:spPr>
        <p:txBody>
          <a:bodyPr anchorCtr="0" anchor="t" bIns="91425" lIns="91425" spcFirstLastPara="1" rIns="91425" wrap="square" tIns="0">
            <a:noAutofit/>
          </a:bodyPr>
          <a:lstStyle/>
          <a:p>
            <a:pPr indent="0" lvl="0" marL="0" marR="0" rtl="0" algn="l">
              <a:lnSpc>
                <a:spcPct val="100000"/>
              </a:lnSpc>
              <a:spcBef>
                <a:spcPts val="0"/>
              </a:spcBef>
              <a:spcAft>
                <a:spcPts val="0"/>
              </a:spcAft>
              <a:buNone/>
            </a:pPr>
            <a:r>
              <a:rPr b="0" i="0" lang="id" sz="1400" u="none" cap="none" strike="noStrike">
                <a:solidFill>
                  <a:schemeClr val="lt1"/>
                </a:solidFill>
                <a:latin typeface="Anaheim"/>
                <a:ea typeface="Anaheim"/>
                <a:cs typeface="Anaheim"/>
                <a:sym typeface="Anaheim"/>
              </a:rPr>
              <a:t>Record-ke</a:t>
            </a:r>
            <a:endParaRPr b="0" i="0" sz="1400" u="none" cap="none" strike="noStrike">
              <a:solidFill>
                <a:schemeClr val="lt1"/>
              </a:solidFill>
              <a:latin typeface="Anaheim"/>
              <a:ea typeface="Anaheim"/>
              <a:cs typeface="Anaheim"/>
              <a:sym typeface="Anaheim"/>
            </a:endParaRPr>
          </a:p>
        </p:txBody>
      </p:sp>
      <p:sp>
        <p:nvSpPr>
          <p:cNvPr id="1111" name="Google Shape;1111;p89"/>
          <p:cNvSpPr txBox="1"/>
          <p:nvPr/>
        </p:nvSpPr>
        <p:spPr>
          <a:xfrm flipH="1">
            <a:off x="4168899" y="694744"/>
            <a:ext cx="1151775" cy="490156"/>
          </a:xfrm>
          <a:prstGeom prst="rect">
            <a:avLst/>
          </a:prstGeom>
          <a:noFill/>
          <a:ln>
            <a:noFill/>
          </a:ln>
        </p:spPr>
        <p:txBody>
          <a:bodyPr anchorCtr="0" anchor="t" bIns="91425" lIns="91425" spcFirstLastPara="1" rIns="91425" wrap="square" tIns="0">
            <a:noAutofit/>
          </a:bodyPr>
          <a:lstStyle/>
          <a:p>
            <a:pPr indent="0" lvl="0" marL="0" marR="0" rtl="0" algn="l">
              <a:lnSpc>
                <a:spcPct val="100000"/>
              </a:lnSpc>
              <a:spcBef>
                <a:spcPts val="0"/>
              </a:spcBef>
              <a:spcAft>
                <a:spcPts val="0"/>
              </a:spcAft>
              <a:buNone/>
            </a:pPr>
            <a:r>
              <a:rPr b="0" i="0" lang="id" sz="1400" u="none" cap="none" strike="noStrike">
                <a:solidFill>
                  <a:schemeClr val="lt1"/>
                </a:solidFill>
                <a:latin typeface="Anaheim"/>
                <a:ea typeface="Anaheim"/>
                <a:cs typeface="Anaheim"/>
                <a:sym typeface="Anaheim"/>
              </a:rPr>
              <a:t>Overflow chain</a:t>
            </a:r>
            <a:endParaRPr/>
          </a:p>
        </p:txBody>
      </p:sp>
      <p:sp>
        <p:nvSpPr>
          <p:cNvPr id="1112" name="Google Shape;1112;p89"/>
          <p:cNvSpPr txBox="1"/>
          <p:nvPr/>
        </p:nvSpPr>
        <p:spPr>
          <a:xfrm>
            <a:off x="522947" y="2434274"/>
            <a:ext cx="7047300" cy="48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id" sz="2400" u="none" cap="none" strike="noStrike">
                <a:solidFill>
                  <a:srgbClr val="FFFFFF"/>
                </a:solidFill>
                <a:latin typeface="Anaheim"/>
                <a:ea typeface="Anaheim"/>
                <a:cs typeface="Anaheim"/>
                <a:sym typeface="Anaheim"/>
              </a:rPr>
              <a:t>Kesimpulan</a:t>
            </a:r>
            <a:endParaRPr/>
          </a:p>
        </p:txBody>
      </p:sp>
      <p:sp>
        <p:nvSpPr>
          <p:cNvPr id="1113" name="Google Shape;1113;p89"/>
          <p:cNvSpPr txBox="1"/>
          <p:nvPr/>
        </p:nvSpPr>
        <p:spPr>
          <a:xfrm>
            <a:off x="119178" y="3075533"/>
            <a:ext cx="6642123"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d" sz="1400" u="none" cap="none" strike="noStrike">
                <a:solidFill>
                  <a:schemeClr val="lt1"/>
                </a:solidFill>
                <a:latin typeface="Anaheim"/>
                <a:ea typeface="Anaheim"/>
                <a:cs typeface="Anaheim"/>
                <a:sym typeface="Anaheim"/>
              </a:rPr>
              <a:t>• organisasi file hashed menghasilkan proses akses yang sangat cepat </a:t>
            </a:r>
            <a:endParaRPr/>
          </a:p>
          <a:p>
            <a:pPr indent="0" lvl="0" marL="0" marR="0" rtl="0" algn="l">
              <a:lnSpc>
                <a:spcPct val="100000"/>
              </a:lnSpc>
              <a:spcBef>
                <a:spcPts val="0"/>
              </a:spcBef>
              <a:spcAft>
                <a:spcPts val="0"/>
              </a:spcAft>
              <a:buNone/>
            </a:pPr>
            <a:r>
              <a:rPr b="0" i="0" lang="id" sz="1400" u="none" cap="none" strike="noStrike">
                <a:solidFill>
                  <a:schemeClr val="lt1"/>
                </a:solidFill>
                <a:latin typeface="Anaheim"/>
                <a:ea typeface="Anaheim"/>
                <a:cs typeface="Anaheim"/>
                <a:sym typeface="Anaheim"/>
              </a:rPr>
              <a:t>• masalah utama pada metoda organisasi ini adalah mencari FORMULA HASHING yang sesedikit mungkin menghasilkan COLLISION.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90"/>
          <p:cNvSpPr txBox="1"/>
          <p:nvPr>
            <p:ph type="title"/>
          </p:nvPr>
        </p:nvSpPr>
        <p:spPr>
          <a:xfrm>
            <a:off x="2951850" y="700250"/>
            <a:ext cx="32403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THANKS!</a:t>
            </a:r>
            <a:endParaRPr/>
          </a:p>
        </p:txBody>
      </p:sp>
      <p:sp>
        <p:nvSpPr>
          <p:cNvPr id="1119" name="Google Shape;1119;p90"/>
          <p:cNvSpPr txBox="1"/>
          <p:nvPr>
            <p:ph idx="1" type="subTitle"/>
          </p:nvPr>
        </p:nvSpPr>
        <p:spPr>
          <a:xfrm>
            <a:off x="2951850" y="1827413"/>
            <a:ext cx="3240300" cy="896862"/>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3000"/>
              <a:buNone/>
            </a:pPr>
            <a:r>
              <a:rPr lang="id"/>
              <a:t>Do you have any 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5"/>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Konsep Dasar</a:t>
            </a:r>
            <a:endParaRPr/>
          </a:p>
        </p:txBody>
      </p:sp>
      <p:sp>
        <p:nvSpPr>
          <p:cNvPr id="528" name="Google Shape;528;p45"/>
          <p:cNvSpPr txBox="1"/>
          <p:nvPr>
            <p:ph idx="1" type="subTitle"/>
          </p:nvPr>
        </p:nvSpPr>
        <p:spPr>
          <a:xfrm flipH="1">
            <a:off x="720000" y="1132375"/>
            <a:ext cx="7704000" cy="3294000"/>
          </a:xfrm>
          <a:prstGeom prst="rect">
            <a:avLst/>
          </a:prstGeom>
          <a:noFill/>
          <a:ln>
            <a:noFill/>
          </a:ln>
        </p:spPr>
        <p:txBody>
          <a:bodyPr anchorCtr="0" anchor="t" bIns="91425" lIns="91425" spcFirstLastPara="1" rIns="91425" wrap="square" tIns="91425">
            <a:noAutofit/>
          </a:bodyPr>
          <a:lstStyle/>
          <a:p>
            <a:pPr indent="-266700" lvl="0" marL="228600" rtl="0" algn="l">
              <a:lnSpc>
                <a:spcPct val="100000"/>
              </a:lnSpc>
              <a:spcBef>
                <a:spcPts val="0"/>
              </a:spcBef>
              <a:spcAft>
                <a:spcPts val="0"/>
              </a:spcAft>
              <a:buSzPts val="1600"/>
              <a:buAutoNum type="arabicPeriod"/>
            </a:pPr>
            <a:r>
              <a:rPr lang="id" sz="1600"/>
              <a:t>File merupakan suatu kumpulan data yang dapat menyimpan informasi, pengaturan, command, dan sebagainya dalam storage device.</a:t>
            </a:r>
            <a:endParaRPr sz="1600"/>
          </a:p>
          <a:p>
            <a:pPr indent="-266700" lvl="0" marL="228600" rtl="0" algn="l">
              <a:lnSpc>
                <a:spcPct val="100000"/>
              </a:lnSpc>
              <a:spcBef>
                <a:spcPts val="0"/>
              </a:spcBef>
              <a:spcAft>
                <a:spcPts val="0"/>
              </a:spcAft>
              <a:buSzPts val="1600"/>
              <a:buAutoNum type="arabicPeriod"/>
            </a:pPr>
            <a:r>
              <a:rPr lang="id" sz="1600"/>
              <a:t>Organisasi File mengacu pada hubungan logika antara berbagai record yang membentuk suatu file, berkaitan dengan bagaimana cara identifikasi dan akses terhadap suatu record tertentu. Organisasi file diperlukan untuk mencapai sifat ideal suatu file, yakni:</a:t>
            </a:r>
            <a:br>
              <a:rPr lang="id" sz="1600"/>
            </a:br>
            <a:r>
              <a:rPr lang="id" sz="1600"/>
              <a:t>- Akses yang cepat</a:t>
            </a:r>
            <a:br>
              <a:rPr lang="id" sz="1600"/>
            </a:br>
            <a:r>
              <a:rPr lang="id" sz="1600"/>
              <a:t>- Kemudahan dalam mengupdate data</a:t>
            </a:r>
            <a:br>
              <a:rPr lang="id" sz="1600"/>
            </a:br>
            <a:r>
              <a:rPr lang="id" sz="1600"/>
              <a:t>- Storage yang kecil</a:t>
            </a:r>
            <a:endParaRPr sz="1600"/>
          </a:p>
          <a:p>
            <a:pPr indent="-266700" lvl="0" marL="228600" rtl="0" algn="l">
              <a:lnSpc>
                <a:spcPct val="100000"/>
              </a:lnSpc>
              <a:spcBef>
                <a:spcPts val="0"/>
              </a:spcBef>
              <a:spcAft>
                <a:spcPts val="0"/>
              </a:spcAft>
              <a:buSzPts val="1600"/>
              <a:buAutoNum type="arabicPeriod"/>
            </a:pPr>
            <a:r>
              <a:rPr lang="id" sz="1600"/>
              <a:t>Struktur File mengacu pada pengaturan data sebagai barisan/kumpulan record. Record-record tersebut dipetakan ke blok-blok disk.</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6"/>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id"/>
              <a:t>Jenis Struktur File</a:t>
            </a:r>
            <a:endParaRPr/>
          </a:p>
        </p:txBody>
      </p:sp>
      <p:sp>
        <p:nvSpPr>
          <p:cNvPr id="534" name="Google Shape;534;p46"/>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id"/>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7"/>
          <p:cNvSpPr txBox="1"/>
          <p:nvPr>
            <p:ph type="title"/>
          </p:nvPr>
        </p:nvSpPr>
        <p:spPr>
          <a:xfrm>
            <a:off x="359400" y="2347797"/>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id"/>
              <a:t>SEQUENCE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8"/>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id"/>
              <a:t>Sequence</a:t>
            </a:r>
            <a:endParaRPr/>
          </a:p>
        </p:txBody>
      </p:sp>
      <p:sp>
        <p:nvSpPr>
          <p:cNvPr id="545" name="Google Shape;545;p48"/>
          <p:cNvSpPr txBox="1"/>
          <p:nvPr/>
        </p:nvSpPr>
        <p:spPr>
          <a:xfrm>
            <a:off x="430905" y="1012200"/>
            <a:ext cx="3512700" cy="213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naheim"/>
              <a:buNone/>
            </a:pPr>
            <a:r>
              <a:rPr b="0" i="0" lang="id" sz="1600" u="none" cap="none" strike="noStrike">
                <a:solidFill>
                  <a:schemeClr val="lt1"/>
                </a:solidFill>
                <a:latin typeface="Anaheim"/>
                <a:ea typeface="Anaheim"/>
                <a:cs typeface="Anaheim"/>
                <a:sym typeface="Anaheim"/>
              </a:rPr>
              <a:t>Sequence merupakan struktur file yang beraturan. Tersusun dari record-record dengan jenis yang memiliki atribut yang sama. Record-record tersebut tersusun berdasarkan value dari salah satu atribut.</a:t>
            </a:r>
            <a:endParaRPr/>
          </a:p>
        </p:txBody>
      </p:sp>
      <p:sp>
        <p:nvSpPr>
          <p:cNvPr id="546" name="Google Shape;546;p48"/>
          <p:cNvSpPr txBox="1"/>
          <p:nvPr/>
        </p:nvSpPr>
        <p:spPr>
          <a:xfrm>
            <a:off x="4783830" y="1506300"/>
            <a:ext cx="3512700" cy="213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naheim"/>
              <a:buNone/>
            </a:pPr>
            <a:r>
              <a:rPr b="0" i="0" lang="id" sz="1600" u="none" cap="none" strike="noStrike">
                <a:solidFill>
                  <a:schemeClr val="lt1"/>
                </a:solidFill>
                <a:latin typeface="Anaheim"/>
                <a:ea typeface="Anaheim"/>
                <a:cs typeface="Anaheim"/>
                <a:sym typeface="Anaheim"/>
              </a:rPr>
              <a:t>Karakteristik File Sequence:</a:t>
            </a:r>
            <a:endParaRPr/>
          </a:p>
          <a:p>
            <a:pPr indent="-285750" lvl="0" marL="285750" marR="0" rtl="0" algn="l">
              <a:lnSpc>
                <a:spcPct val="100000"/>
              </a:lnSpc>
              <a:spcBef>
                <a:spcPts val="0"/>
              </a:spcBef>
              <a:spcAft>
                <a:spcPts val="0"/>
              </a:spcAft>
              <a:buClr>
                <a:schemeClr val="lt1"/>
              </a:buClr>
              <a:buSzPts val="1800"/>
              <a:buFont typeface="Arial"/>
              <a:buChar char="•"/>
            </a:pPr>
            <a:r>
              <a:rPr b="0" i="0" lang="id" sz="1600" u="none" cap="none" strike="noStrike">
                <a:solidFill>
                  <a:schemeClr val="lt1"/>
                </a:solidFill>
                <a:latin typeface="Anaheim"/>
                <a:ea typeface="Anaheim"/>
                <a:cs typeface="Anaheim"/>
                <a:sym typeface="Anaheim"/>
              </a:rPr>
              <a:t>Setiap record berisi atribut dengan urutan yang sama.</a:t>
            </a:r>
            <a:endParaRPr/>
          </a:p>
          <a:p>
            <a:pPr indent="-285750" lvl="0" marL="285750" marR="0" rtl="0" algn="l">
              <a:lnSpc>
                <a:spcPct val="100000"/>
              </a:lnSpc>
              <a:spcBef>
                <a:spcPts val="0"/>
              </a:spcBef>
              <a:spcAft>
                <a:spcPts val="0"/>
              </a:spcAft>
              <a:buClr>
                <a:schemeClr val="lt1"/>
              </a:buClr>
              <a:buSzPts val="1800"/>
              <a:buFont typeface="Arial"/>
              <a:buChar char="•"/>
            </a:pPr>
            <a:r>
              <a:rPr b="0" i="0" lang="id" sz="1600" u="none" cap="none" strike="noStrike">
                <a:solidFill>
                  <a:schemeClr val="lt1"/>
                </a:solidFill>
                <a:latin typeface="Anaheim"/>
                <a:ea typeface="Anaheim"/>
                <a:cs typeface="Anaheim"/>
                <a:sym typeface="Anaheim"/>
              </a:rPr>
              <a:t>Record-record terurut berdasarkan atribut tertentu.</a:t>
            </a:r>
            <a:endParaRPr/>
          </a:p>
          <a:p>
            <a:pPr indent="-285750" lvl="0" marL="285750" marR="0" rtl="0" algn="l">
              <a:lnSpc>
                <a:spcPct val="100000"/>
              </a:lnSpc>
              <a:spcBef>
                <a:spcPts val="0"/>
              </a:spcBef>
              <a:spcAft>
                <a:spcPts val="0"/>
              </a:spcAft>
              <a:buClr>
                <a:schemeClr val="lt1"/>
              </a:buClr>
              <a:buSzPts val="1800"/>
              <a:buFont typeface="Arial"/>
              <a:buChar char="•"/>
            </a:pPr>
            <a:r>
              <a:rPr b="0" i="0" lang="id" sz="1600" u="none" cap="none" strike="noStrike">
                <a:solidFill>
                  <a:schemeClr val="lt1"/>
                </a:solidFill>
                <a:latin typeface="Anaheim"/>
                <a:ea typeface="Anaheim"/>
                <a:cs typeface="Anaheim"/>
                <a:sym typeface="Anaheim"/>
              </a:rPr>
              <a:t>Nama Atribut tidak perlu disertakan pada setiap record.</a:t>
            </a:r>
            <a:endParaRPr/>
          </a:p>
          <a:p>
            <a:pPr indent="-285750" lvl="0" marL="285750" marR="0" rtl="0" algn="l">
              <a:lnSpc>
                <a:spcPct val="100000"/>
              </a:lnSpc>
              <a:spcBef>
                <a:spcPts val="0"/>
              </a:spcBef>
              <a:spcAft>
                <a:spcPts val="0"/>
              </a:spcAft>
              <a:buClr>
                <a:schemeClr val="lt1"/>
              </a:buClr>
              <a:buSzPts val="1800"/>
              <a:buFont typeface="Arial"/>
              <a:buChar char="•"/>
            </a:pPr>
            <a:r>
              <a:rPr b="0" i="0" lang="id" sz="1600" u="none" cap="none" strike="noStrike">
                <a:solidFill>
                  <a:schemeClr val="lt1"/>
                </a:solidFill>
                <a:latin typeface="Anaheim"/>
                <a:ea typeface="Anaheim"/>
                <a:cs typeface="Anaheim"/>
                <a:sym typeface="Anaheim"/>
              </a:rPr>
              <a:t>Insertion harus mengikuti aturan dalam susunan record.</a:t>
            </a:r>
            <a:endParaRPr/>
          </a:p>
        </p:txBody>
      </p:sp>
      <p:pic>
        <p:nvPicPr>
          <p:cNvPr id="547" name="Google Shape;547;p48"/>
          <p:cNvPicPr preferRelativeResize="0"/>
          <p:nvPr/>
        </p:nvPicPr>
        <p:blipFill rotWithShape="1">
          <a:blip r:embed="rId3">
            <a:alphaModFix/>
          </a:blip>
          <a:srcRect b="0" l="0" r="0" t="0"/>
          <a:stretch/>
        </p:blipFill>
        <p:spPr>
          <a:xfrm>
            <a:off x="720722" y="2746320"/>
            <a:ext cx="3190675" cy="168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