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6"/>
  </p:notesMasterIdLst>
  <p:sldIdLst>
    <p:sldId id="256" r:id="rId2"/>
    <p:sldId id="321" r:id="rId3"/>
    <p:sldId id="257" r:id="rId4"/>
    <p:sldId id="258" r:id="rId5"/>
    <p:sldId id="259" r:id="rId6"/>
    <p:sldId id="333" r:id="rId7"/>
    <p:sldId id="334" r:id="rId8"/>
    <p:sldId id="342" r:id="rId9"/>
    <p:sldId id="343" r:id="rId10"/>
    <p:sldId id="330" r:id="rId11"/>
    <p:sldId id="261" r:id="rId12"/>
    <p:sldId id="264" r:id="rId13"/>
    <p:sldId id="268" r:id="rId14"/>
    <p:sldId id="327" r:id="rId15"/>
    <p:sldId id="326" r:id="rId16"/>
    <p:sldId id="270" r:id="rId17"/>
    <p:sldId id="332" r:id="rId18"/>
    <p:sldId id="260" r:id="rId19"/>
    <p:sldId id="328" r:id="rId20"/>
    <p:sldId id="325" r:id="rId21"/>
    <p:sldId id="271" r:id="rId22"/>
    <p:sldId id="272" r:id="rId23"/>
    <p:sldId id="329" r:id="rId24"/>
    <p:sldId id="323" r:id="rId25"/>
    <p:sldId id="336" r:id="rId26"/>
    <p:sldId id="335" r:id="rId27"/>
    <p:sldId id="337" r:id="rId28"/>
    <p:sldId id="338" r:id="rId29"/>
    <p:sldId id="339" r:id="rId30"/>
    <p:sldId id="340" r:id="rId31"/>
    <p:sldId id="322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24" r:id="rId49"/>
    <p:sldId id="316" r:id="rId50"/>
    <p:sldId id="319" r:id="rId51"/>
    <p:sldId id="341" r:id="rId52"/>
    <p:sldId id="344" r:id="rId53"/>
    <p:sldId id="331" r:id="rId54"/>
    <p:sldId id="318" r:id="rId55"/>
  </p:sldIdLst>
  <p:sldSz cx="9144000" cy="5143500" type="screen16x9"/>
  <p:notesSz cx="6858000" cy="9144000"/>
  <p:embeddedFontLst>
    <p:embeddedFont>
      <p:font typeface="Fira Sans Light" panose="020B0604020202020204" charset="0"/>
      <p:regular r:id="rId57"/>
      <p:bold r:id="rId58"/>
      <p:italic r:id="rId59"/>
      <p:boldItalic r:id="rId60"/>
    </p:embeddedFont>
    <p:embeddedFont>
      <p:font typeface="Fira Sans Extra Condensed" panose="020B0604020202020204" charset="0"/>
      <p:regular r:id="rId61"/>
      <p:bold r:id="rId62"/>
      <p:italic r:id="rId63"/>
      <p:boldItalic r:id="rId64"/>
    </p:embeddedFont>
    <p:embeddedFont>
      <p:font typeface="Fira Sans Extra Condensed SemiBold" panose="020B0604020202020204" charset="0"/>
      <p:regular r:id="rId65"/>
      <p:bold r:id="rId66"/>
      <p:italic r:id="rId67"/>
      <p:boldItalic r:id="rId68"/>
    </p:embeddedFont>
    <p:embeddedFont>
      <p:font typeface="Roboto" panose="02000000000000000000" pitchFamily="2" charset="0"/>
      <p:regular r:id="rId69"/>
      <p:bold r:id="rId70"/>
      <p:italic r:id="rId71"/>
      <p:boldItalic r:id="rId72"/>
    </p:embeddedFont>
    <p:embeddedFont>
      <p:font typeface="Fira Sans Extra Condensed Medium" panose="020B060402020202020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embukaan" id="{29E4F0A0-2AA3-41F8-802B-A78380862377}">
          <p14:sldIdLst>
            <p14:sldId id="256"/>
          </p14:sldIdLst>
        </p14:section>
        <p14:section name="Deskripsi Aplikasi" id="{EEC132A4-01DD-4FCB-AFE9-1E8A4967852E}">
          <p14:sldIdLst>
            <p14:sldId id="321"/>
            <p14:sldId id="257"/>
            <p14:sldId id="258"/>
            <p14:sldId id="259"/>
            <p14:sldId id="333"/>
            <p14:sldId id="334"/>
            <p14:sldId id="342"/>
            <p14:sldId id="343"/>
            <p14:sldId id="330"/>
            <p14:sldId id="261"/>
            <p14:sldId id="264"/>
            <p14:sldId id="268"/>
            <p14:sldId id="327"/>
          </p14:sldIdLst>
        </p14:section>
        <p14:section name="Desain dan Perancangan" id="{85341D5B-2D0A-4B40-8466-1A92DB054C62}">
          <p14:sldIdLst>
            <p14:sldId id="326"/>
            <p14:sldId id="270"/>
            <p14:sldId id="332"/>
            <p14:sldId id="260"/>
            <p14:sldId id="328"/>
            <p14:sldId id="325"/>
            <p14:sldId id="271"/>
            <p14:sldId id="272"/>
            <p14:sldId id="329"/>
            <p14:sldId id="323"/>
            <p14:sldId id="336"/>
            <p14:sldId id="335"/>
            <p14:sldId id="337"/>
            <p14:sldId id="338"/>
            <p14:sldId id="339"/>
            <p14:sldId id="340"/>
          </p14:sldIdLst>
        </p14:section>
        <p14:section name="Hasil Akhir Program" id="{2856278B-FE55-4E05-880B-946FAA8CF78A}">
          <p14:sldIdLst>
            <p14:sldId id="322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Penutup" id="{1C3A3CD4-BA39-412E-9053-6DDFF5897B2F}">
          <p14:sldIdLst>
            <p14:sldId id="324"/>
            <p14:sldId id="316"/>
            <p14:sldId id="319"/>
            <p14:sldId id="341"/>
            <p14:sldId id="344"/>
            <p14:sldId id="331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6" Type="http://schemas.openxmlformats.org/officeDocument/2006/relationships/font" Target="fonts/font20.fntdata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font" Target="fonts/font18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886b9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886b93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01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d46bd8ab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d46bd8ab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d46bd8a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d46bd8a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bd46bd8ab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bd46bd8ab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42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45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b266649d99_0_3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b266649d99_0_3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841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e315eb1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e315eb1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4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55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054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be3eaf536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be3eaf5364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be3eaf536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be3eaf536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414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106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273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355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701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686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51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763a53c2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763a53c2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938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827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bd46bd8abf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bd46bd8abf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bd46bd8abf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bd46bd8abf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bd46bd8abf_0_1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bd46bd8abf_0_1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bd46bd8abf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bd46bd8abf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bd46bd8abf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bd46bd8abf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be315eb19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be315eb19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bd46bd8abf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bd46bd8abf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bd46bd8abf_0_1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bd46bd8abf_0_1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66649d99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66649d99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bd46bd8abf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bd46bd8abf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bd46bd8abf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bd46bd8abf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bd46bd8abf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bd46bd8abf_0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bd46bd8abf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bd46bd8abf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bd46bd8abf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bd46bd8abf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bd46bd8abf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bd46bd8abf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bd46bd8abf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bd46bd8abf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bd46bd8abf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bd46bd8abf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700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b266649d99_0_4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b266649d99_0_4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266649d9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266649d9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b266649d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b266649d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6302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b266649d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b266649d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6348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5975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9539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37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20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98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4e5ee2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4e5ee2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13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1300" y="1283850"/>
            <a:ext cx="4276800" cy="19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70200" y="3192750"/>
            <a:ext cx="3658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rgbClr val="161616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Extra Condensed"/>
              <a:buChar char="●"/>
              <a:defRPr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8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rJ1dUGtM1Q13ePEDBy6vf1BwWXQc1ND_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27sdFnGZ4WdYJh0mmxy5PBnLBjBLhNKN/view?usp=shar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m_GFMMSKfY-eKOlLlVprkVNHhuUm-mQa?usp=shar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1300" y="1283850"/>
            <a:ext cx="4276800" cy="19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TIC-TAC-TOE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70300" y="2950700"/>
            <a:ext cx="3658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A8 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Difa Moch Fadillah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Muhammad Azhar Alauddin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57" name="Google Shape;57;p13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655330" y="2054525"/>
            <a:ext cx="4276800" cy="103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Sketsa Rancangan</a:t>
            </a:r>
            <a:endParaRPr dirty="0"/>
          </a:p>
        </p:txBody>
      </p:sp>
      <p:grpSp>
        <p:nvGrpSpPr>
          <p:cNvPr id="1321" name="Google Shape;1321;p75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1322" name="Google Shape;1322;p75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5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5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5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5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5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5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5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5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3" name="Google Shape;13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8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Sketsa Tampilan : Main Menu</a:t>
            </a:r>
            <a:endParaRPr/>
          </a:p>
        </p:txBody>
      </p:sp>
      <p:pic>
        <p:nvPicPr>
          <p:cNvPr id="489" name="Google Shape;4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400" y="951675"/>
            <a:ext cx="7181201" cy="40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Sketsa Tampilan : Color Theme</a:t>
            </a:r>
            <a:endParaRPr/>
          </a:p>
        </p:txBody>
      </p:sp>
      <p:pic>
        <p:nvPicPr>
          <p:cNvPr id="507" name="Google Shape;5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400" y="925450"/>
            <a:ext cx="7181201" cy="40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5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Sketsa Tampilan : Result</a:t>
            </a:r>
            <a:endParaRPr/>
          </a:p>
        </p:txBody>
      </p:sp>
      <p:pic>
        <p:nvPicPr>
          <p:cNvPr id="531" name="Google Shape;5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400" y="912300"/>
            <a:ext cx="7181201" cy="40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271154" y="1581751"/>
            <a:ext cx="5469245" cy="103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Selengkapnya di</a:t>
            </a:r>
            <a:endParaRPr dirty="0"/>
          </a:p>
        </p:txBody>
      </p:sp>
      <p:sp>
        <p:nvSpPr>
          <p:cNvPr id="56" name="Google Shape;1320;p75"/>
          <p:cNvSpPr txBox="1">
            <a:spLocks noGrp="1"/>
          </p:cNvSpPr>
          <p:nvPr>
            <p:ph type="subTitle" idx="1"/>
          </p:nvPr>
        </p:nvSpPr>
        <p:spPr>
          <a:xfrm>
            <a:off x="680729" y="2616201"/>
            <a:ext cx="6188055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25" indent="28575" algn="l"/>
            <a:r>
              <a:rPr lang="en-US" i="1" u="sng" dirty="0">
                <a:hlinkClick r:id="rId3"/>
              </a:rPr>
              <a:t>https://</a:t>
            </a:r>
            <a:r>
              <a:rPr lang="en-US" i="1" u="sng" dirty="0" smtClean="0">
                <a:hlinkClick r:id="rId3"/>
              </a:rPr>
              <a:t>drive.google.com/drive/folders/1rJ1dUGtM1Q13ePEDBy6vf1BwWXQc1ND</a:t>
            </a:r>
            <a:r>
              <a:rPr lang="en-US" i="1" u="sng" dirty="0">
                <a:hlinkClick r:id="rId3"/>
              </a:rPr>
              <a:t>_?usp=sharing</a:t>
            </a: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650705" y="2054525"/>
            <a:ext cx="4276800" cy="103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Desain dan Perancangan</a:t>
            </a:r>
            <a:endParaRPr dirty="0"/>
          </a:p>
        </p:txBody>
      </p:sp>
      <p:grpSp>
        <p:nvGrpSpPr>
          <p:cNvPr id="1321" name="Google Shape;1321;p75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1322" name="Google Shape;1322;p75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5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5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5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5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5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5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5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5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3" name="Google Shape;13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5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837" y="782875"/>
            <a:ext cx="3488981" cy="35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7"/>
          <p:cNvSpPr/>
          <p:nvPr/>
        </p:nvSpPr>
        <p:spPr>
          <a:xfrm>
            <a:off x="5083725" y="3203163"/>
            <a:ext cx="444600" cy="44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7"/>
          <p:cNvSpPr/>
          <p:nvPr/>
        </p:nvSpPr>
        <p:spPr>
          <a:xfrm>
            <a:off x="5083725" y="2469513"/>
            <a:ext cx="444600" cy="44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7"/>
          <p:cNvSpPr/>
          <p:nvPr/>
        </p:nvSpPr>
        <p:spPr>
          <a:xfrm>
            <a:off x="5083725" y="1816450"/>
            <a:ext cx="444600" cy="44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27"/>
          <p:cNvGrpSpPr/>
          <p:nvPr/>
        </p:nvGrpSpPr>
        <p:grpSpPr>
          <a:xfrm>
            <a:off x="5157939" y="1890025"/>
            <a:ext cx="296157" cy="297493"/>
            <a:chOff x="-49764975" y="3551225"/>
            <a:chExt cx="299300" cy="300650"/>
          </a:xfrm>
        </p:grpSpPr>
        <p:sp>
          <p:nvSpPr>
            <p:cNvPr id="756" name="Google Shape;756;p2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27"/>
          <p:cNvGrpSpPr/>
          <p:nvPr/>
        </p:nvGrpSpPr>
        <p:grpSpPr>
          <a:xfrm>
            <a:off x="5158222" y="2552336"/>
            <a:ext cx="295618" cy="286033"/>
            <a:chOff x="-32568800" y="3232000"/>
            <a:chExt cx="291450" cy="282000"/>
          </a:xfrm>
        </p:grpSpPr>
        <p:sp>
          <p:nvSpPr>
            <p:cNvPr id="768" name="Google Shape;768;p27"/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>
            <a:off x="5189708" y="3252374"/>
            <a:ext cx="232644" cy="283602"/>
            <a:chOff x="3907325" y="2620775"/>
            <a:chExt cx="395250" cy="481825"/>
          </a:xfrm>
        </p:grpSpPr>
        <p:sp>
          <p:nvSpPr>
            <p:cNvPr id="771" name="Google Shape;771;p2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75" name="Google Shape;775;p27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Kebutuhan Data</a:t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>
            <a:off x="5083725" y="1243163"/>
            <a:ext cx="444600" cy="44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27"/>
          <p:cNvGrpSpPr/>
          <p:nvPr/>
        </p:nvGrpSpPr>
        <p:grpSpPr>
          <a:xfrm>
            <a:off x="5164220" y="1322932"/>
            <a:ext cx="283610" cy="285073"/>
            <a:chOff x="-45673275" y="3937700"/>
            <a:chExt cx="299325" cy="300900"/>
          </a:xfrm>
        </p:grpSpPr>
        <p:sp>
          <p:nvSpPr>
            <p:cNvPr id="778" name="Google Shape;778;p27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27"/>
          <p:cNvSpPr/>
          <p:nvPr/>
        </p:nvSpPr>
        <p:spPr>
          <a:xfrm>
            <a:off x="3107675" y="3203163"/>
            <a:ext cx="444600" cy="44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7"/>
          <p:cNvSpPr/>
          <p:nvPr/>
        </p:nvSpPr>
        <p:spPr>
          <a:xfrm>
            <a:off x="3107675" y="2469513"/>
            <a:ext cx="444600" cy="44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7"/>
          <p:cNvSpPr/>
          <p:nvPr/>
        </p:nvSpPr>
        <p:spPr>
          <a:xfrm>
            <a:off x="3107675" y="1816450"/>
            <a:ext cx="444600" cy="44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27"/>
          <p:cNvGrpSpPr/>
          <p:nvPr/>
        </p:nvGrpSpPr>
        <p:grpSpPr>
          <a:xfrm>
            <a:off x="3181889" y="1890025"/>
            <a:ext cx="296157" cy="297493"/>
            <a:chOff x="-49764975" y="3551225"/>
            <a:chExt cx="299300" cy="300650"/>
          </a:xfrm>
        </p:grpSpPr>
        <p:sp>
          <p:nvSpPr>
            <p:cNvPr id="788" name="Google Shape;788;p2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27"/>
          <p:cNvGrpSpPr/>
          <p:nvPr/>
        </p:nvGrpSpPr>
        <p:grpSpPr>
          <a:xfrm>
            <a:off x="3182172" y="2552336"/>
            <a:ext cx="295618" cy="286033"/>
            <a:chOff x="-32568800" y="3232000"/>
            <a:chExt cx="291450" cy="282000"/>
          </a:xfrm>
        </p:grpSpPr>
        <p:sp>
          <p:nvSpPr>
            <p:cNvPr id="800" name="Google Shape;800;p27"/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27"/>
          <p:cNvGrpSpPr/>
          <p:nvPr/>
        </p:nvGrpSpPr>
        <p:grpSpPr>
          <a:xfrm>
            <a:off x="3213658" y="3252374"/>
            <a:ext cx="232644" cy="283602"/>
            <a:chOff x="3907325" y="2620775"/>
            <a:chExt cx="395250" cy="481825"/>
          </a:xfrm>
        </p:grpSpPr>
        <p:sp>
          <p:nvSpPr>
            <p:cNvPr id="803" name="Google Shape;803;p2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7" name="Google Shape;807;p27"/>
          <p:cNvSpPr/>
          <p:nvPr/>
        </p:nvSpPr>
        <p:spPr>
          <a:xfrm>
            <a:off x="1360975" y="1342363"/>
            <a:ext cx="1664226" cy="297486"/>
          </a:xfrm>
          <a:prstGeom prst="flowChartTerminator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7"/>
          <p:cNvSpPr/>
          <p:nvPr/>
        </p:nvSpPr>
        <p:spPr>
          <a:xfrm>
            <a:off x="3107675" y="1243163"/>
            <a:ext cx="444600" cy="44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7"/>
          <p:cNvSpPr/>
          <p:nvPr/>
        </p:nvSpPr>
        <p:spPr>
          <a:xfrm>
            <a:off x="1360975" y="1918800"/>
            <a:ext cx="1664226" cy="297486"/>
          </a:xfrm>
          <a:prstGeom prst="flowChartTerminator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7"/>
          <p:cNvGrpSpPr/>
          <p:nvPr/>
        </p:nvGrpSpPr>
        <p:grpSpPr>
          <a:xfrm>
            <a:off x="3188170" y="1322932"/>
            <a:ext cx="283610" cy="285073"/>
            <a:chOff x="-45673275" y="3937700"/>
            <a:chExt cx="299325" cy="300900"/>
          </a:xfrm>
        </p:grpSpPr>
        <p:sp>
          <p:nvSpPr>
            <p:cNvPr id="811" name="Google Shape;811;p27"/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7"/>
          <p:cNvSpPr/>
          <p:nvPr/>
        </p:nvSpPr>
        <p:spPr>
          <a:xfrm>
            <a:off x="1413525" y="2582113"/>
            <a:ext cx="1664226" cy="297486"/>
          </a:xfrm>
          <a:prstGeom prst="flowChartTerminator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 txBox="1"/>
          <p:nvPr/>
        </p:nvSpPr>
        <p:spPr>
          <a:xfrm>
            <a:off x="1606500" y="1265375"/>
            <a:ext cx="296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Pemain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1432175" y="1867450"/>
            <a:ext cx="221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Board Game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0" name="Google Shape;820;p27"/>
          <p:cNvSpPr/>
          <p:nvPr/>
        </p:nvSpPr>
        <p:spPr>
          <a:xfrm>
            <a:off x="1413525" y="3237500"/>
            <a:ext cx="1664226" cy="297486"/>
          </a:xfrm>
          <a:prstGeom prst="flowChartTerminator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 txBox="1"/>
          <p:nvPr/>
        </p:nvSpPr>
        <p:spPr>
          <a:xfrm>
            <a:off x="1413525" y="2495250"/>
            <a:ext cx="202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Mode Permainan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2" name="Google Shape;822;p27"/>
          <p:cNvSpPr/>
          <p:nvPr/>
        </p:nvSpPr>
        <p:spPr>
          <a:xfrm>
            <a:off x="5585100" y="1284775"/>
            <a:ext cx="1941894" cy="531684"/>
          </a:xfrm>
          <a:prstGeom prst="flowChartTerminator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7"/>
          <p:cNvSpPr txBox="1"/>
          <p:nvPr/>
        </p:nvSpPr>
        <p:spPr>
          <a:xfrm>
            <a:off x="1452825" y="3194075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Level Computer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4" name="Google Shape;824;p27"/>
          <p:cNvSpPr/>
          <p:nvPr/>
        </p:nvSpPr>
        <p:spPr>
          <a:xfrm>
            <a:off x="5585100" y="1890000"/>
            <a:ext cx="1664226" cy="297486"/>
          </a:xfrm>
          <a:prstGeom prst="flowChartTerminator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 txBox="1"/>
          <p:nvPr/>
        </p:nvSpPr>
        <p:spPr>
          <a:xfrm>
            <a:off x="5634325" y="1212175"/>
            <a:ext cx="194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Pergerakan Player &amp; Bot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6" name="Google Shape;826;p27"/>
          <p:cNvSpPr/>
          <p:nvPr/>
        </p:nvSpPr>
        <p:spPr>
          <a:xfrm>
            <a:off x="5585100" y="3203225"/>
            <a:ext cx="1941894" cy="444582"/>
          </a:xfrm>
          <a:prstGeom prst="flowChartTerminator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5585100" y="2537475"/>
            <a:ext cx="1876176" cy="297486"/>
          </a:xfrm>
          <a:prstGeom prst="flowChartTerminator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7"/>
          <p:cNvSpPr txBox="1"/>
          <p:nvPr/>
        </p:nvSpPr>
        <p:spPr>
          <a:xfrm>
            <a:off x="5585100" y="1838650"/>
            <a:ext cx="18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Color Theme</a:t>
            </a:r>
            <a:endParaRPr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9" name="Google Shape;829;p27"/>
          <p:cNvSpPr txBox="1"/>
          <p:nvPr/>
        </p:nvSpPr>
        <p:spPr>
          <a:xfrm>
            <a:off x="5634325" y="2465125"/>
            <a:ext cx="18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Pilihan Main Menu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0" name="Google Shape;830;p27"/>
          <p:cNvSpPr txBox="1"/>
          <p:nvPr/>
        </p:nvSpPr>
        <p:spPr>
          <a:xfrm>
            <a:off x="5473500" y="3142938"/>
            <a:ext cx="216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Lanjur/ Berakhirnya Game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1" name="Google Shape;831;p27"/>
          <p:cNvSpPr/>
          <p:nvPr/>
        </p:nvSpPr>
        <p:spPr>
          <a:xfrm>
            <a:off x="3170925" y="3718063"/>
            <a:ext cx="444600" cy="44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27"/>
          <p:cNvGrpSpPr/>
          <p:nvPr/>
        </p:nvGrpSpPr>
        <p:grpSpPr>
          <a:xfrm>
            <a:off x="3276908" y="3775649"/>
            <a:ext cx="232644" cy="283602"/>
            <a:chOff x="3907325" y="2620775"/>
            <a:chExt cx="395250" cy="481825"/>
          </a:xfrm>
        </p:grpSpPr>
        <p:sp>
          <p:nvSpPr>
            <p:cNvPr id="833" name="Google Shape;833;p2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37" name="Google Shape;837;p27"/>
          <p:cNvSpPr/>
          <p:nvPr/>
        </p:nvSpPr>
        <p:spPr>
          <a:xfrm>
            <a:off x="1345863" y="3796150"/>
            <a:ext cx="1799550" cy="297486"/>
          </a:xfrm>
          <a:prstGeom prst="flowChartTerminator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7"/>
          <p:cNvSpPr txBox="1"/>
          <p:nvPr/>
        </p:nvSpPr>
        <p:spPr>
          <a:xfrm>
            <a:off x="1254975" y="3695875"/>
            <a:ext cx="18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Giliran Player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9" name="Google Shape;839;p27"/>
          <p:cNvSpPr/>
          <p:nvPr/>
        </p:nvSpPr>
        <p:spPr>
          <a:xfrm>
            <a:off x="5083713" y="3775638"/>
            <a:ext cx="444600" cy="44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7"/>
          <p:cNvSpPr/>
          <p:nvPr/>
        </p:nvSpPr>
        <p:spPr>
          <a:xfrm>
            <a:off x="5517450" y="3865188"/>
            <a:ext cx="1799550" cy="297486"/>
          </a:xfrm>
          <a:prstGeom prst="flowChartTerminator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7"/>
          <p:cNvSpPr txBox="1"/>
          <p:nvPr/>
        </p:nvSpPr>
        <p:spPr>
          <a:xfrm>
            <a:off x="5751363" y="3813825"/>
            <a:ext cx="13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High Score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42" name="Google Shape;842;p27"/>
          <p:cNvGrpSpPr/>
          <p:nvPr/>
        </p:nvGrpSpPr>
        <p:grpSpPr>
          <a:xfrm>
            <a:off x="5158209" y="3874236"/>
            <a:ext cx="295618" cy="286033"/>
            <a:chOff x="-32568800" y="3232000"/>
            <a:chExt cx="291450" cy="282000"/>
          </a:xfrm>
        </p:grpSpPr>
        <p:sp>
          <p:nvSpPr>
            <p:cNvPr id="843" name="Google Shape;843;p27"/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650705" y="1833096"/>
            <a:ext cx="4276800" cy="103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 Chart</a:t>
            </a:r>
            <a:endParaRPr dirty="0"/>
          </a:p>
        </p:txBody>
      </p:sp>
      <p:grpSp>
        <p:nvGrpSpPr>
          <p:cNvPr id="1321" name="Google Shape;1321;p75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1322" name="Google Shape;1322;p75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5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5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5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5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5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5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5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5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3" name="Google Shape;13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1320;p75"/>
          <p:cNvSpPr txBox="1">
            <a:spLocks noGrp="1"/>
          </p:cNvSpPr>
          <p:nvPr>
            <p:ph type="subTitle" idx="1"/>
          </p:nvPr>
        </p:nvSpPr>
        <p:spPr>
          <a:xfrm>
            <a:off x="679470" y="2624154"/>
            <a:ext cx="3864259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Alur</a:t>
            </a:r>
            <a:r>
              <a:rPr lang="en-US" dirty="0" smtClean="0"/>
              <a:t> Diagram </a:t>
            </a:r>
            <a:r>
              <a:rPr lang="en-US" dirty="0" err="1" smtClean="0"/>
              <a:t>Permainan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9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7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Utama</a:t>
            </a:r>
            <a:endParaRPr/>
          </a:p>
        </p:txBody>
      </p:sp>
      <p:pic>
        <p:nvPicPr>
          <p:cNvPr id="483" name="Google Shape;4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495" y="951675"/>
            <a:ext cx="6307010" cy="40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271154" y="1632551"/>
            <a:ext cx="5469245" cy="103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Bisa juga dicek di</a:t>
            </a:r>
            <a:endParaRPr dirty="0"/>
          </a:p>
        </p:txBody>
      </p:sp>
      <p:sp>
        <p:nvSpPr>
          <p:cNvPr id="56" name="Google Shape;1320;p75"/>
          <p:cNvSpPr txBox="1">
            <a:spLocks noGrp="1"/>
          </p:cNvSpPr>
          <p:nvPr>
            <p:ph type="subTitle" idx="1"/>
          </p:nvPr>
        </p:nvSpPr>
        <p:spPr>
          <a:xfrm>
            <a:off x="680729" y="2667001"/>
            <a:ext cx="6188055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5725" indent="28575" algn="l"/>
            <a:r>
              <a:rPr lang="en-US" i="1" u="sng" dirty="0">
                <a:hlinkClick r:id="rId3"/>
              </a:rPr>
              <a:t>https://drive.google.com/file/d/127sdFnGZ4WdYJh0mmxy5PBnLBjBLhNKN/view?usp=sharing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54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655330" y="2054525"/>
            <a:ext cx="4276800" cy="103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 Aplikasi</a:t>
            </a:r>
            <a:endParaRPr dirty="0"/>
          </a:p>
        </p:txBody>
      </p:sp>
      <p:grpSp>
        <p:nvGrpSpPr>
          <p:cNvPr id="1321" name="Google Shape;1321;p75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1322" name="Google Shape;1322;p75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5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5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5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5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5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5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5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5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3" name="Google Shape;13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3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650705" y="1833096"/>
            <a:ext cx="4276800" cy="103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Structure Chart</a:t>
            </a:r>
            <a:endParaRPr dirty="0"/>
          </a:p>
        </p:txBody>
      </p:sp>
      <p:grpSp>
        <p:nvGrpSpPr>
          <p:cNvPr id="1321" name="Google Shape;1321;p75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1322" name="Google Shape;1322;p75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5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5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5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5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5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5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5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5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3" name="Google Shape;13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1320;p75"/>
          <p:cNvSpPr txBox="1">
            <a:spLocks noGrp="1"/>
          </p:cNvSpPr>
          <p:nvPr>
            <p:ph type="subTitle" idx="1"/>
          </p:nvPr>
        </p:nvSpPr>
        <p:spPr>
          <a:xfrm>
            <a:off x="679470" y="2624154"/>
            <a:ext cx="3864259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3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8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Chart</a:t>
            </a:r>
            <a:endParaRPr/>
          </a:p>
        </p:txBody>
      </p:sp>
      <p:pic>
        <p:nvPicPr>
          <p:cNvPr id="850" name="Google Shape;8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895475"/>
            <a:ext cx="76009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9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 Chart</a:t>
            </a:r>
            <a:endParaRPr dirty="0"/>
          </a:p>
        </p:txBody>
      </p:sp>
      <p:pic>
        <p:nvPicPr>
          <p:cNvPr id="856" name="Google Shape;8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928" y="860925"/>
            <a:ext cx="5264144" cy="40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271154" y="1632551"/>
            <a:ext cx="5469245" cy="103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Bisa juga dicek di</a:t>
            </a:r>
            <a:endParaRPr dirty="0"/>
          </a:p>
        </p:txBody>
      </p:sp>
      <p:sp>
        <p:nvSpPr>
          <p:cNvPr id="56" name="Google Shape;1320;p75"/>
          <p:cNvSpPr txBox="1">
            <a:spLocks noGrp="1"/>
          </p:cNvSpPr>
          <p:nvPr>
            <p:ph type="subTitle" idx="1"/>
          </p:nvPr>
        </p:nvSpPr>
        <p:spPr>
          <a:xfrm>
            <a:off x="680729" y="2667001"/>
            <a:ext cx="6188055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0" indent="25400" algn="l"/>
            <a:r>
              <a:rPr lang="en-US" i="1" u="sng" dirty="0">
                <a:hlinkClick r:id="rId3"/>
              </a:rPr>
              <a:t>https://drive.google.com/drive/folders/1m_GFMMSKfY-eKOlLlVprkVNHhuUm-mQa?usp=sharing</a:t>
            </a:r>
            <a:r>
              <a:rPr lang="en-US" i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811489" y="1783255"/>
            <a:ext cx="4276800" cy="1501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 </a:t>
            </a:r>
            <a:br>
              <a:rPr lang="en" dirty="0" smtClean="0"/>
            </a:br>
            <a:r>
              <a:rPr lang="en" dirty="0" smtClean="0"/>
              <a:t>Program</a:t>
            </a:r>
            <a:endParaRPr dirty="0"/>
          </a:p>
        </p:txBody>
      </p:sp>
      <p:grpSp>
        <p:nvGrpSpPr>
          <p:cNvPr id="1321" name="Google Shape;1321;p75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1322" name="Google Shape;1322;p75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5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5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5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5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5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5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5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5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3" name="Google Shape;13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1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23837"/>
            <a:ext cx="59721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76212"/>
            <a:ext cx="58674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95250"/>
            <a:ext cx="5867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28575"/>
            <a:ext cx="5848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204787"/>
            <a:ext cx="58007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DESKRIPSI APLIKASI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rot="-5400000" flipH="1">
            <a:off x="4241500" y="-178950"/>
            <a:ext cx="2947800" cy="5373000"/>
          </a:xfrm>
          <a:prstGeom prst="roundRect">
            <a:avLst>
              <a:gd name="adj" fmla="val 10581"/>
            </a:avLst>
          </a:prstGeom>
          <a:solidFill>
            <a:schemeClr val="accent4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3202600" y="1141419"/>
            <a:ext cx="50256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Terdiri dari 2 komponen utama, yaitu board game dengan ukuran 3x3, 5x5, dan 7x7 dan juga player (bisa player 1 vs player 2 atau player 1 vs bot)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Setiap player dalam permainan harus menginputkan kebutuhan data permainan, seperti ukuran grid, nama player, level komputer dan juga lawan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Setiap turn/giliran dari player akan diwaktu selama 10 detik.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Terdapat beberapa pilihan warna untuk teks dan background yang bisa dipilih sesuai keinginan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Riwayat kemenangan player dalam melawan komputer akan tersimpan pada highscore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Komputer terdiri dari 3 level kesulitan, yaitu easy, normal, dan hard</a:t>
            </a:r>
            <a:endParaRPr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1" y="1509164"/>
            <a:ext cx="1944624" cy="199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200275"/>
            <a:ext cx="58674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365911" y="1821068"/>
            <a:ext cx="4276800" cy="1501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Akhir Program</a:t>
            </a:r>
            <a:endParaRPr dirty="0"/>
          </a:p>
        </p:txBody>
      </p:sp>
      <p:grpSp>
        <p:nvGrpSpPr>
          <p:cNvPr id="1321" name="Google Shape;1321;p75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1322" name="Google Shape;1322;p75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5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5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5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5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5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5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5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5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3" name="Google Shape;13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8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7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Main Menu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7" name="Google Shape;10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1253475"/>
            <a:ext cx="35623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8"/>
          <p:cNvSpPr txBox="1">
            <a:spLocks noGrp="1"/>
          </p:cNvSpPr>
          <p:nvPr>
            <p:ph type="title"/>
          </p:nvPr>
        </p:nvSpPr>
        <p:spPr>
          <a:xfrm>
            <a:off x="2698150" y="305450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Help 1.0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3" name="Google Shape;103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8" y="695150"/>
            <a:ext cx="7715224" cy="40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9"/>
          <p:cNvSpPr txBox="1">
            <a:spLocks noGrp="1"/>
          </p:cNvSpPr>
          <p:nvPr>
            <p:ph type="title"/>
          </p:nvPr>
        </p:nvSpPr>
        <p:spPr>
          <a:xfrm>
            <a:off x="2553600" y="304600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Help 1.1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9" name="Google Shape;10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50" y="799275"/>
            <a:ext cx="6522806" cy="40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0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Help 1.2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5" name="Google Shape;10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63" y="799275"/>
            <a:ext cx="5910871" cy="40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1"/>
          <p:cNvSpPr txBox="1">
            <a:spLocks noGrp="1"/>
          </p:cNvSpPr>
          <p:nvPr>
            <p:ph type="title"/>
          </p:nvPr>
        </p:nvSpPr>
        <p:spPr>
          <a:xfrm>
            <a:off x="2488200" y="40892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</a:t>
            </a: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Color Theme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1" name="Google Shape;10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75" y="798625"/>
            <a:ext cx="8548344" cy="40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62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High Score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7" name="Google Shape;105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00" y="951675"/>
            <a:ext cx="7739600" cy="40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63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Credit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3" name="Google Shape;10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1552575"/>
            <a:ext cx="46482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4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9" name="Google Shape;10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038" y="1828800"/>
            <a:ext cx="37623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LINE PENGERJAAN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10859226" y="1213512"/>
            <a:ext cx="85124" cy="69708"/>
          </a:xfrm>
          <a:custGeom>
            <a:avLst/>
            <a:gdLst/>
            <a:ahLst/>
            <a:cxnLst/>
            <a:rect l="l" t="t" r="r" b="b"/>
            <a:pathLst>
              <a:path w="1005" h="823" extrusionOk="0">
                <a:moveTo>
                  <a:pt x="1005" y="822"/>
                </a:moveTo>
                <a:lnTo>
                  <a:pt x="0" y="822"/>
                </a:lnTo>
                <a:lnTo>
                  <a:pt x="0" y="0"/>
                </a:lnTo>
                <a:lnTo>
                  <a:pt x="1005" y="0"/>
                </a:lnTo>
                <a:close/>
              </a:path>
            </a:pathLst>
          </a:custGeom>
          <a:solidFill>
            <a:srgbClr val="F38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10859226" y="1213512"/>
            <a:ext cx="85124" cy="69708"/>
          </a:xfrm>
          <a:custGeom>
            <a:avLst/>
            <a:gdLst/>
            <a:ahLst/>
            <a:cxnLst/>
            <a:rect l="l" t="t" r="r" b="b"/>
            <a:pathLst>
              <a:path w="1005" h="823" extrusionOk="0">
                <a:moveTo>
                  <a:pt x="1005" y="822"/>
                </a:moveTo>
                <a:lnTo>
                  <a:pt x="0" y="822"/>
                </a:lnTo>
                <a:lnTo>
                  <a:pt x="0" y="0"/>
                </a:lnTo>
                <a:lnTo>
                  <a:pt x="100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10764448" y="1128474"/>
            <a:ext cx="274682" cy="88935"/>
          </a:xfrm>
          <a:custGeom>
            <a:avLst/>
            <a:gdLst/>
            <a:ahLst/>
            <a:cxnLst/>
            <a:rect l="l" t="t" r="r" b="b"/>
            <a:pathLst>
              <a:path w="3243" h="1050" extrusionOk="0">
                <a:moveTo>
                  <a:pt x="3014" y="1050"/>
                </a:moveTo>
                <a:lnTo>
                  <a:pt x="229" y="1050"/>
                </a:lnTo>
                <a:cubicBezTo>
                  <a:pt x="92" y="1050"/>
                  <a:pt x="1" y="959"/>
                  <a:pt x="1" y="845"/>
                </a:cubicBezTo>
                <a:lnTo>
                  <a:pt x="1" y="228"/>
                </a:lnTo>
                <a:cubicBezTo>
                  <a:pt x="1" y="91"/>
                  <a:pt x="92" y="0"/>
                  <a:pt x="229" y="0"/>
                </a:cubicBezTo>
                <a:lnTo>
                  <a:pt x="3014" y="0"/>
                </a:lnTo>
                <a:cubicBezTo>
                  <a:pt x="3151" y="0"/>
                  <a:pt x="3242" y="91"/>
                  <a:pt x="3242" y="228"/>
                </a:cubicBezTo>
                <a:lnTo>
                  <a:pt x="3242" y="845"/>
                </a:lnTo>
                <a:cubicBezTo>
                  <a:pt x="3242" y="959"/>
                  <a:pt x="3151" y="1050"/>
                  <a:pt x="3014" y="10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10764448" y="1199960"/>
            <a:ext cx="274682" cy="17448"/>
          </a:xfrm>
          <a:custGeom>
            <a:avLst/>
            <a:gdLst/>
            <a:ahLst/>
            <a:cxnLst/>
            <a:rect l="l" t="t" r="r" b="b"/>
            <a:pathLst>
              <a:path w="3243" h="206" extrusionOk="0">
                <a:moveTo>
                  <a:pt x="3242" y="1"/>
                </a:moveTo>
                <a:cubicBezTo>
                  <a:pt x="3242" y="115"/>
                  <a:pt x="3151" y="206"/>
                  <a:pt x="3014" y="206"/>
                </a:cubicBezTo>
                <a:lnTo>
                  <a:pt x="229" y="206"/>
                </a:lnTo>
                <a:cubicBezTo>
                  <a:pt x="92" y="206"/>
                  <a:pt x="1" y="115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10764448" y="1128474"/>
            <a:ext cx="274682" cy="19396"/>
          </a:xfrm>
          <a:custGeom>
            <a:avLst/>
            <a:gdLst/>
            <a:ahLst/>
            <a:cxnLst/>
            <a:rect l="l" t="t" r="r" b="b"/>
            <a:pathLst>
              <a:path w="3243" h="229" extrusionOk="0">
                <a:moveTo>
                  <a:pt x="1" y="228"/>
                </a:moveTo>
                <a:cubicBezTo>
                  <a:pt x="1" y="91"/>
                  <a:pt x="92" y="0"/>
                  <a:pt x="229" y="0"/>
                </a:cubicBezTo>
                <a:lnTo>
                  <a:pt x="3014" y="0"/>
                </a:lnTo>
                <a:cubicBezTo>
                  <a:pt x="3151" y="0"/>
                  <a:pt x="3242" y="91"/>
                  <a:pt x="3242" y="2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908965" y="1074307"/>
            <a:ext cx="251390" cy="346169"/>
          </a:xfrm>
          <a:custGeom>
            <a:avLst/>
            <a:gdLst/>
            <a:ahLst/>
            <a:cxnLst/>
            <a:rect l="l" t="t" r="r" b="b"/>
            <a:pathLst>
              <a:path w="2968" h="4087" extrusionOk="0">
                <a:moveTo>
                  <a:pt x="0" y="3767"/>
                </a:moveTo>
                <a:lnTo>
                  <a:pt x="2260" y="457"/>
                </a:lnTo>
                <a:lnTo>
                  <a:pt x="2260" y="457"/>
                </a:lnTo>
                <a:lnTo>
                  <a:pt x="206" y="457"/>
                </a:lnTo>
                <a:lnTo>
                  <a:pt x="206" y="1"/>
                </a:lnTo>
                <a:lnTo>
                  <a:pt x="2945" y="1"/>
                </a:lnTo>
                <a:lnTo>
                  <a:pt x="2945" y="320"/>
                </a:lnTo>
                <a:lnTo>
                  <a:pt x="708" y="3630"/>
                </a:lnTo>
                <a:lnTo>
                  <a:pt x="708" y="3630"/>
                </a:lnTo>
                <a:lnTo>
                  <a:pt x="2968" y="3630"/>
                </a:lnTo>
                <a:lnTo>
                  <a:pt x="2968" y="4086"/>
                </a:lnTo>
                <a:lnTo>
                  <a:pt x="0" y="40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1328480" y="1145878"/>
            <a:ext cx="199214" cy="274597"/>
          </a:xfrm>
          <a:custGeom>
            <a:avLst/>
            <a:gdLst/>
            <a:ahLst/>
            <a:cxnLst/>
            <a:rect l="l" t="t" r="r" b="b"/>
            <a:pathLst>
              <a:path w="2352" h="3242" extrusionOk="0">
                <a:moveTo>
                  <a:pt x="0" y="2990"/>
                </a:moveTo>
                <a:lnTo>
                  <a:pt x="1781" y="365"/>
                </a:lnTo>
                <a:lnTo>
                  <a:pt x="1781" y="365"/>
                </a:lnTo>
                <a:lnTo>
                  <a:pt x="160" y="365"/>
                </a:lnTo>
                <a:lnTo>
                  <a:pt x="160" y="0"/>
                </a:lnTo>
                <a:lnTo>
                  <a:pt x="2329" y="0"/>
                </a:lnTo>
                <a:lnTo>
                  <a:pt x="2329" y="251"/>
                </a:lnTo>
                <a:lnTo>
                  <a:pt x="548" y="2876"/>
                </a:lnTo>
                <a:lnTo>
                  <a:pt x="548" y="2876"/>
                </a:lnTo>
                <a:lnTo>
                  <a:pt x="2351" y="2876"/>
                </a:lnTo>
                <a:lnTo>
                  <a:pt x="2351" y="3241"/>
                </a:lnTo>
                <a:lnTo>
                  <a:pt x="0" y="32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1637801" y="1217364"/>
            <a:ext cx="148903" cy="203111"/>
          </a:xfrm>
          <a:custGeom>
            <a:avLst/>
            <a:gdLst/>
            <a:ahLst/>
            <a:cxnLst/>
            <a:rect l="l" t="t" r="r" b="b"/>
            <a:pathLst>
              <a:path w="1758" h="2398" extrusionOk="0">
                <a:moveTo>
                  <a:pt x="0" y="2215"/>
                </a:moveTo>
                <a:lnTo>
                  <a:pt x="1347" y="275"/>
                </a:lnTo>
                <a:lnTo>
                  <a:pt x="1347" y="252"/>
                </a:lnTo>
                <a:lnTo>
                  <a:pt x="115" y="252"/>
                </a:lnTo>
                <a:lnTo>
                  <a:pt x="115" y="1"/>
                </a:lnTo>
                <a:lnTo>
                  <a:pt x="1735" y="1"/>
                </a:lnTo>
                <a:lnTo>
                  <a:pt x="1735" y="183"/>
                </a:lnTo>
                <a:lnTo>
                  <a:pt x="411" y="2124"/>
                </a:lnTo>
                <a:lnTo>
                  <a:pt x="411" y="2124"/>
                </a:lnTo>
                <a:lnTo>
                  <a:pt x="1758" y="2124"/>
                </a:lnTo>
                <a:lnTo>
                  <a:pt x="1758" y="2397"/>
                </a:lnTo>
                <a:lnTo>
                  <a:pt x="0" y="239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1871740" y="1385576"/>
            <a:ext cx="36760" cy="36844"/>
          </a:xfrm>
          <a:custGeom>
            <a:avLst/>
            <a:gdLst/>
            <a:ahLst/>
            <a:cxnLst/>
            <a:rect l="l" t="t" r="r" b="b"/>
            <a:pathLst>
              <a:path w="434" h="435" extrusionOk="0">
                <a:moveTo>
                  <a:pt x="0" y="229"/>
                </a:moveTo>
                <a:cubicBezTo>
                  <a:pt x="0" y="92"/>
                  <a:pt x="92" y="1"/>
                  <a:pt x="229" y="1"/>
                </a:cubicBezTo>
                <a:cubicBezTo>
                  <a:pt x="343" y="1"/>
                  <a:pt x="434" y="92"/>
                  <a:pt x="434" y="229"/>
                </a:cubicBezTo>
                <a:cubicBezTo>
                  <a:pt x="434" y="343"/>
                  <a:pt x="343" y="434"/>
                  <a:pt x="206" y="434"/>
                </a:cubicBezTo>
                <a:cubicBezTo>
                  <a:pt x="92" y="434"/>
                  <a:pt x="0" y="343"/>
                  <a:pt x="0" y="2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1995486" y="1385576"/>
            <a:ext cx="34812" cy="36844"/>
          </a:xfrm>
          <a:custGeom>
            <a:avLst/>
            <a:gdLst/>
            <a:ahLst/>
            <a:cxnLst/>
            <a:rect l="l" t="t" r="r" b="b"/>
            <a:pathLst>
              <a:path w="411" h="435" extrusionOk="0">
                <a:moveTo>
                  <a:pt x="0" y="229"/>
                </a:moveTo>
                <a:cubicBezTo>
                  <a:pt x="0" y="92"/>
                  <a:pt x="91" y="1"/>
                  <a:pt x="206" y="1"/>
                </a:cubicBezTo>
                <a:cubicBezTo>
                  <a:pt x="320" y="1"/>
                  <a:pt x="411" y="92"/>
                  <a:pt x="411" y="229"/>
                </a:cubicBezTo>
                <a:cubicBezTo>
                  <a:pt x="411" y="343"/>
                  <a:pt x="343" y="434"/>
                  <a:pt x="206" y="434"/>
                </a:cubicBezTo>
                <a:cubicBezTo>
                  <a:pt x="69" y="434"/>
                  <a:pt x="0" y="343"/>
                  <a:pt x="0" y="2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117283" y="1385576"/>
            <a:ext cx="36760" cy="36844"/>
          </a:xfrm>
          <a:custGeom>
            <a:avLst/>
            <a:gdLst/>
            <a:ahLst/>
            <a:cxnLst/>
            <a:rect l="l" t="t" r="r" b="b"/>
            <a:pathLst>
              <a:path w="434" h="435" extrusionOk="0">
                <a:moveTo>
                  <a:pt x="0" y="229"/>
                </a:moveTo>
                <a:cubicBezTo>
                  <a:pt x="0" y="92"/>
                  <a:pt x="91" y="1"/>
                  <a:pt x="206" y="1"/>
                </a:cubicBezTo>
                <a:cubicBezTo>
                  <a:pt x="343" y="1"/>
                  <a:pt x="434" y="92"/>
                  <a:pt x="434" y="229"/>
                </a:cubicBezTo>
                <a:cubicBezTo>
                  <a:pt x="434" y="343"/>
                  <a:pt x="343" y="434"/>
                  <a:pt x="206" y="434"/>
                </a:cubicBezTo>
                <a:cubicBezTo>
                  <a:pt x="91" y="434"/>
                  <a:pt x="0" y="343"/>
                  <a:pt x="0" y="2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5"/>
          <p:cNvGrpSpPr/>
          <p:nvPr/>
        </p:nvGrpSpPr>
        <p:grpSpPr>
          <a:xfrm>
            <a:off x="3316200" y="1283218"/>
            <a:ext cx="2311200" cy="3603644"/>
            <a:chOff x="457650" y="1130931"/>
            <a:chExt cx="2311200" cy="3603644"/>
          </a:xfrm>
        </p:grpSpPr>
        <p:sp>
          <p:nvSpPr>
            <p:cNvPr id="134" name="Google Shape;134;p15"/>
            <p:cNvSpPr/>
            <p:nvPr/>
          </p:nvSpPr>
          <p:spPr>
            <a:xfrm>
              <a:off x="1802667" y="1432460"/>
              <a:ext cx="36844" cy="38793"/>
            </a:xfrm>
            <a:custGeom>
              <a:avLst/>
              <a:gdLst/>
              <a:ahLst/>
              <a:cxnLst/>
              <a:rect l="l" t="t" r="r" b="b"/>
              <a:pathLst>
                <a:path w="435" h="458" extrusionOk="0">
                  <a:moveTo>
                    <a:pt x="114" y="457"/>
                  </a:moveTo>
                  <a:cubicBezTo>
                    <a:pt x="69" y="457"/>
                    <a:pt x="46" y="435"/>
                    <a:pt x="23" y="412"/>
                  </a:cubicBezTo>
                  <a:cubicBezTo>
                    <a:pt x="0" y="366"/>
                    <a:pt x="0" y="320"/>
                    <a:pt x="23" y="275"/>
                  </a:cubicBezTo>
                  <a:lnTo>
                    <a:pt x="251" y="47"/>
                  </a:lnTo>
                  <a:cubicBezTo>
                    <a:pt x="297" y="1"/>
                    <a:pt x="366" y="1"/>
                    <a:pt x="411" y="47"/>
                  </a:cubicBezTo>
                  <a:cubicBezTo>
                    <a:pt x="434" y="92"/>
                    <a:pt x="434" y="161"/>
                    <a:pt x="411" y="206"/>
                  </a:cubicBezTo>
                  <a:lnTo>
                    <a:pt x="183" y="412"/>
                  </a:lnTo>
                  <a:cubicBezTo>
                    <a:pt x="160" y="435"/>
                    <a:pt x="137" y="457"/>
                    <a:pt x="114" y="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385101" y="1432460"/>
              <a:ext cx="38708" cy="38793"/>
            </a:xfrm>
            <a:custGeom>
              <a:avLst/>
              <a:gdLst/>
              <a:ahLst/>
              <a:cxnLst/>
              <a:rect l="l" t="t" r="r" b="b"/>
              <a:pathLst>
                <a:path w="457" h="458" extrusionOk="0">
                  <a:moveTo>
                    <a:pt x="342" y="457"/>
                  </a:moveTo>
                  <a:cubicBezTo>
                    <a:pt x="320" y="457"/>
                    <a:pt x="297" y="435"/>
                    <a:pt x="274" y="412"/>
                  </a:cubicBezTo>
                  <a:lnTo>
                    <a:pt x="46" y="206"/>
                  </a:lnTo>
                  <a:cubicBezTo>
                    <a:pt x="0" y="161"/>
                    <a:pt x="0" y="92"/>
                    <a:pt x="46" y="47"/>
                  </a:cubicBezTo>
                  <a:cubicBezTo>
                    <a:pt x="91" y="1"/>
                    <a:pt x="160" y="1"/>
                    <a:pt x="206" y="47"/>
                  </a:cubicBezTo>
                  <a:lnTo>
                    <a:pt x="411" y="275"/>
                  </a:lnTo>
                  <a:cubicBezTo>
                    <a:pt x="457" y="320"/>
                    <a:pt x="457" y="366"/>
                    <a:pt x="411" y="412"/>
                  </a:cubicBezTo>
                  <a:cubicBezTo>
                    <a:pt x="411" y="435"/>
                    <a:pt x="365" y="457"/>
                    <a:pt x="342" y="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864498" y="1536894"/>
              <a:ext cx="44552" cy="29052"/>
            </a:xfrm>
            <a:custGeom>
              <a:avLst/>
              <a:gdLst/>
              <a:ahLst/>
              <a:cxnLst/>
              <a:rect l="l" t="t" r="r" b="b"/>
              <a:pathLst>
                <a:path w="526" h="343" extrusionOk="0">
                  <a:moveTo>
                    <a:pt x="115" y="343"/>
                  </a:moveTo>
                  <a:cubicBezTo>
                    <a:pt x="69" y="343"/>
                    <a:pt x="24" y="320"/>
                    <a:pt x="24" y="274"/>
                  </a:cubicBezTo>
                  <a:cubicBezTo>
                    <a:pt x="1" y="229"/>
                    <a:pt x="24" y="160"/>
                    <a:pt x="69" y="137"/>
                  </a:cubicBezTo>
                  <a:lnTo>
                    <a:pt x="366" y="23"/>
                  </a:lnTo>
                  <a:cubicBezTo>
                    <a:pt x="412" y="0"/>
                    <a:pt x="480" y="23"/>
                    <a:pt x="503" y="69"/>
                  </a:cubicBezTo>
                  <a:cubicBezTo>
                    <a:pt x="526" y="137"/>
                    <a:pt x="503" y="183"/>
                    <a:pt x="434" y="206"/>
                  </a:cubicBezTo>
                  <a:lnTo>
                    <a:pt x="161" y="320"/>
                  </a:lnTo>
                  <a:cubicBezTo>
                    <a:pt x="138" y="343"/>
                    <a:pt x="138" y="343"/>
                    <a:pt x="115" y="3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489450" y="1364870"/>
              <a:ext cx="31000" cy="42604"/>
            </a:xfrm>
            <a:custGeom>
              <a:avLst/>
              <a:gdLst/>
              <a:ahLst/>
              <a:cxnLst/>
              <a:rect l="l" t="t" r="r" b="b"/>
              <a:pathLst>
                <a:path w="366" h="503" extrusionOk="0">
                  <a:moveTo>
                    <a:pt x="229" y="502"/>
                  </a:moveTo>
                  <a:cubicBezTo>
                    <a:pt x="206" y="502"/>
                    <a:pt x="160" y="479"/>
                    <a:pt x="138" y="434"/>
                  </a:cubicBezTo>
                  <a:lnTo>
                    <a:pt x="23" y="160"/>
                  </a:lnTo>
                  <a:cubicBezTo>
                    <a:pt x="1" y="91"/>
                    <a:pt x="23" y="46"/>
                    <a:pt x="92" y="23"/>
                  </a:cubicBezTo>
                  <a:cubicBezTo>
                    <a:pt x="138" y="0"/>
                    <a:pt x="206" y="23"/>
                    <a:pt x="229" y="68"/>
                  </a:cubicBezTo>
                  <a:lnTo>
                    <a:pt x="343" y="365"/>
                  </a:lnTo>
                  <a:cubicBezTo>
                    <a:pt x="366" y="411"/>
                    <a:pt x="320" y="479"/>
                    <a:pt x="275" y="502"/>
                  </a:cubicBezTo>
                  <a:cubicBezTo>
                    <a:pt x="275" y="502"/>
                    <a:pt x="252" y="502"/>
                    <a:pt x="229" y="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717629" y="1368681"/>
              <a:ext cx="31000" cy="44552"/>
            </a:xfrm>
            <a:custGeom>
              <a:avLst/>
              <a:gdLst/>
              <a:ahLst/>
              <a:cxnLst/>
              <a:rect l="l" t="t" r="r" b="b"/>
              <a:pathLst>
                <a:path w="366" h="526" extrusionOk="0">
                  <a:moveTo>
                    <a:pt x="114" y="526"/>
                  </a:moveTo>
                  <a:cubicBezTo>
                    <a:pt x="91" y="526"/>
                    <a:pt x="91" y="503"/>
                    <a:pt x="69" y="503"/>
                  </a:cubicBezTo>
                  <a:cubicBezTo>
                    <a:pt x="23" y="480"/>
                    <a:pt x="0" y="412"/>
                    <a:pt x="23" y="366"/>
                  </a:cubicBezTo>
                  <a:lnTo>
                    <a:pt x="137" y="69"/>
                  </a:lnTo>
                  <a:cubicBezTo>
                    <a:pt x="160" y="23"/>
                    <a:pt x="228" y="1"/>
                    <a:pt x="274" y="23"/>
                  </a:cubicBezTo>
                  <a:cubicBezTo>
                    <a:pt x="342" y="46"/>
                    <a:pt x="365" y="115"/>
                    <a:pt x="342" y="160"/>
                  </a:cubicBezTo>
                  <a:lnTo>
                    <a:pt x="205" y="457"/>
                  </a:lnTo>
                  <a:cubicBezTo>
                    <a:pt x="183" y="503"/>
                    <a:pt x="160" y="526"/>
                    <a:pt x="114" y="5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321237" y="1525290"/>
              <a:ext cx="44552" cy="29052"/>
            </a:xfrm>
            <a:custGeom>
              <a:avLst/>
              <a:gdLst/>
              <a:ahLst/>
              <a:cxnLst/>
              <a:rect l="l" t="t" r="r" b="b"/>
              <a:pathLst>
                <a:path w="526" h="343" extrusionOk="0">
                  <a:moveTo>
                    <a:pt x="412" y="343"/>
                  </a:moveTo>
                  <a:cubicBezTo>
                    <a:pt x="389" y="343"/>
                    <a:pt x="389" y="343"/>
                    <a:pt x="366" y="343"/>
                  </a:cubicBezTo>
                  <a:lnTo>
                    <a:pt x="92" y="206"/>
                  </a:lnTo>
                  <a:cubicBezTo>
                    <a:pt x="24" y="183"/>
                    <a:pt x="1" y="137"/>
                    <a:pt x="24" y="69"/>
                  </a:cubicBezTo>
                  <a:cubicBezTo>
                    <a:pt x="46" y="23"/>
                    <a:pt x="115" y="1"/>
                    <a:pt x="161" y="23"/>
                  </a:cubicBezTo>
                  <a:lnTo>
                    <a:pt x="457" y="160"/>
                  </a:lnTo>
                  <a:cubicBezTo>
                    <a:pt x="503" y="183"/>
                    <a:pt x="526" y="229"/>
                    <a:pt x="503" y="297"/>
                  </a:cubicBezTo>
                  <a:cubicBezTo>
                    <a:pt x="503" y="320"/>
                    <a:pt x="457" y="343"/>
                    <a:pt x="412" y="3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603540" y="1335818"/>
              <a:ext cx="19396" cy="114176"/>
            </a:xfrm>
            <a:custGeom>
              <a:avLst/>
              <a:gdLst/>
              <a:ahLst/>
              <a:cxnLst/>
              <a:rect l="l" t="t" r="r" b="b"/>
              <a:pathLst>
                <a:path w="229" h="1348" extrusionOk="0">
                  <a:moveTo>
                    <a:pt x="114" y="1347"/>
                  </a:moveTo>
                  <a:cubicBezTo>
                    <a:pt x="46" y="1347"/>
                    <a:pt x="0" y="1302"/>
                    <a:pt x="0" y="1256"/>
                  </a:cubicBezTo>
                  <a:lnTo>
                    <a:pt x="0" y="92"/>
                  </a:lnTo>
                  <a:cubicBezTo>
                    <a:pt x="0" y="46"/>
                    <a:pt x="46" y="1"/>
                    <a:pt x="114" y="1"/>
                  </a:cubicBezTo>
                  <a:cubicBezTo>
                    <a:pt x="160" y="1"/>
                    <a:pt x="229" y="46"/>
                    <a:pt x="229" y="92"/>
                  </a:cubicBezTo>
                  <a:lnTo>
                    <a:pt x="229" y="1256"/>
                  </a:lnTo>
                  <a:cubicBezTo>
                    <a:pt x="229" y="1302"/>
                    <a:pt x="160" y="1347"/>
                    <a:pt x="114" y="1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588040" y="1484719"/>
              <a:ext cx="48448" cy="44552"/>
            </a:xfrm>
            <a:custGeom>
              <a:avLst/>
              <a:gdLst/>
              <a:ahLst/>
              <a:cxnLst/>
              <a:rect l="l" t="t" r="r" b="b"/>
              <a:pathLst>
                <a:path w="572" h="526" extrusionOk="0">
                  <a:moveTo>
                    <a:pt x="1" y="525"/>
                  </a:moveTo>
                  <a:lnTo>
                    <a:pt x="297" y="251"/>
                  </a:lnTo>
                  <a:lnTo>
                    <a:pt x="571" y="525"/>
                  </a:lnTo>
                  <a:lnTo>
                    <a:pt x="571" y="274"/>
                  </a:lnTo>
                  <a:lnTo>
                    <a:pt x="297" y="0"/>
                  </a:lnTo>
                  <a:lnTo>
                    <a:pt x="1" y="2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926878" y="1268143"/>
              <a:ext cx="239786" cy="177955"/>
            </a:xfrm>
            <a:custGeom>
              <a:avLst/>
              <a:gdLst/>
              <a:ahLst/>
              <a:cxnLst/>
              <a:rect l="l" t="t" r="r" b="b"/>
              <a:pathLst>
                <a:path w="2831" h="2101" extrusionOk="0">
                  <a:moveTo>
                    <a:pt x="2831" y="2101"/>
                  </a:moveTo>
                  <a:lnTo>
                    <a:pt x="366" y="1051"/>
                  </a:lnTo>
                  <a:cubicBezTo>
                    <a:pt x="115" y="937"/>
                    <a:pt x="0" y="640"/>
                    <a:pt x="92" y="389"/>
                  </a:cubicBezTo>
                  <a:cubicBezTo>
                    <a:pt x="206" y="115"/>
                    <a:pt x="503" y="1"/>
                    <a:pt x="754" y="115"/>
                  </a:cubicBezTo>
                  <a:cubicBezTo>
                    <a:pt x="822" y="138"/>
                    <a:pt x="868" y="183"/>
                    <a:pt x="913" y="2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053970" y="1270091"/>
              <a:ext cx="239786" cy="176007"/>
            </a:xfrm>
            <a:custGeom>
              <a:avLst/>
              <a:gdLst/>
              <a:ahLst/>
              <a:cxnLst/>
              <a:rect l="l" t="t" r="r" b="b"/>
              <a:pathLst>
                <a:path w="2831" h="2078" extrusionOk="0">
                  <a:moveTo>
                    <a:pt x="1" y="2078"/>
                  </a:moveTo>
                  <a:lnTo>
                    <a:pt x="1918" y="183"/>
                  </a:lnTo>
                  <a:cubicBezTo>
                    <a:pt x="2123" y="1"/>
                    <a:pt x="2443" y="1"/>
                    <a:pt x="2626" y="206"/>
                  </a:cubicBezTo>
                  <a:cubicBezTo>
                    <a:pt x="2831" y="411"/>
                    <a:pt x="2831" y="731"/>
                    <a:pt x="2626" y="914"/>
                  </a:cubicBezTo>
                  <a:cubicBezTo>
                    <a:pt x="2580" y="959"/>
                    <a:pt x="2534" y="1005"/>
                    <a:pt x="2466" y="1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5"/>
            <p:cNvCxnSpPr>
              <a:stCxn id="145" idx="1"/>
            </p:cNvCxnSpPr>
            <p:nvPr/>
          </p:nvCxnSpPr>
          <p:spPr>
            <a:xfrm rot="10800000">
              <a:off x="1613250" y="2771675"/>
              <a:ext cx="0" cy="8166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" name="Google Shape;145;p15"/>
            <p:cNvSpPr/>
            <p:nvPr/>
          </p:nvSpPr>
          <p:spPr>
            <a:xfrm rot="-5400000" flipH="1">
              <a:off x="1040100" y="3005825"/>
              <a:ext cx="1146300" cy="2311200"/>
            </a:xfrm>
            <a:prstGeom prst="roundRect">
              <a:avLst>
                <a:gd name="adj" fmla="val 10581"/>
              </a:avLst>
            </a:prstGeom>
            <a:solidFill>
              <a:schemeClr val="accent4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857255" y="1231469"/>
              <a:ext cx="1496480" cy="1473187"/>
            </a:xfrm>
            <a:custGeom>
              <a:avLst/>
              <a:gdLst/>
              <a:ahLst/>
              <a:cxnLst/>
              <a:rect l="l" t="t" r="r" b="b"/>
              <a:pathLst>
                <a:path w="17668" h="17393" extrusionOk="0">
                  <a:moveTo>
                    <a:pt x="16481" y="17393"/>
                  </a:moveTo>
                  <a:lnTo>
                    <a:pt x="1211" y="17393"/>
                  </a:lnTo>
                  <a:cubicBezTo>
                    <a:pt x="549" y="17393"/>
                    <a:pt x="1" y="16868"/>
                    <a:pt x="1" y="16206"/>
                  </a:cubicBezTo>
                  <a:lnTo>
                    <a:pt x="1" y="1187"/>
                  </a:lnTo>
                  <a:cubicBezTo>
                    <a:pt x="1" y="548"/>
                    <a:pt x="549" y="0"/>
                    <a:pt x="1211" y="0"/>
                  </a:cubicBezTo>
                  <a:lnTo>
                    <a:pt x="16481" y="0"/>
                  </a:lnTo>
                  <a:cubicBezTo>
                    <a:pt x="17120" y="0"/>
                    <a:pt x="17668" y="548"/>
                    <a:pt x="17668" y="1187"/>
                  </a:cubicBezTo>
                  <a:lnTo>
                    <a:pt x="17668" y="16206"/>
                  </a:lnTo>
                  <a:cubicBezTo>
                    <a:pt x="17668" y="16868"/>
                    <a:pt x="17120" y="17393"/>
                    <a:pt x="16481" y="173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79925" y="1130931"/>
              <a:ext cx="1666642" cy="2151803"/>
            </a:xfrm>
            <a:custGeom>
              <a:avLst/>
              <a:gdLst/>
              <a:ahLst/>
              <a:cxnLst/>
              <a:rect l="l" t="t" r="r" b="b"/>
              <a:pathLst>
                <a:path w="19677" h="25405" extrusionOk="0">
                  <a:moveTo>
                    <a:pt x="3037" y="13924"/>
                  </a:moveTo>
                  <a:cubicBezTo>
                    <a:pt x="2991" y="13946"/>
                    <a:pt x="2968" y="13946"/>
                    <a:pt x="2922" y="13946"/>
                  </a:cubicBezTo>
                  <a:cubicBezTo>
                    <a:pt x="2968" y="13946"/>
                    <a:pt x="2991" y="13946"/>
                    <a:pt x="3037" y="13924"/>
                  </a:cubicBezTo>
                  <a:close/>
                  <a:moveTo>
                    <a:pt x="2854" y="13969"/>
                  </a:moveTo>
                  <a:cubicBezTo>
                    <a:pt x="2808" y="13992"/>
                    <a:pt x="2785" y="13992"/>
                    <a:pt x="2740" y="14015"/>
                  </a:cubicBezTo>
                  <a:cubicBezTo>
                    <a:pt x="2785" y="13992"/>
                    <a:pt x="2808" y="13992"/>
                    <a:pt x="2854" y="13969"/>
                  </a:cubicBezTo>
                  <a:close/>
                  <a:moveTo>
                    <a:pt x="4680" y="13924"/>
                  </a:moveTo>
                  <a:cubicBezTo>
                    <a:pt x="4703" y="13924"/>
                    <a:pt x="4703" y="13924"/>
                    <a:pt x="4726" y="13924"/>
                  </a:cubicBezTo>
                  <a:cubicBezTo>
                    <a:pt x="4703" y="13924"/>
                    <a:pt x="4703" y="13924"/>
                    <a:pt x="4680" y="13924"/>
                  </a:cubicBezTo>
                  <a:close/>
                  <a:moveTo>
                    <a:pt x="3105" y="13901"/>
                  </a:moveTo>
                  <a:cubicBezTo>
                    <a:pt x="3151" y="13901"/>
                    <a:pt x="3173" y="13901"/>
                    <a:pt x="3219" y="13901"/>
                  </a:cubicBezTo>
                  <a:cubicBezTo>
                    <a:pt x="3173" y="13901"/>
                    <a:pt x="3151" y="13901"/>
                    <a:pt x="3105" y="13901"/>
                  </a:cubicBezTo>
                  <a:close/>
                  <a:moveTo>
                    <a:pt x="4109" y="13855"/>
                  </a:moveTo>
                  <a:cubicBezTo>
                    <a:pt x="4132" y="13855"/>
                    <a:pt x="4178" y="13855"/>
                    <a:pt x="4201" y="13855"/>
                  </a:cubicBezTo>
                  <a:cubicBezTo>
                    <a:pt x="4178" y="13855"/>
                    <a:pt x="4132" y="13855"/>
                    <a:pt x="4109" y="13855"/>
                  </a:cubicBezTo>
                  <a:close/>
                  <a:moveTo>
                    <a:pt x="3927" y="13855"/>
                  </a:moveTo>
                  <a:cubicBezTo>
                    <a:pt x="3950" y="13855"/>
                    <a:pt x="3972" y="13855"/>
                    <a:pt x="4018" y="13855"/>
                  </a:cubicBezTo>
                  <a:cubicBezTo>
                    <a:pt x="3972" y="13855"/>
                    <a:pt x="3950" y="13855"/>
                    <a:pt x="3927" y="13855"/>
                  </a:cubicBezTo>
                  <a:close/>
                  <a:moveTo>
                    <a:pt x="3653" y="13855"/>
                  </a:moveTo>
                  <a:cubicBezTo>
                    <a:pt x="3721" y="13855"/>
                    <a:pt x="3767" y="13855"/>
                    <a:pt x="3835" y="13855"/>
                  </a:cubicBezTo>
                  <a:cubicBezTo>
                    <a:pt x="3767" y="13855"/>
                    <a:pt x="3721" y="13855"/>
                    <a:pt x="3653" y="13855"/>
                  </a:cubicBezTo>
                  <a:close/>
                  <a:moveTo>
                    <a:pt x="3470" y="13855"/>
                  </a:moveTo>
                  <a:cubicBezTo>
                    <a:pt x="3516" y="13855"/>
                    <a:pt x="3562" y="13855"/>
                    <a:pt x="3607" y="13855"/>
                  </a:cubicBezTo>
                  <a:cubicBezTo>
                    <a:pt x="3562" y="13855"/>
                    <a:pt x="3516" y="13855"/>
                    <a:pt x="3470" y="13855"/>
                  </a:cubicBezTo>
                  <a:close/>
                  <a:moveTo>
                    <a:pt x="3288" y="13878"/>
                  </a:moveTo>
                  <a:cubicBezTo>
                    <a:pt x="3333" y="13878"/>
                    <a:pt x="3356" y="13878"/>
                    <a:pt x="3402" y="13878"/>
                  </a:cubicBezTo>
                  <a:cubicBezTo>
                    <a:pt x="3356" y="13878"/>
                    <a:pt x="3333" y="13878"/>
                    <a:pt x="3288" y="13878"/>
                  </a:cubicBezTo>
                  <a:close/>
                  <a:moveTo>
                    <a:pt x="4292" y="13878"/>
                  </a:moveTo>
                  <a:cubicBezTo>
                    <a:pt x="4338" y="13878"/>
                    <a:pt x="4360" y="13878"/>
                    <a:pt x="4383" y="13878"/>
                  </a:cubicBezTo>
                  <a:cubicBezTo>
                    <a:pt x="4360" y="13878"/>
                    <a:pt x="4338" y="13878"/>
                    <a:pt x="4292" y="13878"/>
                  </a:cubicBezTo>
                  <a:close/>
                  <a:moveTo>
                    <a:pt x="4497" y="13901"/>
                  </a:moveTo>
                  <a:cubicBezTo>
                    <a:pt x="4520" y="13901"/>
                    <a:pt x="4543" y="13901"/>
                    <a:pt x="4566" y="13901"/>
                  </a:cubicBezTo>
                  <a:cubicBezTo>
                    <a:pt x="4543" y="13901"/>
                    <a:pt x="4520" y="13901"/>
                    <a:pt x="4497" y="13901"/>
                  </a:cubicBezTo>
                  <a:close/>
                  <a:moveTo>
                    <a:pt x="14723" y="13969"/>
                  </a:moveTo>
                  <a:cubicBezTo>
                    <a:pt x="14723" y="13969"/>
                    <a:pt x="14700" y="13969"/>
                    <a:pt x="14700" y="13969"/>
                  </a:cubicBezTo>
                  <a:cubicBezTo>
                    <a:pt x="14700" y="13969"/>
                    <a:pt x="14723" y="13969"/>
                    <a:pt x="14723" y="13969"/>
                  </a:cubicBezTo>
                  <a:close/>
                  <a:moveTo>
                    <a:pt x="14540" y="14015"/>
                  </a:moveTo>
                  <a:cubicBezTo>
                    <a:pt x="14540" y="14015"/>
                    <a:pt x="14518" y="14015"/>
                    <a:pt x="14518" y="14015"/>
                  </a:cubicBezTo>
                  <a:cubicBezTo>
                    <a:pt x="14518" y="14015"/>
                    <a:pt x="14540" y="14015"/>
                    <a:pt x="14540" y="14015"/>
                  </a:cubicBezTo>
                  <a:close/>
                  <a:moveTo>
                    <a:pt x="16823" y="13969"/>
                  </a:moveTo>
                  <a:cubicBezTo>
                    <a:pt x="16846" y="13969"/>
                    <a:pt x="16891" y="13992"/>
                    <a:pt x="16937" y="14015"/>
                  </a:cubicBezTo>
                  <a:cubicBezTo>
                    <a:pt x="16891" y="13992"/>
                    <a:pt x="16846" y="13969"/>
                    <a:pt x="16823" y="13969"/>
                  </a:cubicBezTo>
                  <a:close/>
                  <a:moveTo>
                    <a:pt x="14883" y="13946"/>
                  </a:moveTo>
                  <a:cubicBezTo>
                    <a:pt x="14883" y="13946"/>
                    <a:pt x="14906" y="13924"/>
                    <a:pt x="14906" y="13924"/>
                  </a:cubicBezTo>
                  <a:cubicBezTo>
                    <a:pt x="14906" y="13924"/>
                    <a:pt x="14883" y="13946"/>
                    <a:pt x="14883" y="13946"/>
                  </a:cubicBezTo>
                  <a:close/>
                  <a:moveTo>
                    <a:pt x="15065" y="13901"/>
                  </a:moveTo>
                  <a:cubicBezTo>
                    <a:pt x="15065" y="13901"/>
                    <a:pt x="15088" y="13901"/>
                    <a:pt x="15088" y="13901"/>
                  </a:cubicBezTo>
                  <a:cubicBezTo>
                    <a:pt x="15088" y="13901"/>
                    <a:pt x="15065" y="13901"/>
                    <a:pt x="15065" y="13901"/>
                  </a:cubicBezTo>
                  <a:close/>
                  <a:moveTo>
                    <a:pt x="15705" y="13855"/>
                  </a:moveTo>
                  <a:cubicBezTo>
                    <a:pt x="15750" y="13855"/>
                    <a:pt x="15773" y="13855"/>
                    <a:pt x="15796" y="13855"/>
                  </a:cubicBezTo>
                  <a:cubicBezTo>
                    <a:pt x="15773" y="13855"/>
                    <a:pt x="15750" y="13855"/>
                    <a:pt x="15705" y="13855"/>
                  </a:cubicBezTo>
                  <a:close/>
                  <a:moveTo>
                    <a:pt x="15545" y="13855"/>
                  </a:moveTo>
                  <a:cubicBezTo>
                    <a:pt x="15568" y="13855"/>
                    <a:pt x="15590" y="13855"/>
                    <a:pt x="15613" y="13855"/>
                  </a:cubicBezTo>
                  <a:cubicBezTo>
                    <a:pt x="15590" y="13855"/>
                    <a:pt x="15568" y="13855"/>
                    <a:pt x="15545" y="13855"/>
                  </a:cubicBezTo>
                  <a:close/>
                  <a:moveTo>
                    <a:pt x="16275" y="13878"/>
                  </a:moveTo>
                  <a:cubicBezTo>
                    <a:pt x="16298" y="13878"/>
                    <a:pt x="16321" y="13878"/>
                    <a:pt x="16367" y="13878"/>
                  </a:cubicBezTo>
                  <a:cubicBezTo>
                    <a:pt x="16321" y="13878"/>
                    <a:pt x="16298" y="13878"/>
                    <a:pt x="16275" y="13878"/>
                  </a:cubicBezTo>
                  <a:close/>
                  <a:moveTo>
                    <a:pt x="16070" y="13855"/>
                  </a:moveTo>
                  <a:cubicBezTo>
                    <a:pt x="16115" y="13855"/>
                    <a:pt x="16138" y="13855"/>
                    <a:pt x="16184" y="13855"/>
                  </a:cubicBezTo>
                  <a:cubicBezTo>
                    <a:pt x="16138" y="13855"/>
                    <a:pt x="16115" y="13855"/>
                    <a:pt x="16070" y="13855"/>
                  </a:cubicBezTo>
                  <a:close/>
                  <a:moveTo>
                    <a:pt x="15887" y="13855"/>
                  </a:moveTo>
                  <a:cubicBezTo>
                    <a:pt x="15933" y="13855"/>
                    <a:pt x="15956" y="13855"/>
                    <a:pt x="15978" y="13855"/>
                  </a:cubicBezTo>
                  <a:cubicBezTo>
                    <a:pt x="15956" y="13855"/>
                    <a:pt x="15933" y="13855"/>
                    <a:pt x="15887" y="13855"/>
                  </a:cubicBezTo>
                  <a:close/>
                  <a:moveTo>
                    <a:pt x="16640" y="13924"/>
                  </a:moveTo>
                  <a:cubicBezTo>
                    <a:pt x="16663" y="13924"/>
                    <a:pt x="16709" y="13946"/>
                    <a:pt x="16732" y="13946"/>
                  </a:cubicBezTo>
                  <a:cubicBezTo>
                    <a:pt x="16709" y="13946"/>
                    <a:pt x="16663" y="13924"/>
                    <a:pt x="16640" y="13924"/>
                  </a:cubicBezTo>
                  <a:close/>
                  <a:moveTo>
                    <a:pt x="16458" y="13901"/>
                  </a:moveTo>
                  <a:cubicBezTo>
                    <a:pt x="16481" y="13901"/>
                    <a:pt x="16526" y="13901"/>
                    <a:pt x="16549" y="13901"/>
                  </a:cubicBezTo>
                  <a:cubicBezTo>
                    <a:pt x="16526" y="13901"/>
                    <a:pt x="16481" y="13901"/>
                    <a:pt x="16458" y="13901"/>
                  </a:cubicBezTo>
                  <a:close/>
                  <a:moveTo>
                    <a:pt x="19425" y="17850"/>
                  </a:moveTo>
                  <a:cubicBezTo>
                    <a:pt x="19334" y="17096"/>
                    <a:pt x="19151" y="16320"/>
                    <a:pt x="18786" y="15658"/>
                  </a:cubicBezTo>
                  <a:cubicBezTo>
                    <a:pt x="18421" y="14974"/>
                    <a:pt x="17873" y="14380"/>
                    <a:pt x="17165" y="14083"/>
                  </a:cubicBezTo>
                  <a:cubicBezTo>
                    <a:pt x="17120" y="14061"/>
                    <a:pt x="17051" y="14038"/>
                    <a:pt x="16983" y="14015"/>
                  </a:cubicBezTo>
                  <a:cubicBezTo>
                    <a:pt x="17051" y="14038"/>
                    <a:pt x="17120" y="14061"/>
                    <a:pt x="17165" y="14083"/>
                  </a:cubicBezTo>
                  <a:cubicBezTo>
                    <a:pt x="17211" y="14106"/>
                    <a:pt x="17257" y="14129"/>
                    <a:pt x="17302" y="14152"/>
                  </a:cubicBezTo>
                  <a:lnTo>
                    <a:pt x="17302" y="13650"/>
                  </a:lnTo>
                  <a:cubicBezTo>
                    <a:pt x="17302" y="13353"/>
                    <a:pt x="17051" y="13102"/>
                    <a:pt x="16732" y="13102"/>
                  </a:cubicBezTo>
                  <a:lnTo>
                    <a:pt x="14906" y="13102"/>
                  </a:lnTo>
                  <a:cubicBezTo>
                    <a:pt x="14609" y="13102"/>
                    <a:pt x="14358" y="13353"/>
                    <a:pt x="14358" y="13650"/>
                  </a:cubicBezTo>
                  <a:lnTo>
                    <a:pt x="14358" y="14038"/>
                  </a:lnTo>
                  <a:cubicBezTo>
                    <a:pt x="14244" y="14061"/>
                    <a:pt x="14152" y="14083"/>
                    <a:pt x="14061" y="14129"/>
                  </a:cubicBezTo>
                  <a:cubicBezTo>
                    <a:pt x="13057" y="14380"/>
                    <a:pt x="12144" y="14654"/>
                    <a:pt x="11117" y="14586"/>
                  </a:cubicBezTo>
                  <a:cubicBezTo>
                    <a:pt x="10820" y="14563"/>
                    <a:pt x="10523" y="14586"/>
                    <a:pt x="10226" y="14586"/>
                  </a:cubicBezTo>
                  <a:lnTo>
                    <a:pt x="10226" y="13056"/>
                  </a:lnTo>
                  <a:cubicBezTo>
                    <a:pt x="10226" y="12919"/>
                    <a:pt x="10112" y="12805"/>
                    <a:pt x="9975" y="12805"/>
                  </a:cubicBezTo>
                  <a:lnTo>
                    <a:pt x="9907" y="12805"/>
                  </a:lnTo>
                  <a:lnTo>
                    <a:pt x="9907" y="11869"/>
                  </a:lnTo>
                  <a:cubicBezTo>
                    <a:pt x="12714" y="11824"/>
                    <a:pt x="14951" y="9541"/>
                    <a:pt x="14951" y="6756"/>
                  </a:cubicBezTo>
                  <a:cubicBezTo>
                    <a:pt x="14951" y="4086"/>
                    <a:pt x="12943" y="1895"/>
                    <a:pt x="10341" y="1644"/>
                  </a:cubicBezTo>
                  <a:lnTo>
                    <a:pt x="10341" y="1050"/>
                  </a:lnTo>
                  <a:lnTo>
                    <a:pt x="11231" y="1050"/>
                  </a:lnTo>
                  <a:cubicBezTo>
                    <a:pt x="11368" y="1050"/>
                    <a:pt x="11459" y="959"/>
                    <a:pt x="11459" y="845"/>
                  </a:cubicBezTo>
                  <a:lnTo>
                    <a:pt x="11459" y="228"/>
                  </a:lnTo>
                  <a:cubicBezTo>
                    <a:pt x="11459" y="91"/>
                    <a:pt x="11368" y="0"/>
                    <a:pt x="11231" y="0"/>
                  </a:cubicBezTo>
                  <a:lnTo>
                    <a:pt x="8446" y="0"/>
                  </a:lnTo>
                  <a:cubicBezTo>
                    <a:pt x="8309" y="0"/>
                    <a:pt x="8218" y="91"/>
                    <a:pt x="8218" y="228"/>
                  </a:cubicBezTo>
                  <a:lnTo>
                    <a:pt x="8218" y="845"/>
                  </a:lnTo>
                  <a:cubicBezTo>
                    <a:pt x="8218" y="959"/>
                    <a:pt x="8309" y="1050"/>
                    <a:pt x="8446" y="1050"/>
                  </a:cubicBezTo>
                  <a:lnTo>
                    <a:pt x="9336" y="1050"/>
                  </a:lnTo>
                  <a:lnTo>
                    <a:pt x="9336" y="1644"/>
                  </a:lnTo>
                  <a:cubicBezTo>
                    <a:pt x="6734" y="1895"/>
                    <a:pt x="4703" y="4086"/>
                    <a:pt x="4703" y="6756"/>
                  </a:cubicBezTo>
                  <a:cubicBezTo>
                    <a:pt x="4703" y="9495"/>
                    <a:pt x="6894" y="11755"/>
                    <a:pt x="9610" y="11869"/>
                  </a:cubicBezTo>
                  <a:lnTo>
                    <a:pt x="9610" y="12805"/>
                  </a:lnTo>
                  <a:lnTo>
                    <a:pt x="9587" y="12805"/>
                  </a:lnTo>
                  <a:cubicBezTo>
                    <a:pt x="9450" y="12805"/>
                    <a:pt x="9336" y="12919"/>
                    <a:pt x="9336" y="13056"/>
                  </a:cubicBezTo>
                  <a:lnTo>
                    <a:pt x="9336" y="14586"/>
                  </a:lnTo>
                  <a:cubicBezTo>
                    <a:pt x="9062" y="14586"/>
                    <a:pt x="8811" y="14586"/>
                    <a:pt x="8537" y="14586"/>
                  </a:cubicBezTo>
                  <a:cubicBezTo>
                    <a:pt x="7533" y="14654"/>
                    <a:pt x="6620" y="14380"/>
                    <a:pt x="5616" y="14129"/>
                  </a:cubicBezTo>
                  <a:cubicBezTo>
                    <a:pt x="5479" y="14083"/>
                    <a:pt x="5342" y="14038"/>
                    <a:pt x="5205" y="14015"/>
                  </a:cubicBezTo>
                  <a:lnTo>
                    <a:pt x="5205" y="13650"/>
                  </a:lnTo>
                  <a:cubicBezTo>
                    <a:pt x="5205" y="13353"/>
                    <a:pt x="4954" y="13102"/>
                    <a:pt x="4634" y="13102"/>
                  </a:cubicBezTo>
                  <a:lnTo>
                    <a:pt x="2808" y="13102"/>
                  </a:lnTo>
                  <a:cubicBezTo>
                    <a:pt x="2489" y="13102"/>
                    <a:pt x="2260" y="13353"/>
                    <a:pt x="2260" y="13650"/>
                  </a:cubicBezTo>
                  <a:lnTo>
                    <a:pt x="2260" y="14220"/>
                  </a:lnTo>
                  <a:cubicBezTo>
                    <a:pt x="2329" y="14175"/>
                    <a:pt x="2420" y="14129"/>
                    <a:pt x="2512" y="14083"/>
                  </a:cubicBezTo>
                  <a:cubicBezTo>
                    <a:pt x="2557" y="14061"/>
                    <a:pt x="2626" y="14038"/>
                    <a:pt x="2671" y="14015"/>
                  </a:cubicBezTo>
                  <a:cubicBezTo>
                    <a:pt x="2626" y="14038"/>
                    <a:pt x="2557" y="14061"/>
                    <a:pt x="2512" y="14083"/>
                  </a:cubicBezTo>
                  <a:cubicBezTo>
                    <a:pt x="1804" y="14380"/>
                    <a:pt x="1233" y="14974"/>
                    <a:pt x="891" y="15658"/>
                  </a:cubicBezTo>
                  <a:cubicBezTo>
                    <a:pt x="526" y="16320"/>
                    <a:pt x="343" y="17096"/>
                    <a:pt x="252" y="17850"/>
                  </a:cubicBezTo>
                  <a:cubicBezTo>
                    <a:pt x="1" y="19812"/>
                    <a:pt x="320" y="21844"/>
                    <a:pt x="1142" y="23647"/>
                  </a:cubicBezTo>
                  <a:cubicBezTo>
                    <a:pt x="1370" y="24126"/>
                    <a:pt x="1644" y="24606"/>
                    <a:pt x="2055" y="24925"/>
                  </a:cubicBezTo>
                  <a:cubicBezTo>
                    <a:pt x="2466" y="25268"/>
                    <a:pt x="3082" y="25405"/>
                    <a:pt x="3539" y="25154"/>
                  </a:cubicBezTo>
                  <a:cubicBezTo>
                    <a:pt x="3904" y="24971"/>
                    <a:pt x="4132" y="24606"/>
                    <a:pt x="4338" y="24263"/>
                  </a:cubicBezTo>
                  <a:cubicBezTo>
                    <a:pt x="4657" y="23761"/>
                    <a:pt x="4977" y="23259"/>
                    <a:pt x="5342" y="22780"/>
                  </a:cubicBezTo>
                  <a:cubicBezTo>
                    <a:pt x="5913" y="22004"/>
                    <a:pt x="6574" y="21205"/>
                    <a:pt x="7510" y="20931"/>
                  </a:cubicBezTo>
                  <a:cubicBezTo>
                    <a:pt x="7830" y="20817"/>
                    <a:pt x="8195" y="20794"/>
                    <a:pt x="8537" y="20771"/>
                  </a:cubicBezTo>
                  <a:cubicBezTo>
                    <a:pt x="8971" y="20726"/>
                    <a:pt x="9405" y="20703"/>
                    <a:pt x="9838" y="20703"/>
                  </a:cubicBezTo>
                  <a:cubicBezTo>
                    <a:pt x="10272" y="20703"/>
                    <a:pt x="10706" y="20726"/>
                    <a:pt x="11140" y="20771"/>
                  </a:cubicBezTo>
                  <a:cubicBezTo>
                    <a:pt x="11482" y="20794"/>
                    <a:pt x="11847" y="20817"/>
                    <a:pt x="12167" y="20931"/>
                  </a:cubicBezTo>
                  <a:cubicBezTo>
                    <a:pt x="13102" y="21205"/>
                    <a:pt x="13764" y="22004"/>
                    <a:pt x="14335" y="22780"/>
                  </a:cubicBezTo>
                  <a:cubicBezTo>
                    <a:pt x="14700" y="23259"/>
                    <a:pt x="15020" y="23761"/>
                    <a:pt x="15339" y="24263"/>
                  </a:cubicBezTo>
                  <a:cubicBezTo>
                    <a:pt x="15545" y="24606"/>
                    <a:pt x="15773" y="24971"/>
                    <a:pt x="16115" y="25154"/>
                  </a:cubicBezTo>
                  <a:cubicBezTo>
                    <a:pt x="16595" y="25405"/>
                    <a:pt x="17188" y="25268"/>
                    <a:pt x="17622" y="24925"/>
                  </a:cubicBezTo>
                  <a:cubicBezTo>
                    <a:pt x="18033" y="24606"/>
                    <a:pt x="18307" y="24126"/>
                    <a:pt x="18535" y="23647"/>
                  </a:cubicBezTo>
                  <a:cubicBezTo>
                    <a:pt x="19357" y="21844"/>
                    <a:pt x="19676" y="19812"/>
                    <a:pt x="19425" y="1785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593884" y="2004772"/>
              <a:ext cx="25156" cy="216578"/>
            </a:xfrm>
            <a:custGeom>
              <a:avLst/>
              <a:gdLst/>
              <a:ahLst/>
              <a:cxnLst/>
              <a:rect l="l" t="t" r="r" b="b"/>
              <a:pathLst>
                <a:path w="297" h="2557" extrusionOk="0">
                  <a:moveTo>
                    <a:pt x="297" y="2557"/>
                  </a:moveTo>
                  <a:lnTo>
                    <a:pt x="0" y="2557"/>
                  </a:lnTo>
                  <a:lnTo>
                    <a:pt x="0" y="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212992" y="1260436"/>
              <a:ext cx="800500" cy="800500"/>
            </a:xfrm>
            <a:custGeom>
              <a:avLst/>
              <a:gdLst/>
              <a:ahLst/>
              <a:cxnLst/>
              <a:rect l="l" t="t" r="r" b="b"/>
              <a:pathLst>
                <a:path w="9451" h="9451" extrusionOk="0">
                  <a:moveTo>
                    <a:pt x="4725" y="9450"/>
                  </a:moveTo>
                  <a:cubicBezTo>
                    <a:pt x="2123" y="9450"/>
                    <a:pt x="1" y="7327"/>
                    <a:pt x="1" y="4725"/>
                  </a:cubicBezTo>
                  <a:cubicBezTo>
                    <a:pt x="1" y="2123"/>
                    <a:pt x="2123" y="0"/>
                    <a:pt x="4725" y="0"/>
                  </a:cubicBezTo>
                  <a:cubicBezTo>
                    <a:pt x="7328" y="0"/>
                    <a:pt x="9450" y="2123"/>
                    <a:pt x="9450" y="4725"/>
                  </a:cubicBezTo>
                  <a:cubicBezTo>
                    <a:pt x="9450" y="7327"/>
                    <a:pt x="7328" y="9450"/>
                    <a:pt x="4725" y="94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178180" y="1225624"/>
              <a:ext cx="868175" cy="868175"/>
            </a:xfrm>
            <a:custGeom>
              <a:avLst/>
              <a:gdLst/>
              <a:ahLst/>
              <a:cxnLst/>
              <a:rect l="l" t="t" r="r" b="b"/>
              <a:pathLst>
                <a:path w="10250" h="10250" extrusionOk="0">
                  <a:moveTo>
                    <a:pt x="5136" y="1"/>
                  </a:moveTo>
                  <a:cubicBezTo>
                    <a:pt x="2306" y="1"/>
                    <a:pt x="1" y="2306"/>
                    <a:pt x="1" y="5136"/>
                  </a:cubicBezTo>
                  <a:cubicBezTo>
                    <a:pt x="1" y="7967"/>
                    <a:pt x="2306" y="10249"/>
                    <a:pt x="5136" y="10249"/>
                  </a:cubicBezTo>
                  <a:cubicBezTo>
                    <a:pt x="7967" y="10249"/>
                    <a:pt x="10249" y="7967"/>
                    <a:pt x="10249" y="5136"/>
                  </a:cubicBezTo>
                  <a:cubicBezTo>
                    <a:pt x="10249" y="2306"/>
                    <a:pt x="7967" y="1"/>
                    <a:pt x="5136" y="1"/>
                  </a:cubicBezTo>
                  <a:close/>
                  <a:moveTo>
                    <a:pt x="5136" y="799"/>
                  </a:moveTo>
                  <a:cubicBezTo>
                    <a:pt x="7533" y="799"/>
                    <a:pt x="9473" y="2740"/>
                    <a:pt x="9473" y="5136"/>
                  </a:cubicBezTo>
                  <a:cubicBezTo>
                    <a:pt x="9473" y="7533"/>
                    <a:pt x="7533" y="9450"/>
                    <a:pt x="5136" y="9450"/>
                  </a:cubicBezTo>
                  <a:cubicBezTo>
                    <a:pt x="2740" y="9450"/>
                    <a:pt x="800" y="7533"/>
                    <a:pt x="800" y="5136"/>
                  </a:cubicBezTo>
                  <a:cubicBezTo>
                    <a:pt x="800" y="2740"/>
                    <a:pt x="2740" y="799"/>
                    <a:pt x="5136" y="7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220699" y="1268143"/>
              <a:ext cx="785000" cy="785000"/>
            </a:xfrm>
            <a:custGeom>
              <a:avLst/>
              <a:gdLst/>
              <a:ahLst/>
              <a:cxnLst/>
              <a:rect l="l" t="t" r="r" b="b"/>
              <a:pathLst>
                <a:path w="9268" h="9268" extrusionOk="0">
                  <a:moveTo>
                    <a:pt x="4634" y="1"/>
                  </a:moveTo>
                  <a:cubicBezTo>
                    <a:pt x="2078" y="1"/>
                    <a:pt x="1" y="2078"/>
                    <a:pt x="1" y="4634"/>
                  </a:cubicBezTo>
                  <a:cubicBezTo>
                    <a:pt x="1" y="7191"/>
                    <a:pt x="2078" y="9268"/>
                    <a:pt x="4634" y="9268"/>
                  </a:cubicBezTo>
                  <a:cubicBezTo>
                    <a:pt x="7191" y="9268"/>
                    <a:pt x="9268" y="7191"/>
                    <a:pt x="9268" y="4634"/>
                  </a:cubicBezTo>
                  <a:cubicBezTo>
                    <a:pt x="9268" y="2078"/>
                    <a:pt x="7191" y="1"/>
                    <a:pt x="4634" y="1"/>
                  </a:cubicBezTo>
                  <a:close/>
                  <a:moveTo>
                    <a:pt x="4634" y="297"/>
                  </a:moveTo>
                  <a:cubicBezTo>
                    <a:pt x="7031" y="297"/>
                    <a:pt x="8971" y="2238"/>
                    <a:pt x="8971" y="4634"/>
                  </a:cubicBezTo>
                  <a:cubicBezTo>
                    <a:pt x="8971" y="7031"/>
                    <a:pt x="7031" y="8948"/>
                    <a:pt x="4634" y="8948"/>
                  </a:cubicBezTo>
                  <a:cubicBezTo>
                    <a:pt x="2238" y="8948"/>
                    <a:pt x="298" y="7031"/>
                    <a:pt x="298" y="4634"/>
                  </a:cubicBezTo>
                  <a:cubicBezTo>
                    <a:pt x="298" y="2238"/>
                    <a:pt x="2238" y="297"/>
                    <a:pt x="4634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613195" y="1320403"/>
              <a:ext cx="340325" cy="340325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4018" y="4017"/>
                  </a:moveTo>
                  <a:cubicBezTo>
                    <a:pt x="4018" y="1780"/>
                    <a:pt x="2215" y="0"/>
                    <a:pt x="0" y="0"/>
                  </a:cubicBezTo>
                  <a:lnTo>
                    <a:pt x="0" y="40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385101" y="1848163"/>
              <a:ext cx="38708" cy="38708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114" y="457"/>
                  </a:moveTo>
                  <a:cubicBezTo>
                    <a:pt x="91" y="457"/>
                    <a:pt x="69" y="434"/>
                    <a:pt x="46" y="411"/>
                  </a:cubicBezTo>
                  <a:cubicBezTo>
                    <a:pt x="0" y="388"/>
                    <a:pt x="0" y="320"/>
                    <a:pt x="46" y="274"/>
                  </a:cubicBezTo>
                  <a:lnTo>
                    <a:pt x="274" y="46"/>
                  </a:lnTo>
                  <a:cubicBezTo>
                    <a:pt x="320" y="0"/>
                    <a:pt x="388" y="0"/>
                    <a:pt x="411" y="46"/>
                  </a:cubicBezTo>
                  <a:cubicBezTo>
                    <a:pt x="457" y="92"/>
                    <a:pt x="457" y="160"/>
                    <a:pt x="411" y="206"/>
                  </a:cubicBezTo>
                  <a:lnTo>
                    <a:pt x="206" y="411"/>
                  </a:lnTo>
                  <a:cubicBezTo>
                    <a:pt x="183" y="434"/>
                    <a:pt x="160" y="457"/>
                    <a:pt x="114" y="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802667" y="1848163"/>
              <a:ext cx="36844" cy="38708"/>
            </a:xfrm>
            <a:custGeom>
              <a:avLst/>
              <a:gdLst/>
              <a:ahLst/>
              <a:cxnLst/>
              <a:rect l="l" t="t" r="r" b="b"/>
              <a:pathLst>
                <a:path w="435" h="457" extrusionOk="0">
                  <a:moveTo>
                    <a:pt x="320" y="457"/>
                  </a:moveTo>
                  <a:cubicBezTo>
                    <a:pt x="297" y="457"/>
                    <a:pt x="274" y="434"/>
                    <a:pt x="251" y="411"/>
                  </a:cubicBezTo>
                  <a:lnTo>
                    <a:pt x="23" y="206"/>
                  </a:lnTo>
                  <a:cubicBezTo>
                    <a:pt x="0" y="160"/>
                    <a:pt x="0" y="92"/>
                    <a:pt x="23" y="46"/>
                  </a:cubicBezTo>
                  <a:cubicBezTo>
                    <a:pt x="69" y="0"/>
                    <a:pt x="137" y="0"/>
                    <a:pt x="183" y="46"/>
                  </a:cubicBezTo>
                  <a:lnTo>
                    <a:pt x="411" y="274"/>
                  </a:lnTo>
                  <a:cubicBezTo>
                    <a:pt x="434" y="320"/>
                    <a:pt x="434" y="388"/>
                    <a:pt x="411" y="411"/>
                  </a:cubicBezTo>
                  <a:cubicBezTo>
                    <a:pt x="388" y="434"/>
                    <a:pt x="366" y="457"/>
                    <a:pt x="320" y="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317426" y="1753385"/>
              <a:ext cx="44552" cy="29137"/>
            </a:xfrm>
            <a:custGeom>
              <a:avLst/>
              <a:gdLst/>
              <a:ahLst/>
              <a:cxnLst/>
              <a:rect l="l" t="t" r="r" b="b"/>
              <a:pathLst>
                <a:path w="526" h="344" extrusionOk="0">
                  <a:moveTo>
                    <a:pt x="114" y="343"/>
                  </a:moveTo>
                  <a:cubicBezTo>
                    <a:pt x="69" y="343"/>
                    <a:pt x="23" y="320"/>
                    <a:pt x="23" y="275"/>
                  </a:cubicBezTo>
                  <a:cubicBezTo>
                    <a:pt x="0" y="229"/>
                    <a:pt x="23" y="161"/>
                    <a:pt x="69" y="138"/>
                  </a:cubicBezTo>
                  <a:lnTo>
                    <a:pt x="365" y="24"/>
                  </a:lnTo>
                  <a:cubicBezTo>
                    <a:pt x="434" y="1"/>
                    <a:pt x="480" y="24"/>
                    <a:pt x="502" y="92"/>
                  </a:cubicBezTo>
                  <a:cubicBezTo>
                    <a:pt x="525" y="138"/>
                    <a:pt x="502" y="206"/>
                    <a:pt x="457" y="229"/>
                  </a:cubicBezTo>
                  <a:lnTo>
                    <a:pt x="160" y="343"/>
                  </a:lnTo>
                  <a:cubicBezTo>
                    <a:pt x="137" y="343"/>
                    <a:pt x="137" y="343"/>
                    <a:pt x="114" y="3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706026" y="1911941"/>
              <a:ext cx="31000" cy="42604"/>
            </a:xfrm>
            <a:custGeom>
              <a:avLst/>
              <a:gdLst/>
              <a:ahLst/>
              <a:cxnLst/>
              <a:rect l="l" t="t" r="r" b="b"/>
              <a:pathLst>
                <a:path w="366" h="503" extrusionOk="0">
                  <a:moveTo>
                    <a:pt x="251" y="503"/>
                  </a:moveTo>
                  <a:cubicBezTo>
                    <a:pt x="206" y="503"/>
                    <a:pt x="160" y="480"/>
                    <a:pt x="137" y="434"/>
                  </a:cubicBezTo>
                  <a:lnTo>
                    <a:pt x="23" y="160"/>
                  </a:lnTo>
                  <a:cubicBezTo>
                    <a:pt x="0" y="92"/>
                    <a:pt x="23" y="23"/>
                    <a:pt x="91" y="1"/>
                  </a:cubicBezTo>
                  <a:cubicBezTo>
                    <a:pt x="137" y="1"/>
                    <a:pt x="206" y="23"/>
                    <a:pt x="228" y="69"/>
                  </a:cubicBezTo>
                  <a:lnTo>
                    <a:pt x="342" y="366"/>
                  </a:lnTo>
                  <a:cubicBezTo>
                    <a:pt x="365" y="411"/>
                    <a:pt x="342" y="480"/>
                    <a:pt x="274" y="503"/>
                  </a:cubicBezTo>
                  <a:cubicBezTo>
                    <a:pt x="274" y="503"/>
                    <a:pt x="251" y="503"/>
                    <a:pt x="251" y="5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477846" y="1906182"/>
              <a:ext cx="31000" cy="44552"/>
            </a:xfrm>
            <a:custGeom>
              <a:avLst/>
              <a:gdLst/>
              <a:ahLst/>
              <a:cxnLst/>
              <a:rect l="l" t="t" r="r" b="b"/>
              <a:pathLst>
                <a:path w="366" h="526" extrusionOk="0">
                  <a:moveTo>
                    <a:pt x="115" y="525"/>
                  </a:moveTo>
                  <a:cubicBezTo>
                    <a:pt x="115" y="525"/>
                    <a:pt x="92" y="525"/>
                    <a:pt x="92" y="502"/>
                  </a:cubicBezTo>
                  <a:cubicBezTo>
                    <a:pt x="24" y="479"/>
                    <a:pt x="1" y="434"/>
                    <a:pt x="24" y="365"/>
                  </a:cubicBezTo>
                  <a:lnTo>
                    <a:pt x="160" y="91"/>
                  </a:lnTo>
                  <a:cubicBezTo>
                    <a:pt x="183" y="23"/>
                    <a:pt x="252" y="0"/>
                    <a:pt x="297" y="23"/>
                  </a:cubicBezTo>
                  <a:cubicBezTo>
                    <a:pt x="343" y="46"/>
                    <a:pt x="366" y="114"/>
                    <a:pt x="343" y="160"/>
                  </a:cubicBezTo>
                  <a:lnTo>
                    <a:pt x="229" y="457"/>
                  </a:lnTo>
                  <a:cubicBezTo>
                    <a:pt x="206" y="502"/>
                    <a:pt x="160" y="525"/>
                    <a:pt x="115" y="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858738" y="1763125"/>
              <a:ext cx="46500" cy="31000"/>
            </a:xfrm>
            <a:custGeom>
              <a:avLst/>
              <a:gdLst/>
              <a:ahLst/>
              <a:cxnLst/>
              <a:rect l="l" t="t" r="r" b="b"/>
              <a:pathLst>
                <a:path w="549" h="366" extrusionOk="0">
                  <a:moveTo>
                    <a:pt x="411" y="365"/>
                  </a:moveTo>
                  <a:cubicBezTo>
                    <a:pt x="411" y="365"/>
                    <a:pt x="388" y="365"/>
                    <a:pt x="365" y="342"/>
                  </a:cubicBezTo>
                  <a:lnTo>
                    <a:pt x="92" y="228"/>
                  </a:lnTo>
                  <a:cubicBezTo>
                    <a:pt x="46" y="205"/>
                    <a:pt x="0" y="137"/>
                    <a:pt x="23" y="91"/>
                  </a:cubicBezTo>
                  <a:cubicBezTo>
                    <a:pt x="69" y="23"/>
                    <a:pt x="114" y="0"/>
                    <a:pt x="183" y="23"/>
                  </a:cubicBezTo>
                  <a:lnTo>
                    <a:pt x="457" y="160"/>
                  </a:lnTo>
                  <a:cubicBezTo>
                    <a:pt x="502" y="183"/>
                    <a:pt x="548" y="251"/>
                    <a:pt x="525" y="297"/>
                  </a:cubicBezTo>
                  <a:cubicBezTo>
                    <a:pt x="502" y="342"/>
                    <a:pt x="457" y="365"/>
                    <a:pt x="411" y="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603540" y="1869423"/>
              <a:ext cx="19396" cy="116039"/>
            </a:xfrm>
            <a:custGeom>
              <a:avLst/>
              <a:gdLst/>
              <a:ahLst/>
              <a:cxnLst/>
              <a:rect l="l" t="t" r="r" b="b"/>
              <a:pathLst>
                <a:path w="229" h="1370" extrusionOk="0">
                  <a:moveTo>
                    <a:pt x="114" y="1370"/>
                  </a:moveTo>
                  <a:cubicBezTo>
                    <a:pt x="46" y="1370"/>
                    <a:pt x="0" y="1324"/>
                    <a:pt x="0" y="1256"/>
                  </a:cubicBezTo>
                  <a:lnTo>
                    <a:pt x="0" y="115"/>
                  </a:lnTo>
                  <a:cubicBezTo>
                    <a:pt x="0" y="46"/>
                    <a:pt x="46" y="0"/>
                    <a:pt x="114" y="0"/>
                  </a:cubicBezTo>
                  <a:cubicBezTo>
                    <a:pt x="160" y="0"/>
                    <a:pt x="229" y="46"/>
                    <a:pt x="229" y="115"/>
                  </a:cubicBezTo>
                  <a:lnTo>
                    <a:pt x="229" y="1256"/>
                  </a:lnTo>
                  <a:cubicBezTo>
                    <a:pt x="229" y="1324"/>
                    <a:pt x="160" y="1370"/>
                    <a:pt x="114" y="1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821979" y="1650983"/>
              <a:ext cx="116124" cy="17448"/>
            </a:xfrm>
            <a:custGeom>
              <a:avLst/>
              <a:gdLst/>
              <a:ahLst/>
              <a:cxnLst/>
              <a:rect l="l" t="t" r="r" b="b"/>
              <a:pathLst>
                <a:path w="1371" h="206" extrusionOk="0">
                  <a:moveTo>
                    <a:pt x="1256" y="206"/>
                  </a:moveTo>
                  <a:lnTo>
                    <a:pt x="115" y="206"/>
                  </a:lnTo>
                  <a:cubicBezTo>
                    <a:pt x="46" y="206"/>
                    <a:pt x="1" y="160"/>
                    <a:pt x="1" y="114"/>
                  </a:cubicBezTo>
                  <a:cubicBezTo>
                    <a:pt x="1" y="46"/>
                    <a:pt x="46" y="0"/>
                    <a:pt x="115" y="0"/>
                  </a:cubicBezTo>
                  <a:lnTo>
                    <a:pt x="1256" y="0"/>
                  </a:lnTo>
                  <a:cubicBezTo>
                    <a:pt x="1324" y="0"/>
                    <a:pt x="1370" y="46"/>
                    <a:pt x="1370" y="114"/>
                  </a:cubicBezTo>
                  <a:cubicBezTo>
                    <a:pt x="1370" y="160"/>
                    <a:pt x="1324" y="206"/>
                    <a:pt x="1256" y="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288374" y="1650983"/>
              <a:ext cx="116124" cy="17448"/>
            </a:xfrm>
            <a:custGeom>
              <a:avLst/>
              <a:gdLst/>
              <a:ahLst/>
              <a:cxnLst/>
              <a:rect l="l" t="t" r="r" b="b"/>
              <a:pathLst>
                <a:path w="1371" h="206" extrusionOk="0">
                  <a:moveTo>
                    <a:pt x="1256" y="206"/>
                  </a:moveTo>
                  <a:lnTo>
                    <a:pt x="92" y="206"/>
                  </a:lnTo>
                  <a:cubicBezTo>
                    <a:pt x="46" y="206"/>
                    <a:pt x="1" y="160"/>
                    <a:pt x="1" y="114"/>
                  </a:cubicBezTo>
                  <a:cubicBezTo>
                    <a:pt x="1" y="46"/>
                    <a:pt x="46" y="0"/>
                    <a:pt x="92" y="0"/>
                  </a:cubicBezTo>
                  <a:lnTo>
                    <a:pt x="1256" y="0"/>
                  </a:lnTo>
                  <a:cubicBezTo>
                    <a:pt x="1325" y="0"/>
                    <a:pt x="1370" y="46"/>
                    <a:pt x="1370" y="114"/>
                  </a:cubicBezTo>
                  <a:cubicBezTo>
                    <a:pt x="1370" y="160"/>
                    <a:pt x="1325" y="206"/>
                    <a:pt x="1256" y="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603540" y="1492427"/>
              <a:ext cx="127643" cy="176007"/>
            </a:xfrm>
            <a:custGeom>
              <a:avLst/>
              <a:gdLst/>
              <a:ahLst/>
              <a:cxnLst/>
              <a:rect l="l" t="t" r="r" b="b"/>
              <a:pathLst>
                <a:path w="1507" h="2078" extrusionOk="0">
                  <a:moveTo>
                    <a:pt x="1416" y="2078"/>
                  </a:moveTo>
                  <a:lnTo>
                    <a:pt x="0" y="2078"/>
                  </a:lnTo>
                  <a:lnTo>
                    <a:pt x="0" y="92"/>
                  </a:lnTo>
                  <a:cubicBezTo>
                    <a:pt x="0" y="46"/>
                    <a:pt x="46" y="0"/>
                    <a:pt x="114" y="0"/>
                  </a:cubicBezTo>
                  <a:cubicBezTo>
                    <a:pt x="160" y="0"/>
                    <a:pt x="206" y="46"/>
                    <a:pt x="206" y="92"/>
                  </a:cubicBezTo>
                  <a:lnTo>
                    <a:pt x="206" y="1872"/>
                  </a:lnTo>
                  <a:lnTo>
                    <a:pt x="1416" y="1872"/>
                  </a:lnTo>
                  <a:cubicBezTo>
                    <a:pt x="1461" y="1872"/>
                    <a:pt x="1507" y="1918"/>
                    <a:pt x="1507" y="1986"/>
                  </a:cubicBezTo>
                  <a:cubicBezTo>
                    <a:pt x="1507" y="2032"/>
                    <a:pt x="1461" y="2078"/>
                    <a:pt x="1416" y="20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694422" y="1635483"/>
              <a:ext cx="44552" cy="48448"/>
            </a:xfrm>
            <a:custGeom>
              <a:avLst/>
              <a:gdLst/>
              <a:ahLst/>
              <a:cxnLst/>
              <a:rect l="l" t="t" r="r" b="b"/>
              <a:pathLst>
                <a:path w="526" h="572" extrusionOk="0">
                  <a:moveTo>
                    <a:pt x="0" y="571"/>
                  </a:moveTo>
                  <a:lnTo>
                    <a:pt x="274" y="297"/>
                  </a:lnTo>
                  <a:lnTo>
                    <a:pt x="0" y="1"/>
                  </a:lnTo>
                  <a:lnTo>
                    <a:pt x="251" y="1"/>
                  </a:lnTo>
                  <a:lnTo>
                    <a:pt x="525" y="297"/>
                  </a:lnTo>
                  <a:lnTo>
                    <a:pt x="251" y="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584228" y="1629724"/>
              <a:ext cx="58019" cy="59968"/>
            </a:xfrm>
            <a:custGeom>
              <a:avLst/>
              <a:gdLst/>
              <a:ahLst/>
              <a:cxnLst/>
              <a:rect l="l" t="t" r="r" b="b"/>
              <a:pathLst>
                <a:path w="685" h="708" extrusionOk="0">
                  <a:moveTo>
                    <a:pt x="685" y="365"/>
                  </a:moveTo>
                  <a:cubicBezTo>
                    <a:pt x="685" y="160"/>
                    <a:pt x="525" y="0"/>
                    <a:pt x="342" y="0"/>
                  </a:cubicBezTo>
                  <a:cubicBezTo>
                    <a:pt x="137" y="0"/>
                    <a:pt x="0" y="160"/>
                    <a:pt x="0" y="365"/>
                  </a:cubicBezTo>
                  <a:cubicBezTo>
                    <a:pt x="0" y="548"/>
                    <a:pt x="137" y="708"/>
                    <a:pt x="342" y="708"/>
                  </a:cubicBezTo>
                  <a:cubicBezTo>
                    <a:pt x="525" y="708"/>
                    <a:pt x="685" y="548"/>
                    <a:pt x="685" y="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570676" y="2172900"/>
              <a:ext cx="75468" cy="164487"/>
            </a:xfrm>
            <a:custGeom>
              <a:avLst/>
              <a:gdLst/>
              <a:ahLst/>
              <a:cxnLst/>
              <a:rect l="l" t="t" r="r" b="b"/>
              <a:pathLst>
                <a:path w="891" h="1942" extrusionOk="0">
                  <a:moveTo>
                    <a:pt x="251" y="1"/>
                  </a:moveTo>
                  <a:lnTo>
                    <a:pt x="639" y="1"/>
                  </a:lnTo>
                  <a:cubicBezTo>
                    <a:pt x="776" y="1"/>
                    <a:pt x="890" y="115"/>
                    <a:pt x="890" y="252"/>
                  </a:cubicBezTo>
                  <a:lnTo>
                    <a:pt x="890" y="1941"/>
                  </a:lnTo>
                  <a:lnTo>
                    <a:pt x="0" y="1941"/>
                  </a:lnTo>
                  <a:lnTo>
                    <a:pt x="0" y="252"/>
                  </a:lnTo>
                  <a:cubicBezTo>
                    <a:pt x="0" y="115"/>
                    <a:pt x="114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79925" y="2248367"/>
              <a:ext cx="1666642" cy="991837"/>
            </a:xfrm>
            <a:custGeom>
              <a:avLst/>
              <a:gdLst/>
              <a:ahLst/>
              <a:cxnLst/>
              <a:rect l="l" t="t" r="r" b="b"/>
              <a:pathLst>
                <a:path w="19677" h="11710" extrusionOk="0">
                  <a:moveTo>
                    <a:pt x="19425" y="4154"/>
                  </a:moveTo>
                  <a:cubicBezTo>
                    <a:pt x="19334" y="3401"/>
                    <a:pt x="19151" y="2625"/>
                    <a:pt x="18786" y="1963"/>
                  </a:cubicBezTo>
                  <a:cubicBezTo>
                    <a:pt x="18421" y="1278"/>
                    <a:pt x="17873" y="708"/>
                    <a:pt x="17165" y="411"/>
                  </a:cubicBezTo>
                  <a:cubicBezTo>
                    <a:pt x="16184" y="0"/>
                    <a:pt x="15065" y="160"/>
                    <a:pt x="14061" y="434"/>
                  </a:cubicBezTo>
                  <a:cubicBezTo>
                    <a:pt x="13057" y="685"/>
                    <a:pt x="12144" y="959"/>
                    <a:pt x="11117" y="890"/>
                  </a:cubicBezTo>
                  <a:cubicBezTo>
                    <a:pt x="10706" y="868"/>
                    <a:pt x="10272" y="890"/>
                    <a:pt x="9838" y="890"/>
                  </a:cubicBezTo>
                  <a:cubicBezTo>
                    <a:pt x="9405" y="890"/>
                    <a:pt x="8971" y="868"/>
                    <a:pt x="8537" y="890"/>
                  </a:cubicBezTo>
                  <a:cubicBezTo>
                    <a:pt x="7533" y="959"/>
                    <a:pt x="6620" y="685"/>
                    <a:pt x="5616" y="434"/>
                  </a:cubicBezTo>
                  <a:cubicBezTo>
                    <a:pt x="4589" y="160"/>
                    <a:pt x="3470" y="0"/>
                    <a:pt x="2512" y="411"/>
                  </a:cubicBezTo>
                  <a:cubicBezTo>
                    <a:pt x="1804" y="708"/>
                    <a:pt x="1233" y="1278"/>
                    <a:pt x="891" y="1963"/>
                  </a:cubicBezTo>
                  <a:cubicBezTo>
                    <a:pt x="526" y="2625"/>
                    <a:pt x="343" y="3401"/>
                    <a:pt x="252" y="4154"/>
                  </a:cubicBezTo>
                  <a:cubicBezTo>
                    <a:pt x="1" y="6117"/>
                    <a:pt x="320" y="8149"/>
                    <a:pt x="1142" y="9952"/>
                  </a:cubicBezTo>
                  <a:cubicBezTo>
                    <a:pt x="1370" y="10431"/>
                    <a:pt x="1644" y="10911"/>
                    <a:pt x="2055" y="11253"/>
                  </a:cubicBezTo>
                  <a:cubicBezTo>
                    <a:pt x="2466" y="11573"/>
                    <a:pt x="3082" y="11710"/>
                    <a:pt x="3539" y="11458"/>
                  </a:cubicBezTo>
                  <a:cubicBezTo>
                    <a:pt x="3904" y="11276"/>
                    <a:pt x="4132" y="10911"/>
                    <a:pt x="4338" y="10568"/>
                  </a:cubicBezTo>
                  <a:cubicBezTo>
                    <a:pt x="4657" y="10066"/>
                    <a:pt x="4977" y="9564"/>
                    <a:pt x="5342" y="9085"/>
                  </a:cubicBezTo>
                  <a:cubicBezTo>
                    <a:pt x="5913" y="8309"/>
                    <a:pt x="6574" y="7533"/>
                    <a:pt x="7510" y="7236"/>
                  </a:cubicBezTo>
                  <a:cubicBezTo>
                    <a:pt x="7830" y="7122"/>
                    <a:pt x="8195" y="7099"/>
                    <a:pt x="8537" y="7076"/>
                  </a:cubicBezTo>
                  <a:cubicBezTo>
                    <a:pt x="8971" y="7030"/>
                    <a:pt x="9405" y="7030"/>
                    <a:pt x="9838" y="7008"/>
                  </a:cubicBezTo>
                  <a:cubicBezTo>
                    <a:pt x="10272" y="7030"/>
                    <a:pt x="10706" y="7030"/>
                    <a:pt x="11140" y="7076"/>
                  </a:cubicBezTo>
                  <a:cubicBezTo>
                    <a:pt x="11482" y="7099"/>
                    <a:pt x="11847" y="7122"/>
                    <a:pt x="12167" y="7236"/>
                  </a:cubicBezTo>
                  <a:cubicBezTo>
                    <a:pt x="13102" y="7533"/>
                    <a:pt x="13764" y="8309"/>
                    <a:pt x="14335" y="9085"/>
                  </a:cubicBezTo>
                  <a:cubicBezTo>
                    <a:pt x="14700" y="9564"/>
                    <a:pt x="15020" y="10066"/>
                    <a:pt x="15339" y="10568"/>
                  </a:cubicBezTo>
                  <a:cubicBezTo>
                    <a:pt x="15545" y="10911"/>
                    <a:pt x="15773" y="11276"/>
                    <a:pt x="16115" y="11458"/>
                  </a:cubicBezTo>
                  <a:cubicBezTo>
                    <a:pt x="16595" y="11710"/>
                    <a:pt x="17188" y="11573"/>
                    <a:pt x="17622" y="11253"/>
                  </a:cubicBezTo>
                  <a:cubicBezTo>
                    <a:pt x="18033" y="10911"/>
                    <a:pt x="18307" y="10431"/>
                    <a:pt x="18535" y="9952"/>
                  </a:cubicBezTo>
                  <a:cubicBezTo>
                    <a:pt x="19357" y="8149"/>
                    <a:pt x="19676" y="6117"/>
                    <a:pt x="19425" y="41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79925" y="2600207"/>
              <a:ext cx="1666642" cy="639993"/>
            </a:xfrm>
            <a:custGeom>
              <a:avLst/>
              <a:gdLst/>
              <a:ahLst/>
              <a:cxnLst/>
              <a:rect l="l" t="t" r="r" b="b"/>
              <a:pathLst>
                <a:path w="19677" h="7556" extrusionOk="0">
                  <a:moveTo>
                    <a:pt x="19425" y="0"/>
                  </a:moveTo>
                  <a:cubicBezTo>
                    <a:pt x="19676" y="1963"/>
                    <a:pt x="19357" y="3995"/>
                    <a:pt x="18535" y="5798"/>
                  </a:cubicBezTo>
                  <a:cubicBezTo>
                    <a:pt x="18307" y="6277"/>
                    <a:pt x="18033" y="6757"/>
                    <a:pt x="17622" y="7099"/>
                  </a:cubicBezTo>
                  <a:cubicBezTo>
                    <a:pt x="17188" y="7419"/>
                    <a:pt x="16595" y="7556"/>
                    <a:pt x="16115" y="7304"/>
                  </a:cubicBezTo>
                  <a:cubicBezTo>
                    <a:pt x="15773" y="7122"/>
                    <a:pt x="15545" y="6757"/>
                    <a:pt x="15339" y="6414"/>
                  </a:cubicBezTo>
                  <a:cubicBezTo>
                    <a:pt x="15020" y="5912"/>
                    <a:pt x="14700" y="5410"/>
                    <a:pt x="14335" y="4931"/>
                  </a:cubicBezTo>
                  <a:cubicBezTo>
                    <a:pt x="13764" y="4155"/>
                    <a:pt x="13102" y="3379"/>
                    <a:pt x="12167" y="3082"/>
                  </a:cubicBezTo>
                  <a:cubicBezTo>
                    <a:pt x="11847" y="2968"/>
                    <a:pt x="11482" y="2945"/>
                    <a:pt x="11140" y="2922"/>
                  </a:cubicBezTo>
                  <a:cubicBezTo>
                    <a:pt x="10706" y="2876"/>
                    <a:pt x="10272" y="2876"/>
                    <a:pt x="9838" y="2854"/>
                  </a:cubicBezTo>
                  <a:cubicBezTo>
                    <a:pt x="9405" y="2876"/>
                    <a:pt x="8971" y="2876"/>
                    <a:pt x="8537" y="2922"/>
                  </a:cubicBezTo>
                  <a:cubicBezTo>
                    <a:pt x="8195" y="2945"/>
                    <a:pt x="7830" y="2968"/>
                    <a:pt x="7510" y="3082"/>
                  </a:cubicBezTo>
                  <a:cubicBezTo>
                    <a:pt x="6574" y="3379"/>
                    <a:pt x="5913" y="4155"/>
                    <a:pt x="5342" y="4931"/>
                  </a:cubicBezTo>
                  <a:cubicBezTo>
                    <a:pt x="4977" y="5410"/>
                    <a:pt x="4657" y="5912"/>
                    <a:pt x="4338" y="6414"/>
                  </a:cubicBezTo>
                  <a:cubicBezTo>
                    <a:pt x="4132" y="6757"/>
                    <a:pt x="3904" y="7122"/>
                    <a:pt x="3539" y="7304"/>
                  </a:cubicBezTo>
                  <a:cubicBezTo>
                    <a:pt x="3082" y="7556"/>
                    <a:pt x="2466" y="7419"/>
                    <a:pt x="2055" y="7099"/>
                  </a:cubicBezTo>
                  <a:cubicBezTo>
                    <a:pt x="1644" y="6757"/>
                    <a:pt x="1370" y="6277"/>
                    <a:pt x="1142" y="5798"/>
                  </a:cubicBezTo>
                  <a:cubicBezTo>
                    <a:pt x="320" y="3995"/>
                    <a:pt x="1" y="1963"/>
                    <a:pt x="252" y="0"/>
                  </a:cubicBezTo>
                  <a:cubicBezTo>
                    <a:pt x="138" y="1895"/>
                    <a:pt x="571" y="3881"/>
                    <a:pt x="1507" y="5524"/>
                  </a:cubicBezTo>
                  <a:cubicBezTo>
                    <a:pt x="1781" y="6003"/>
                    <a:pt x="2146" y="6483"/>
                    <a:pt x="2694" y="6528"/>
                  </a:cubicBezTo>
                  <a:cubicBezTo>
                    <a:pt x="3288" y="6597"/>
                    <a:pt x="3767" y="6095"/>
                    <a:pt x="4132" y="5615"/>
                  </a:cubicBezTo>
                  <a:cubicBezTo>
                    <a:pt x="4999" y="4543"/>
                    <a:pt x="5913" y="3447"/>
                    <a:pt x="7168" y="2876"/>
                  </a:cubicBezTo>
                  <a:cubicBezTo>
                    <a:pt x="8218" y="2420"/>
                    <a:pt x="9405" y="2420"/>
                    <a:pt x="10546" y="2420"/>
                  </a:cubicBezTo>
                  <a:cubicBezTo>
                    <a:pt x="11162" y="2397"/>
                    <a:pt x="11801" y="2397"/>
                    <a:pt x="12372" y="2602"/>
                  </a:cubicBezTo>
                  <a:cubicBezTo>
                    <a:pt x="13148" y="2854"/>
                    <a:pt x="13787" y="3424"/>
                    <a:pt x="14335" y="4063"/>
                  </a:cubicBezTo>
                  <a:cubicBezTo>
                    <a:pt x="14860" y="4680"/>
                    <a:pt x="15294" y="5387"/>
                    <a:pt x="15819" y="6003"/>
                  </a:cubicBezTo>
                  <a:cubicBezTo>
                    <a:pt x="16093" y="6323"/>
                    <a:pt x="16458" y="6643"/>
                    <a:pt x="16869" y="6620"/>
                  </a:cubicBezTo>
                  <a:cubicBezTo>
                    <a:pt x="17394" y="6597"/>
                    <a:pt x="17713" y="6049"/>
                    <a:pt x="17941" y="5593"/>
                  </a:cubicBezTo>
                  <a:cubicBezTo>
                    <a:pt x="18718" y="3835"/>
                    <a:pt x="19197" y="1895"/>
                    <a:pt x="19425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048675" y="2372027"/>
              <a:ext cx="112227" cy="164487"/>
            </a:xfrm>
            <a:custGeom>
              <a:avLst/>
              <a:gdLst/>
              <a:ahLst/>
              <a:cxnLst/>
              <a:rect l="l" t="t" r="r" b="b"/>
              <a:pathLst>
                <a:path w="1325" h="1942" extrusionOk="0">
                  <a:moveTo>
                    <a:pt x="1324" y="1302"/>
                  </a:moveTo>
                  <a:lnTo>
                    <a:pt x="662" y="1941"/>
                  </a:lnTo>
                  <a:lnTo>
                    <a:pt x="0" y="1302"/>
                  </a:lnTo>
                  <a:lnTo>
                    <a:pt x="0" y="206"/>
                  </a:lnTo>
                  <a:cubicBezTo>
                    <a:pt x="0" y="92"/>
                    <a:pt x="115" y="1"/>
                    <a:pt x="229" y="1"/>
                  </a:cubicBezTo>
                  <a:lnTo>
                    <a:pt x="1096" y="1"/>
                  </a:lnTo>
                  <a:cubicBezTo>
                    <a:pt x="1210" y="1"/>
                    <a:pt x="1324" y="92"/>
                    <a:pt x="132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048675" y="2557688"/>
              <a:ext cx="112227" cy="164403"/>
            </a:xfrm>
            <a:custGeom>
              <a:avLst/>
              <a:gdLst/>
              <a:ahLst/>
              <a:cxnLst/>
              <a:rect l="l" t="t" r="r" b="b"/>
              <a:pathLst>
                <a:path w="1325" h="1941" extrusionOk="0">
                  <a:moveTo>
                    <a:pt x="0" y="639"/>
                  </a:moveTo>
                  <a:lnTo>
                    <a:pt x="662" y="0"/>
                  </a:lnTo>
                  <a:lnTo>
                    <a:pt x="1324" y="639"/>
                  </a:lnTo>
                  <a:lnTo>
                    <a:pt x="1324" y="1712"/>
                  </a:lnTo>
                  <a:cubicBezTo>
                    <a:pt x="1324" y="1849"/>
                    <a:pt x="1210" y="1940"/>
                    <a:pt x="1096" y="1940"/>
                  </a:cubicBezTo>
                  <a:lnTo>
                    <a:pt x="229" y="1940"/>
                  </a:lnTo>
                  <a:cubicBezTo>
                    <a:pt x="115" y="1940"/>
                    <a:pt x="0" y="1849"/>
                    <a:pt x="0" y="17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114402" y="2491961"/>
              <a:ext cx="164403" cy="110279"/>
            </a:xfrm>
            <a:custGeom>
              <a:avLst/>
              <a:gdLst/>
              <a:ahLst/>
              <a:cxnLst/>
              <a:rect l="l" t="t" r="r" b="b"/>
              <a:pathLst>
                <a:path w="1941" h="1302" extrusionOk="0">
                  <a:moveTo>
                    <a:pt x="640" y="1301"/>
                  </a:moveTo>
                  <a:lnTo>
                    <a:pt x="1" y="639"/>
                  </a:lnTo>
                  <a:lnTo>
                    <a:pt x="640" y="0"/>
                  </a:lnTo>
                  <a:lnTo>
                    <a:pt x="1735" y="0"/>
                  </a:lnTo>
                  <a:cubicBezTo>
                    <a:pt x="1849" y="0"/>
                    <a:pt x="1941" y="91"/>
                    <a:pt x="1941" y="206"/>
                  </a:cubicBezTo>
                  <a:lnTo>
                    <a:pt x="1941" y="1096"/>
                  </a:lnTo>
                  <a:cubicBezTo>
                    <a:pt x="1941" y="1210"/>
                    <a:pt x="1849" y="1301"/>
                    <a:pt x="1735" y="13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930774" y="2491961"/>
              <a:ext cx="164403" cy="110279"/>
            </a:xfrm>
            <a:custGeom>
              <a:avLst/>
              <a:gdLst/>
              <a:ahLst/>
              <a:cxnLst/>
              <a:rect l="l" t="t" r="r" b="b"/>
              <a:pathLst>
                <a:path w="1941" h="1302" extrusionOk="0">
                  <a:moveTo>
                    <a:pt x="1301" y="0"/>
                  </a:moveTo>
                  <a:lnTo>
                    <a:pt x="1940" y="639"/>
                  </a:lnTo>
                  <a:lnTo>
                    <a:pt x="1301" y="1301"/>
                  </a:lnTo>
                  <a:lnTo>
                    <a:pt x="206" y="1301"/>
                  </a:lnTo>
                  <a:cubicBezTo>
                    <a:pt x="91" y="1301"/>
                    <a:pt x="0" y="1210"/>
                    <a:pt x="0" y="1096"/>
                  </a:cubicBezTo>
                  <a:lnTo>
                    <a:pt x="0" y="206"/>
                  </a:lnTo>
                  <a:cubicBezTo>
                    <a:pt x="0" y="91"/>
                    <a:pt x="91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885757" y="2503565"/>
              <a:ext cx="145091" cy="143143"/>
            </a:xfrm>
            <a:custGeom>
              <a:avLst/>
              <a:gdLst/>
              <a:ahLst/>
              <a:cxnLst/>
              <a:rect l="l" t="t" r="r" b="b"/>
              <a:pathLst>
                <a:path w="1713" h="1690" extrusionOk="0">
                  <a:moveTo>
                    <a:pt x="1713" y="845"/>
                  </a:moveTo>
                  <a:cubicBezTo>
                    <a:pt x="1713" y="365"/>
                    <a:pt x="1325" y="0"/>
                    <a:pt x="868" y="0"/>
                  </a:cubicBezTo>
                  <a:cubicBezTo>
                    <a:pt x="389" y="0"/>
                    <a:pt x="1" y="365"/>
                    <a:pt x="1" y="845"/>
                  </a:cubicBezTo>
                  <a:cubicBezTo>
                    <a:pt x="1" y="1301"/>
                    <a:pt x="389" y="1689"/>
                    <a:pt x="868" y="1689"/>
                  </a:cubicBezTo>
                  <a:cubicBezTo>
                    <a:pt x="1325" y="1689"/>
                    <a:pt x="1713" y="1301"/>
                    <a:pt x="1713" y="845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885757" y="2490013"/>
              <a:ext cx="145091" cy="145091"/>
            </a:xfrm>
            <a:custGeom>
              <a:avLst/>
              <a:gdLst/>
              <a:ahLst/>
              <a:cxnLst/>
              <a:rect l="l" t="t" r="r" b="b"/>
              <a:pathLst>
                <a:path w="1713" h="1713" extrusionOk="0">
                  <a:moveTo>
                    <a:pt x="1713" y="868"/>
                  </a:moveTo>
                  <a:cubicBezTo>
                    <a:pt x="1713" y="388"/>
                    <a:pt x="1325" y="0"/>
                    <a:pt x="868" y="0"/>
                  </a:cubicBezTo>
                  <a:cubicBezTo>
                    <a:pt x="389" y="0"/>
                    <a:pt x="1" y="388"/>
                    <a:pt x="1" y="868"/>
                  </a:cubicBezTo>
                  <a:cubicBezTo>
                    <a:pt x="1" y="1324"/>
                    <a:pt x="389" y="1712"/>
                    <a:pt x="868" y="1712"/>
                  </a:cubicBezTo>
                  <a:cubicBezTo>
                    <a:pt x="1325" y="1712"/>
                    <a:pt x="1713" y="1324"/>
                    <a:pt x="1713" y="8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885757" y="2557688"/>
              <a:ext cx="145091" cy="77416"/>
            </a:xfrm>
            <a:custGeom>
              <a:avLst/>
              <a:gdLst/>
              <a:ahLst/>
              <a:cxnLst/>
              <a:rect l="l" t="t" r="r" b="b"/>
              <a:pathLst>
                <a:path w="1713" h="914" extrusionOk="0">
                  <a:moveTo>
                    <a:pt x="868" y="799"/>
                  </a:moveTo>
                  <a:cubicBezTo>
                    <a:pt x="412" y="799"/>
                    <a:pt x="46" y="457"/>
                    <a:pt x="1" y="0"/>
                  </a:cubicBezTo>
                  <a:cubicBezTo>
                    <a:pt x="1" y="23"/>
                    <a:pt x="1" y="46"/>
                    <a:pt x="1" y="69"/>
                  </a:cubicBezTo>
                  <a:cubicBezTo>
                    <a:pt x="1" y="525"/>
                    <a:pt x="389" y="913"/>
                    <a:pt x="868" y="913"/>
                  </a:cubicBezTo>
                  <a:cubicBezTo>
                    <a:pt x="1325" y="913"/>
                    <a:pt x="1713" y="525"/>
                    <a:pt x="1713" y="69"/>
                  </a:cubicBezTo>
                  <a:cubicBezTo>
                    <a:pt x="1713" y="46"/>
                    <a:pt x="1713" y="23"/>
                    <a:pt x="1713" y="0"/>
                  </a:cubicBezTo>
                  <a:cubicBezTo>
                    <a:pt x="1667" y="457"/>
                    <a:pt x="1302" y="799"/>
                    <a:pt x="868" y="799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200923" y="2503565"/>
              <a:ext cx="143143" cy="14314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1689" y="845"/>
                  </a:moveTo>
                  <a:cubicBezTo>
                    <a:pt x="1689" y="365"/>
                    <a:pt x="1324" y="0"/>
                    <a:pt x="845" y="0"/>
                  </a:cubicBezTo>
                  <a:cubicBezTo>
                    <a:pt x="388" y="0"/>
                    <a:pt x="0" y="365"/>
                    <a:pt x="0" y="845"/>
                  </a:cubicBezTo>
                  <a:cubicBezTo>
                    <a:pt x="0" y="1301"/>
                    <a:pt x="388" y="1689"/>
                    <a:pt x="845" y="1689"/>
                  </a:cubicBezTo>
                  <a:cubicBezTo>
                    <a:pt x="1324" y="1689"/>
                    <a:pt x="1689" y="1301"/>
                    <a:pt x="1689" y="845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200923" y="2490013"/>
              <a:ext cx="143143" cy="145091"/>
            </a:xfrm>
            <a:custGeom>
              <a:avLst/>
              <a:gdLst/>
              <a:ahLst/>
              <a:cxnLst/>
              <a:rect l="l" t="t" r="r" b="b"/>
              <a:pathLst>
                <a:path w="1690" h="1713" extrusionOk="0">
                  <a:moveTo>
                    <a:pt x="1689" y="868"/>
                  </a:moveTo>
                  <a:cubicBezTo>
                    <a:pt x="1689" y="388"/>
                    <a:pt x="1324" y="0"/>
                    <a:pt x="845" y="0"/>
                  </a:cubicBezTo>
                  <a:cubicBezTo>
                    <a:pt x="388" y="0"/>
                    <a:pt x="0" y="388"/>
                    <a:pt x="0" y="868"/>
                  </a:cubicBezTo>
                  <a:cubicBezTo>
                    <a:pt x="0" y="1324"/>
                    <a:pt x="388" y="1712"/>
                    <a:pt x="845" y="1712"/>
                  </a:cubicBezTo>
                  <a:cubicBezTo>
                    <a:pt x="1324" y="1712"/>
                    <a:pt x="1689" y="1324"/>
                    <a:pt x="1689" y="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200923" y="2557688"/>
              <a:ext cx="143143" cy="77416"/>
            </a:xfrm>
            <a:custGeom>
              <a:avLst/>
              <a:gdLst/>
              <a:ahLst/>
              <a:cxnLst/>
              <a:rect l="l" t="t" r="r" b="b"/>
              <a:pathLst>
                <a:path w="1690" h="914" extrusionOk="0">
                  <a:moveTo>
                    <a:pt x="845" y="799"/>
                  </a:moveTo>
                  <a:cubicBezTo>
                    <a:pt x="388" y="799"/>
                    <a:pt x="23" y="457"/>
                    <a:pt x="0" y="0"/>
                  </a:cubicBezTo>
                  <a:cubicBezTo>
                    <a:pt x="0" y="23"/>
                    <a:pt x="0" y="46"/>
                    <a:pt x="0" y="69"/>
                  </a:cubicBezTo>
                  <a:cubicBezTo>
                    <a:pt x="0" y="525"/>
                    <a:pt x="388" y="913"/>
                    <a:pt x="845" y="913"/>
                  </a:cubicBezTo>
                  <a:cubicBezTo>
                    <a:pt x="1324" y="913"/>
                    <a:pt x="1689" y="525"/>
                    <a:pt x="1689" y="69"/>
                  </a:cubicBezTo>
                  <a:cubicBezTo>
                    <a:pt x="1689" y="46"/>
                    <a:pt x="1689" y="23"/>
                    <a:pt x="1689" y="0"/>
                  </a:cubicBezTo>
                  <a:cubicBezTo>
                    <a:pt x="1667" y="457"/>
                    <a:pt x="1301" y="799"/>
                    <a:pt x="845" y="799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50074" y="2362372"/>
              <a:ext cx="143228" cy="145091"/>
            </a:xfrm>
            <a:custGeom>
              <a:avLst/>
              <a:gdLst/>
              <a:ahLst/>
              <a:cxnLst/>
              <a:rect l="l" t="t" r="r" b="b"/>
              <a:pathLst>
                <a:path w="1691" h="1713" extrusionOk="0">
                  <a:moveTo>
                    <a:pt x="1690" y="845"/>
                  </a:moveTo>
                  <a:cubicBezTo>
                    <a:pt x="1690" y="389"/>
                    <a:pt x="1325" y="1"/>
                    <a:pt x="846" y="1"/>
                  </a:cubicBezTo>
                  <a:cubicBezTo>
                    <a:pt x="366" y="1"/>
                    <a:pt x="1" y="389"/>
                    <a:pt x="1" y="845"/>
                  </a:cubicBezTo>
                  <a:cubicBezTo>
                    <a:pt x="1" y="1325"/>
                    <a:pt x="366" y="1713"/>
                    <a:pt x="846" y="1713"/>
                  </a:cubicBezTo>
                  <a:cubicBezTo>
                    <a:pt x="1325" y="1713"/>
                    <a:pt x="1690" y="1325"/>
                    <a:pt x="1690" y="845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050074" y="2350768"/>
              <a:ext cx="143228" cy="143143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1690" y="845"/>
                  </a:moveTo>
                  <a:cubicBezTo>
                    <a:pt x="1690" y="389"/>
                    <a:pt x="1325" y="1"/>
                    <a:pt x="846" y="1"/>
                  </a:cubicBezTo>
                  <a:cubicBezTo>
                    <a:pt x="366" y="1"/>
                    <a:pt x="1" y="389"/>
                    <a:pt x="1" y="845"/>
                  </a:cubicBezTo>
                  <a:cubicBezTo>
                    <a:pt x="1" y="1325"/>
                    <a:pt x="366" y="1690"/>
                    <a:pt x="846" y="1690"/>
                  </a:cubicBezTo>
                  <a:cubicBezTo>
                    <a:pt x="1325" y="1690"/>
                    <a:pt x="1690" y="1325"/>
                    <a:pt x="1690" y="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50074" y="2418442"/>
              <a:ext cx="143228" cy="75468"/>
            </a:xfrm>
            <a:custGeom>
              <a:avLst/>
              <a:gdLst/>
              <a:ahLst/>
              <a:cxnLst/>
              <a:rect l="l" t="t" r="r" b="b"/>
              <a:pathLst>
                <a:path w="1691" h="891" extrusionOk="0">
                  <a:moveTo>
                    <a:pt x="846" y="800"/>
                  </a:moveTo>
                  <a:cubicBezTo>
                    <a:pt x="389" y="800"/>
                    <a:pt x="24" y="434"/>
                    <a:pt x="1" y="1"/>
                  </a:cubicBezTo>
                  <a:cubicBezTo>
                    <a:pt x="1" y="24"/>
                    <a:pt x="1" y="24"/>
                    <a:pt x="1" y="46"/>
                  </a:cubicBezTo>
                  <a:cubicBezTo>
                    <a:pt x="1" y="526"/>
                    <a:pt x="366" y="891"/>
                    <a:pt x="846" y="891"/>
                  </a:cubicBezTo>
                  <a:cubicBezTo>
                    <a:pt x="1325" y="891"/>
                    <a:pt x="1690" y="526"/>
                    <a:pt x="1690" y="46"/>
                  </a:cubicBezTo>
                  <a:cubicBezTo>
                    <a:pt x="1690" y="24"/>
                    <a:pt x="1690" y="24"/>
                    <a:pt x="1690" y="1"/>
                  </a:cubicBezTo>
                  <a:cubicBezTo>
                    <a:pt x="1667" y="434"/>
                    <a:pt x="1302" y="800"/>
                    <a:pt x="846" y="80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050074" y="2642726"/>
              <a:ext cx="143228" cy="143143"/>
            </a:xfrm>
            <a:custGeom>
              <a:avLst/>
              <a:gdLst/>
              <a:ahLst/>
              <a:cxnLst/>
              <a:rect l="l" t="t" r="r" b="b"/>
              <a:pathLst>
                <a:path w="1691" h="1690" extrusionOk="0">
                  <a:moveTo>
                    <a:pt x="1690" y="845"/>
                  </a:moveTo>
                  <a:cubicBezTo>
                    <a:pt x="1690" y="366"/>
                    <a:pt x="1325" y="1"/>
                    <a:pt x="846" y="1"/>
                  </a:cubicBezTo>
                  <a:cubicBezTo>
                    <a:pt x="366" y="1"/>
                    <a:pt x="1" y="366"/>
                    <a:pt x="1" y="845"/>
                  </a:cubicBezTo>
                  <a:cubicBezTo>
                    <a:pt x="1" y="1302"/>
                    <a:pt x="366" y="1690"/>
                    <a:pt x="846" y="1690"/>
                  </a:cubicBezTo>
                  <a:cubicBezTo>
                    <a:pt x="1325" y="1690"/>
                    <a:pt x="1690" y="1302"/>
                    <a:pt x="1690" y="845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050074" y="2629174"/>
              <a:ext cx="143228" cy="145091"/>
            </a:xfrm>
            <a:custGeom>
              <a:avLst/>
              <a:gdLst/>
              <a:ahLst/>
              <a:cxnLst/>
              <a:rect l="l" t="t" r="r" b="b"/>
              <a:pathLst>
                <a:path w="1691" h="1713" extrusionOk="0">
                  <a:moveTo>
                    <a:pt x="1690" y="868"/>
                  </a:moveTo>
                  <a:cubicBezTo>
                    <a:pt x="1690" y="389"/>
                    <a:pt x="1325" y="1"/>
                    <a:pt x="846" y="1"/>
                  </a:cubicBezTo>
                  <a:cubicBezTo>
                    <a:pt x="366" y="1"/>
                    <a:pt x="1" y="389"/>
                    <a:pt x="1" y="868"/>
                  </a:cubicBezTo>
                  <a:cubicBezTo>
                    <a:pt x="1" y="1325"/>
                    <a:pt x="366" y="1713"/>
                    <a:pt x="846" y="1713"/>
                  </a:cubicBezTo>
                  <a:cubicBezTo>
                    <a:pt x="1325" y="1713"/>
                    <a:pt x="1690" y="1325"/>
                    <a:pt x="1690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050074" y="2696848"/>
              <a:ext cx="143228" cy="77416"/>
            </a:xfrm>
            <a:custGeom>
              <a:avLst/>
              <a:gdLst/>
              <a:ahLst/>
              <a:cxnLst/>
              <a:rect l="l" t="t" r="r" b="b"/>
              <a:pathLst>
                <a:path w="1691" h="914" extrusionOk="0">
                  <a:moveTo>
                    <a:pt x="846" y="800"/>
                  </a:moveTo>
                  <a:cubicBezTo>
                    <a:pt x="389" y="800"/>
                    <a:pt x="24" y="457"/>
                    <a:pt x="1" y="1"/>
                  </a:cubicBezTo>
                  <a:cubicBezTo>
                    <a:pt x="1" y="23"/>
                    <a:pt x="1" y="46"/>
                    <a:pt x="1" y="69"/>
                  </a:cubicBezTo>
                  <a:cubicBezTo>
                    <a:pt x="1" y="526"/>
                    <a:pt x="366" y="914"/>
                    <a:pt x="846" y="914"/>
                  </a:cubicBezTo>
                  <a:cubicBezTo>
                    <a:pt x="1325" y="914"/>
                    <a:pt x="1690" y="526"/>
                    <a:pt x="1690" y="69"/>
                  </a:cubicBezTo>
                  <a:cubicBezTo>
                    <a:pt x="1690" y="46"/>
                    <a:pt x="1690" y="23"/>
                    <a:pt x="1690" y="1"/>
                  </a:cubicBezTo>
                  <a:cubicBezTo>
                    <a:pt x="1667" y="457"/>
                    <a:pt x="1302" y="800"/>
                    <a:pt x="846" y="80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427620" y="2716160"/>
              <a:ext cx="121883" cy="46500"/>
            </a:xfrm>
            <a:custGeom>
              <a:avLst/>
              <a:gdLst/>
              <a:ahLst/>
              <a:cxnLst/>
              <a:rect l="l" t="t" r="r" b="b"/>
              <a:pathLst>
                <a:path w="1439" h="549" extrusionOk="0">
                  <a:moveTo>
                    <a:pt x="1324" y="549"/>
                  </a:moveTo>
                  <a:lnTo>
                    <a:pt x="92" y="549"/>
                  </a:lnTo>
                  <a:cubicBezTo>
                    <a:pt x="46" y="549"/>
                    <a:pt x="0" y="503"/>
                    <a:pt x="0" y="457"/>
                  </a:cubicBezTo>
                  <a:lnTo>
                    <a:pt x="0" y="92"/>
                  </a:lnTo>
                  <a:cubicBezTo>
                    <a:pt x="0" y="47"/>
                    <a:pt x="46" y="1"/>
                    <a:pt x="92" y="1"/>
                  </a:cubicBezTo>
                  <a:lnTo>
                    <a:pt x="1324" y="1"/>
                  </a:lnTo>
                  <a:cubicBezTo>
                    <a:pt x="1393" y="1"/>
                    <a:pt x="1438" y="47"/>
                    <a:pt x="1438" y="92"/>
                  </a:cubicBezTo>
                  <a:lnTo>
                    <a:pt x="1438" y="457"/>
                  </a:lnTo>
                  <a:cubicBezTo>
                    <a:pt x="1438" y="503"/>
                    <a:pt x="1393" y="549"/>
                    <a:pt x="1324" y="5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427620" y="2754867"/>
              <a:ext cx="121883" cy="17448"/>
            </a:xfrm>
            <a:custGeom>
              <a:avLst/>
              <a:gdLst/>
              <a:ahLst/>
              <a:cxnLst/>
              <a:rect l="l" t="t" r="r" b="b"/>
              <a:pathLst>
                <a:path w="1439" h="206" extrusionOk="0">
                  <a:moveTo>
                    <a:pt x="1438" y="0"/>
                  </a:moveTo>
                  <a:lnTo>
                    <a:pt x="0" y="0"/>
                  </a:lnTo>
                  <a:lnTo>
                    <a:pt x="0" y="137"/>
                  </a:lnTo>
                  <a:cubicBezTo>
                    <a:pt x="0" y="183"/>
                    <a:pt x="46" y="206"/>
                    <a:pt x="92" y="206"/>
                  </a:cubicBezTo>
                  <a:lnTo>
                    <a:pt x="1347" y="206"/>
                  </a:lnTo>
                  <a:cubicBezTo>
                    <a:pt x="1393" y="206"/>
                    <a:pt x="1438" y="183"/>
                    <a:pt x="1438" y="137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655714" y="2716160"/>
              <a:ext cx="119935" cy="46500"/>
            </a:xfrm>
            <a:custGeom>
              <a:avLst/>
              <a:gdLst/>
              <a:ahLst/>
              <a:cxnLst/>
              <a:rect l="l" t="t" r="r" b="b"/>
              <a:pathLst>
                <a:path w="1416" h="549" extrusionOk="0">
                  <a:moveTo>
                    <a:pt x="1324" y="549"/>
                  </a:moveTo>
                  <a:lnTo>
                    <a:pt x="92" y="549"/>
                  </a:lnTo>
                  <a:cubicBezTo>
                    <a:pt x="23" y="549"/>
                    <a:pt x="1" y="503"/>
                    <a:pt x="1" y="457"/>
                  </a:cubicBezTo>
                  <a:lnTo>
                    <a:pt x="1" y="92"/>
                  </a:lnTo>
                  <a:cubicBezTo>
                    <a:pt x="1" y="47"/>
                    <a:pt x="23" y="1"/>
                    <a:pt x="92" y="1"/>
                  </a:cubicBezTo>
                  <a:lnTo>
                    <a:pt x="1324" y="1"/>
                  </a:lnTo>
                  <a:cubicBezTo>
                    <a:pt x="1370" y="1"/>
                    <a:pt x="1416" y="47"/>
                    <a:pt x="1416" y="92"/>
                  </a:cubicBezTo>
                  <a:lnTo>
                    <a:pt x="1416" y="457"/>
                  </a:lnTo>
                  <a:cubicBezTo>
                    <a:pt x="1416" y="503"/>
                    <a:pt x="1370" y="549"/>
                    <a:pt x="1324" y="5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655714" y="2754867"/>
              <a:ext cx="119935" cy="17448"/>
            </a:xfrm>
            <a:custGeom>
              <a:avLst/>
              <a:gdLst/>
              <a:ahLst/>
              <a:cxnLst/>
              <a:rect l="l" t="t" r="r" b="b"/>
              <a:pathLst>
                <a:path w="1416" h="206" extrusionOk="0">
                  <a:moveTo>
                    <a:pt x="1416" y="0"/>
                  </a:moveTo>
                  <a:lnTo>
                    <a:pt x="1" y="0"/>
                  </a:lnTo>
                  <a:lnTo>
                    <a:pt x="1" y="137"/>
                  </a:lnTo>
                  <a:cubicBezTo>
                    <a:pt x="1" y="183"/>
                    <a:pt x="23" y="206"/>
                    <a:pt x="69" y="206"/>
                  </a:cubicBezTo>
                  <a:lnTo>
                    <a:pt x="1347" y="206"/>
                  </a:lnTo>
                  <a:cubicBezTo>
                    <a:pt x="1370" y="206"/>
                    <a:pt x="1416" y="183"/>
                    <a:pt x="1416" y="137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971345" y="2198055"/>
              <a:ext cx="249442" cy="94864"/>
            </a:xfrm>
            <a:custGeom>
              <a:avLst/>
              <a:gdLst/>
              <a:ahLst/>
              <a:cxnLst/>
              <a:rect l="l" t="t" r="r" b="b"/>
              <a:pathLst>
                <a:path w="2945" h="1120" extrusionOk="0">
                  <a:moveTo>
                    <a:pt x="2945" y="914"/>
                  </a:moveTo>
                  <a:lnTo>
                    <a:pt x="2945" y="549"/>
                  </a:lnTo>
                  <a:cubicBezTo>
                    <a:pt x="2945" y="252"/>
                    <a:pt x="2694" y="1"/>
                    <a:pt x="2374" y="1"/>
                  </a:cubicBezTo>
                  <a:lnTo>
                    <a:pt x="548" y="1"/>
                  </a:lnTo>
                  <a:cubicBezTo>
                    <a:pt x="229" y="1"/>
                    <a:pt x="0" y="252"/>
                    <a:pt x="0" y="549"/>
                  </a:cubicBezTo>
                  <a:lnTo>
                    <a:pt x="0" y="1119"/>
                  </a:lnTo>
                  <a:cubicBezTo>
                    <a:pt x="69" y="1073"/>
                    <a:pt x="160" y="1028"/>
                    <a:pt x="252" y="1005"/>
                  </a:cubicBezTo>
                  <a:cubicBezTo>
                    <a:pt x="1096" y="640"/>
                    <a:pt x="2032" y="731"/>
                    <a:pt x="2945" y="9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971345" y="2198055"/>
              <a:ext cx="249442" cy="46500"/>
            </a:xfrm>
            <a:custGeom>
              <a:avLst/>
              <a:gdLst/>
              <a:ahLst/>
              <a:cxnLst/>
              <a:rect l="l" t="t" r="r" b="b"/>
              <a:pathLst>
                <a:path w="2945" h="549" extrusionOk="0">
                  <a:moveTo>
                    <a:pt x="2945" y="549"/>
                  </a:moveTo>
                  <a:cubicBezTo>
                    <a:pt x="2945" y="252"/>
                    <a:pt x="2694" y="1"/>
                    <a:pt x="2374" y="1"/>
                  </a:cubicBezTo>
                  <a:lnTo>
                    <a:pt x="548" y="1"/>
                  </a:lnTo>
                  <a:cubicBezTo>
                    <a:pt x="229" y="1"/>
                    <a:pt x="0" y="252"/>
                    <a:pt x="0" y="5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995951" y="2198055"/>
              <a:ext cx="249526" cy="89020"/>
            </a:xfrm>
            <a:custGeom>
              <a:avLst/>
              <a:gdLst/>
              <a:ahLst/>
              <a:cxnLst/>
              <a:rect l="l" t="t" r="r" b="b"/>
              <a:pathLst>
                <a:path w="2946" h="1051" extrusionOk="0">
                  <a:moveTo>
                    <a:pt x="2808" y="1005"/>
                  </a:moveTo>
                  <a:cubicBezTo>
                    <a:pt x="2854" y="1005"/>
                    <a:pt x="2900" y="1028"/>
                    <a:pt x="2945" y="1051"/>
                  </a:cubicBezTo>
                  <a:lnTo>
                    <a:pt x="2945" y="549"/>
                  </a:lnTo>
                  <a:cubicBezTo>
                    <a:pt x="2945" y="252"/>
                    <a:pt x="2694" y="1"/>
                    <a:pt x="2375" y="1"/>
                  </a:cubicBezTo>
                  <a:lnTo>
                    <a:pt x="549" y="1"/>
                  </a:lnTo>
                  <a:cubicBezTo>
                    <a:pt x="252" y="1"/>
                    <a:pt x="1" y="252"/>
                    <a:pt x="1" y="549"/>
                  </a:cubicBezTo>
                  <a:lnTo>
                    <a:pt x="1" y="959"/>
                  </a:lnTo>
                  <a:cubicBezTo>
                    <a:pt x="937" y="731"/>
                    <a:pt x="1941" y="617"/>
                    <a:pt x="2808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995951" y="2198055"/>
              <a:ext cx="249526" cy="46500"/>
            </a:xfrm>
            <a:custGeom>
              <a:avLst/>
              <a:gdLst/>
              <a:ahLst/>
              <a:cxnLst/>
              <a:rect l="l" t="t" r="r" b="b"/>
              <a:pathLst>
                <a:path w="2946" h="549" extrusionOk="0">
                  <a:moveTo>
                    <a:pt x="2945" y="549"/>
                  </a:moveTo>
                  <a:cubicBezTo>
                    <a:pt x="2945" y="252"/>
                    <a:pt x="2694" y="1"/>
                    <a:pt x="2375" y="1"/>
                  </a:cubicBezTo>
                  <a:lnTo>
                    <a:pt x="549" y="1"/>
                  </a:lnTo>
                  <a:cubicBezTo>
                    <a:pt x="252" y="1"/>
                    <a:pt x="1" y="252"/>
                    <a:pt x="1" y="5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466242" y="2435890"/>
              <a:ext cx="282390" cy="121883"/>
            </a:xfrm>
            <a:custGeom>
              <a:avLst/>
              <a:gdLst/>
              <a:ahLst/>
              <a:cxnLst/>
              <a:rect l="l" t="t" r="r" b="b"/>
              <a:pathLst>
                <a:path w="3334" h="1439" extrusionOk="0">
                  <a:moveTo>
                    <a:pt x="3333" y="731"/>
                  </a:moveTo>
                  <a:cubicBezTo>
                    <a:pt x="3333" y="1119"/>
                    <a:pt x="2580" y="1438"/>
                    <a:pt x="1667" y="1438"/>
                  </a:cubicBezTo>
                  <a:cubicBezTo>
                    <a:pt x="731" y="1438"/>
                    <a:pt x="1" y="1119"/>
                    <a:pt x="1" y="731"/>
                  </a:cubicBezTo>
                  <a:cubicBezTo>
                    <a:pt x="1" y="320"/>
                    <a:pt x="731" y="0"/>
                    <a:pt x="1667" y="0"/>
                  </a:cubicBezTo>
                  <a:cubicBezTo>
                    <a:pt x="2580" y="0"/>
                    <a:pt x="3333" y="320"/>
                    <a:pt x="3333" y="7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915274" y="1919649"/>
              <a:ext cx="264942" cy="201163"/>
            </a:xfrm>
            <a:custGeom>
              <a:avLst/>
              <a:gdLst/>
              <a:ahLst/>
              <a:cxnLst/>
              <a:rect l="l" t="t" r="r" b="b"/>
              <a:pathLst>
                <a:path w="3128" h="2375" extrusionOk="0">
                  <a:moveTo>
                    <a:pt x="3128" y="1"/>
                  </a:moveTo>
                  <a:lnTo>
                    <a:pt x="914" y="2169"/>
                  </a:lnTo>
                  <a:cubicBezTo>
                    <a:pt x="708" y="2375"/>
                    <a:pt x="389" y="2375"/>
                    <a:pt x="183" y="2169"/>
                  </a:cubicBezTo>
                  <a:cubicBezTo>
                    <a:pt x="1" y="1964"/>
                    <a:pt x="1" y="1644"/>
                    <a:pt x="206" y="1462"/>
                  </a:cubicBezTo>
                  <a:cubicBezTo>
                    <a:pt x="229" y="1416"/>
                    <a:pt x="274" y="1393"/>
                    <a:pt x="320" y="13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189784" y="2020187"/>
              <a:ext cx="100624" cy="174143"/>
            </a:xfrm>
            <a:custGeom>
              <a:avLst/>
              <a:gdLst/>
              <a:ahLst/>
              <a:cxnLst/>
              <a:rect l="l" t="t" r="r" b="b"/>
              <a:pathLst>
                <a:path w="1188" h="2056" extrusionOk="0">
                  <a:moveTo>
                    <a:pt x="1188" y="1"/>
                  </a:moveTo>
                  <a:lnTo>
                    <a:pt x="777" y="1713"/>
                  </a:lnTo>
                  <a:cubicBezTo>
                    <a:pt x="731" y="1918"/>
                    <a:pt x="526" y="2055"/>
                    <a:pt x="320" y="1987"/>
                  </a:cubicBezTo>
                  <a:cubicBezTo>
                    <a:pt x="115" y="1941"/>
                    <a:pt x="1" y="1736"/>
                    <a:pt x="46" y="1530"/>
                  </a:cubicBezTo>
                  <a:cubicBezTo>
                    <a:pt x="46" y="1484"/>
                    <a:pt x="69" y="1439"/>
                    <a:pt x="115" y="13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895963" y="1795988"/>
              <a:ext cx="251390" cy="71572"/>
            </a:xfrm>
            <a:custGeom>
              <a:avLst/>
              <a:gdLst/>
              <a:ahLst/>
              <a:cxnLst/>
              <a:rect l="l" t="t" r="r" b="b"/>
              <a:pathLst>
                <a:path w="2968" h="845" extrusionOk="0">
                  <a:moveTo>
                    <a:pt x="2968" y="0"/>
                  </a:moveTo>
                  <a:lnTo>
                    <a:pt x="548" y="776"/>
                  </a:lnTo>
                  <a:cubicBezTo>
                    <a:pt x="343" y="845"/>
                    <a:pt x="137" y="730"/>
                    <a:pt x="69" y="525"/>
                  </a:cubicBezTo>
                  <a:cubicBezTo>
                    <a:pt x="0" y="342"/>
                    <a:pt x="114" y="114"/>
                    <a:pt x="320" y="46"/>
                  </a:cubicBezTo>
                  <a:cubicBezTo>
                    <a:pt x="343" y="46"/>
                    <a:pt x="388" y="46"/>
                    <a:pt x="434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913326" y="1531049"/>
              <a:ext cx="210818" cy="89020"/>
            </a:xfrm>
            <a:custGeom>
              <a:avLst/>
              <a:gdLst/>
              <a:ahLst/>
              <a:cxnLst/>
              <a:rect l="l" t="t" r="r" b="b"/>
              <a:pathLst>
                <a:path w="2489" h="1051" extrusionOk="0">
                  <a:moveTo>
                    <a:pt x="2489" y="914"/>
                  </a:moveTo>
                  <a:lnTo>
                    <a:pt x="571" y="1028"/>
                  </a:lnTo>
                  <a:cubicBezTo>
                    <a:pt x="297" y="1051"/>
                    <a:pt x="46" y="846"/>
                    <a:pt x="24" y="549"/>
                  </a:cubicBezTo>
                  <a:cubicBezTo>
                    <a:pt x="1" y="275"/>
                    <a:pt x="229" y="24"/>
                    <a:pt x="503" y="1"/>
                  </a:cubicBezTo>
                  <a:cubicBezTo>
                    <a:pt x="594" y="1"/>
                    <a:pt x="685" y="24"/>
                    <a:pt x="777" y="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040418" y="1919649"/>
              <a:ext cx="266890" cy="203111"/>
            </a:xfrm>
            <a:custGeom>
              <a:avLst/>
              <a:gdLst/>
              <a:ahLst/>
              <a:cxnLst/>
              <a:rect l="l" t="t" r="r" b="b"/>
              <a:pathLst>
                <a:path w="3151" h="2398" extrusionOk="0">
                  <a:moveTo>
                    <a:pt x="1" y="1"/>
                  </a:moveTo>
                  <a:lnTo>
                    <a:pt x="2808" y="1370"/>
                  </a:lnTo>
                  <a:cubicBezTo>
                    <a:pt x="3059" y="1485"/>
                    <a:pt x="3151" y="1781"/>
                    <a:pt x="3037" y="2032"/>
                  </a:cubicBezTo>
                  <a:cubicBezTo>
                    <a:pt x="2922" y="2283"/>
                    <a:pt x="2626" y="2398"/>
                    <a:pt x="2375" y="2261"/>
                  </a:cubicBezTo>
                  <a:cubicBezTo>
                    <a:pt x="2306" y="2238"/>
                    <a:pt x="2261" y="2215"/>
                    <a:pt x="2238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930224" y="2020187"/>
              <a:ext cx="102572" cy="174143"/>
            </a:xfrm>
            <a:custGeom>
              <a:avLst/>
              <a:gdLst/>
              <a:ahLst/>
              <a:cxnLst/>
              <a:rect l="l" t="t" r="r" b="b"/>
              <a:pathLst>
                <a:path w="1211" h="2056" extrusionOk="0">
                  <a:moveTo>
                    <a:pt x="1" y="1"/>
                  </a:moveTo>
                  <a:lnTo>
                    <a:pt x="1096" y="1393"/>
                  </a:lnTo>
                  <a:cubicBezTo>
                    <a:pt x="1211" y="1553"/>
                    <a:pt x="1188" y="1804"/>
                    <a:pt x="1028" y="1918"/>
                  </a:cubicBezTo>
                  <a:cubicBezTo>
                    <a:pt x="845" y="2055"/>
                    <a:pt x="617" y="2032"/>
                    <a:pt x="480" y="1850"/>
                  </a:cubicBezTo>
                  <a:cubicBezTo>
                    <a:pt x="457" y="1827"/>
                    <a:pt x="412" y="1758"/>
                    <a:pt x="412" y="17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2073281" y="1795988"/>
              <a:ext cx="247578" cy="67675"/>
            </a:xfrm>
            <a:custGeom>
              <a:avLst/>
              <a:gdLst/>
              <a:ahLst/>
              <a:cxnLst/>
              <a:rect l="l" t="t" r="r" b="b"/>
              <a:pathLst>
                <a:path w="2923" h="799" extrusionOk="0">
                  <a:moveTo>
                    <a:pt x="1" y="0"/>
                  </a:moveTo>
                  <a:lnTo>
                    <a:pt x="2557" y="46"/>
                  </a:lnTo>
                  <a:cubicBezTo>
                    <a:pt x="2763" y="46"/>
                    <a:pt x="2923" y="205"/>
                    <a:pt x="2923" y="411"/>
                  </a:cubicBezTo>
                  <a:cubicBezTo>
                    <a:pt x="2923" y="639"/>
                    <a:pt x="2740" y="799"/>
                    <a:pt x="2534" y="799"/>
                  </a:cubicBezTo>
                  <a:cubicBezTo>
                    <a:pt x="2512" y="799"/>
                    <a:pt x="2466" y="776"/>
                    <a:pt x="2420" y="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2096489" y="1525290"/>
              <a:ext cx="214715" cy="94779"/>
            </a:xfrm>
            <a:custGeom>
              <a:avLst/>
              <a:gdLst/>
              <a:ahLst/>
              <a:cxnLst/>
              <a:rect l="l" t="t" r="r" b="b"/>
              <a:pathLst>
                <a:path w="2535" h="1119" extrusionOk="0">
                  <a:moveTo>
                    <a:pt x="1" y="982"/>
                  </a:moveTo>
                  <a:lnTo>
                    <a:pt x="1736" y="115"/>
                  </a:lnTo>
                  <a:cubicBezTo>
                    <a:pt x="1987" y="1"/>
                    <a:pt x="2283" y="92"/>
                    <a:pt x="2420" y="366"/>
                  </a:cubicBezTo>
                  <a:cubicBezTo>
                    <a:pt x="2534" y="617"/>
                    <a:pt x="2443" y="914"/>
                    <a:pt x="2192" y="1050"/>
                  </a:cubicBezTo>
                  <a:cubicBezTo>
                    <a:pt x="2101" y="1096"/>
                    <a:pt x="2009" y="1119"/>
                    <a:pt x="1918" y="10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 txBox="1"/>
            <p:nvPr/>
          </p:nvSpPr>
          <p:spPr>
            <a:xfrm>
              <a:off x="710627" y="3938575"/>
              <a:ext cx="1789717" cy="72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7 Januari 2020 - Akhir Januari 2020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5"/>
            <p:cNvSpPr txBox="1"/>
            <p:nvPr/>
          </p:nvSpPr>
          <p:spPr>
            <a:xfrm>
              <a:off x="710627" y="3694450"/>
              <a:ext cx="1789717" cy="26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PERANCANGAN</a:t>
              </a:r>
              <a:endParaRPr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3" name="Google Shape;203;p15"/>
          <p:cNvGrpSpPr/>
          <p:nvPr/>
        </p:nvGrpSpPr>
        <p:grpSpPr>
          <a:xfrm>
            <a:off x="375900" y="1515166"/>
            <a:ext cx="2311200" cy="3139759"/>
            <a:chOff x="3416625" y="1594816"/>
            <a:chExt cx="2311200" cy="3139759"/>
          </a:xfrm>
        </p:grpSpPr>
        <p:cxnSp>
          <p:nvCxnSpPr>
            <p:cNvPr id="204" name="Google Shape;204;p15"/>
            <p:cNvCxnSpPr>
              <a:stCxn id="205" idx="1"/>
            </p:cNvCxnSpPr>
            <p:nvPr/>
          </p:nvCxnSpPr>
          <p:spPr>
            <a:xfrm rot="10800000">
              <a:off x="4572225" y="2771675"/>
              <a:ext cx="0" cy="8166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Google Shape;206;p15"/>
            <p:cNvSpPr/>
            <p:nvPr/>
          </p:nvSpPr>
          <p:spPr>
            <a:xfrm>
              <a:off x="3692532" y="1646991"/>
              <a:ext cx="1805804" cy="1635726"/>
            </a:xfrm>
            <a:custGeom>
              <a:avLst/>
              <a:gdLst/>
              <a:ahLst/>
              <a:cxnLst/>
              <a:rect l="l" t="t" r="r" b="b"/>
              <a:pathLst>
                <a:path w="21320" h="19312" extrusionOk="0">
                  <a:moveTo>
                    <a:pt x="20726" y="13833"/>
                  </a:moveTo>
                  <a:lnTo>
                    <a:pt x="20726" y="1370"/>
                  </a:lnTo>
                  <a:cubicBezTo>
                    <a:pt x="20726" y="617"/>
                    <a:pt x="20133" y="1"/>
                    <a:pt x="19379" y="1"/>
                  </a:cubicBezTo>
                  <a:lnTo>
                    <a:pt x="1872" y="1"/>
                  </a:lnTo>
                  <a:cubicBezTo>
                    <a:pt x="1119" y="1"/>
                    <a:pt x="503" y="617"/>
                    <a:pt x="503" y="1370"/>
                  </a:cubicBezTo>
                  <a:lnTo>
                    <a:pt x="503" y="13879"/>
                  </a:lnTo>
                  <a:cubicBezTo>
                    <a:pt x="206" y="14038"/>
                    <a:pt x="1" y="14381"/>
                    <a:pt x="1" y="14746"/>
                  </a:cubicBezTo>
                  <a:lnTo>
                    <a:pt x="1" y="18307"/>
                  </a:lnTo>
                  <a:cubicBezTo>
                    <a:pt x="1" y="18855"/>
                    <a:pt x="434" y="19311"/>
                    <a:pt x="1005" y="19311"/>
                  </a:cubicBezTo>
                  <a:lnTo>
                    <a:pt x="20315" y="19311"/>
                  </a:lnTo>
                  <a:cubicBezTo>
                    <a:pt x="20863" y="19311"/>
                    <a:pt x="21319" y="18855"/>
                    <a:pt x="21319" y="18307"/>
                  </a:cubicBezTo>
                  <a:lnTo>
                    <a:pt x="21319" y="14746"/>
                  </a:lnTo>
                  <a:cubicBezTo>
                    <a:pt x="21319" y="14358"/>
                    <a:pt x="21068" y="13993"/>
                    <a:pt x="20726" y="13833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688636" y="1594816"/>
              <a:ext cx="1713058" cy="1587363"/>
            </a:xfrm>
            <a:custGeom>
              <a:avLst/>
              <a:gdLst/>
              <a:ahLst/>
              <a:cxnLst/>
              <a:rect l="l" t="t" r="r" b="b"/>
              <a:pathLst>
                <a:path w="20225" h="18741" extrusionOk="0">
                  <a:moveTo>
                    <a:pt x="18877" y="18740"/>
                  </a:moveTo>
                  <a:lnTo>
                    <a:pt x="1370" y="18740"/>
                  </a:lnTo>
                  <a:cubicBezTo>
                    <a:pt x="617" y="18740"/>
                    <a:pt x="1" y="18147"/>
                    <a:pt x="1" y="17394"/>
                  </a:cubicBezTo>
                  <a:lnTo>
                    <a:pt x="1" y="1347"/>
                  </a:lnTo>
                  <a:cubicBezTo>
                    <a:pt x="1" y="594"/>
                    <a:pt x="617" y="1"/>
                    <a:pt x="1370" y="1"/>
                  </a:cubicBezTo>
                  <a:lnTo>
                    <a:pt x="18877" y="1"/>
                  </a:lnTo>
                  <a:cubicBezTo>
                    <a:pt x="19631" y="1"/>
                    <a:pt x="20224" y="594"/>
                    <a:pt x="20224" y="1347"/>
                  </a:cubicBezTo>
                  <a:lnTo>
                    <a:pt x="20224" y="17394"/>
                  </a:lnTo>
                  <a:cubicBezTo>
                    <a:pt x="20224" y="18147"/>
                    <a:pt x="19631" y="18740"/>
                    <a:pt x="18877" y="187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781466" y="1716613"/>
              <a:ext cx="1546707" cy="802448"/>
            </a:xfrm>
            <a:custGeom>
              <a:avLst/>
              <a:gdLst/>
              <a:ahLst/>
              <a:cxnLst/>
              <a:rect l="l" t="t" r="r" b="b"/>
              <a:pathLst>
                <a:path w="18261" h="9474" extrusionOk="0">
                  <a:moveTo>
                    <a:pt x="4223" y="457"/>
                  </a:moveTo>
                  <a:cubicBezTo>
                    <a:pt x="6780" y="1"/>
                    <a:pt x="9405" y="252"/>
                    <a:pt x="12007" y="503"/>
                  </a:cubicBezTo>
                  <a:cubicBezTo>
                    <a:pt x="13741" y="685"/>
                    <a:pt x="15476" y="845"/>
                    <a:pt x="17188" y="1028"/>
                  </a:cubicBezTo>
                  <a:cubicBezTo>
                    <a:pt x="17416" y="1051"/>
                    <a:pt x="17645" y="1073"/>
                    <a:pt x="17781" y="1256"/>
                  </a:cubicBezTo>
                  <a:cubicBezTo>
                    <a:pt x="17918" y="1416"/>
                    <a:pt x="17896" y="1644"/>
                    <a:pt x="17873" y="1872"/>
                  </a:cubicBezTo>
                  <a:cubicBezTo>
                    <a:pt x="17622" y="3995"/>
                    <a:pt x="18261" y="6186"/>
                    <a:pt x="17827" y="8286"/>
                  </a:cubicBezTo>
                  <a:cubicBezTo>
                    <a:pt x="17371" y="8126"/>
                    <a:pt x="16868" y="8355"/>
                    <a:pt x="16435" y="8537"/>
                  </a:cubicBezTo>
                  <a:cubicBezTo>
                    <a:pt x="15202" y="9062"/>
                    <a:pt x="13856" y="9245"/>
                    <a:pt x="12509" y="9336"/>
                  </a:cubicBezTo>
                  <a:cubicBezTo>
                    <a:pt x="10888" y="9450"/>
                    <a:pt x="9245" y="9450"/>
                    <a:pt x="7624" y="9450"/>
                  </a:cubicBezTo>
                  <a:cubicBezTo>
                    <a:pt x="5981" y="9473"/>
                    <a:pt x="4337" y="9405"/>
                    <a:pt x="2717" y="9085"/>
                  </a:cubicBezTo>
                  <a:cubicBezTo>
                    <a:pt x="2146" y="8948"/>
                    <a:pt x="1553" y="8811"/>
                    <a:pt x="959" y="8766"/>
                  </a:cubicBezTo>
                  <a:cubicBezTo>
                    <a:pt x="799" y="8766"/>
                    <a:pt x="594" y="8857"/>
                    <a:pt x="640" y="8994"/>
                  </a:cubicBezTo>
                  <a:lnTo>
                    <a:pt x="389" y="8994"/>
                  </a:lnTo>
                  <a:cubicBezTo>
                    <a:pt x="389" y="8400"/>
                    <a:pt x="526" y="7830"/>
                    <a:pt x="548" y="7236"/>
                  </a:cubicBezTo>
                  <a:cubicBezTo>
                    <a:pt x="548" y="6711"/>
                    <a:pt x="526" y="6163"/>
                    <a:pt x="503" y="5638"/>
                  </a:cubicBezTo>
                  <a:cubicBezTo>
                    <a:pt x="480" y="4429"/>
                    <a:pt x="366" y="3219"/>
                    <a:pt x="183" y="2032"/>
                  </a:cubicBezTo>
                  <a:cubicBezTo>
                    <a:pt x="1" y="936"/>
                    <a:pt x="457" y="1051"/>
                    <a:pt x="1302" y="982"/>
                  </a:cubicBezTo>
                  <a:cubicBezTo>
                    <a:pt x="2283" y="891"/>
                    <a:pt x="3242" y="617"/>
                    <a:pt x="4223" y="457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781466" y="1689594"/>
              <a:ext cx="1546707" cy="802363"/>
            </a:xfrm>
            <a:custGeom>
              <a:avLst/>
              <a:gdLst/>
              <a:ahLst/>
              <a:cxnLst/>
              <a:rect l="l" t="t" r="r" b="b"/>
              <a:pathLst>
                <a:path w="18261" h="9473" extrusionOk="0">
                  <a:moveTo>
                    <a:pt x="4223" y="457"/>
                  </a:moveTo>
                  <a:cubicBezTo>
                    <a:pt x="6780" y="0"/>
                    <a:pt x="9405" y="251"/>
                    <a:pt x="12007" y="502"/>
                  </a:cubicBezTo>
                  <a:cubicBezTo>
                    <a:pt x="13741" y="685"/>
                    <a:pt x="15476" y="845"/>
                    <a:pt x="17188" y="1027"/>
                  </a:cubicBezTo>
                  <a:cubicBezTo>
                    <a:pt x="17416" y="1050"/>
                    <a:pt x="17645" y="1073"/>
                    <a:pt x="17781" y="1255"/>
                  </a:cubicBezTo>
                  <a:cubicBezTo>
                    <a:pt x="17918" y="1415"/>
                    <a:pt x="17896" y="1644"/>
                    <a:pt x="17873" y="1872"/>
                  </a:cubicBezTo>
                  <a:cubicBezTo>
                    <a:pt x="17622" y="3995"/>
                    <a:pt x="18261" y="6186"/>
                    <a:pt x="17827" y="8308"/>
                  </a:cubicBezTo>
                  <a:cubicBezTo>
                    <a:pt x="17371" y="8126"/>
                    <a:pt x="16868" y="8354"/>
                    <a:pt x="16435" y="8537"/>
                  </a:cubicBezTo>
                  <a:cubicBezTo>
                    <a:pt x="15202" y="9062"/>
                    <a:pt x="13856" y="9244"/>
                    <a:pt x="12509" y="9336"/>
                  </a:cubicBezTo>
                  <a:cubicBezTo>
                    <a:pt x="10888" y="9473"/>
                    <a:pt x="9245" y="9450"/>
                    <a:pt x="7624" y="9473"/>
                  </a:cubicBezTo>
                  <a:cubicBezTo>
                    <a:pt x="5981" y="9473"/>
                    <a:pt x="4337" y="9404"/>
                    <a:pt x="2717" y="9085"/>
                  </a:cubicBezTo>
                  <a:cubicBezTo>
                    <a:pt x="2146" y="8948"/>
                    <a:pt x="1553" y="8811"/>
                    <a:pt x="959" y="8788"/>
                  </a:cubicBezTo>
                  <a:cubicBezTo>
                    <a:pt x="799" y="8765"/>
                    <a:pt x="594" y="8856"/>
                    <a:pt x="640" y="8993"/>
                  </a:cubicBezTo>
                  <a:lnTo>
                    <a:pt x="389" y="8993"/>
                  </a:lnTo>
                  <a:cubicBezTo>
                    <a:pt x="389" y="8400"/>
                    <a:pt x="526" y="7829"/>
                    <a:pt x="548" y="7236"/>
                  </a:cubicBezTo>
                  <a:cubicBezTo>
                    <a:pt x="548" y="6711"/>
                    <a:pt x="526" y="6163"/>
                    <a:pt x="503" y="5638"/>
                  </a:cubicBezTo>
                  <a:cubicBezTo>
                    <a:pt x="480" y="4428"/>
                    <a:pt x="366" y="3218"/>
                    <a:pt x="183" y="2032"/>
                  </a:cubicBezTo>
                  <a:cubicBezTo>
                    <a:pt x="1" y="936"/>
                    <a:pt x="457" y="1050"/>
                    <a:pt x="1302" y="982"/>
                  </a:cubicBezTo>
                  <a:cubicBezTo>
                    <a:pt x="2283" y="890"/>
                    <a:pt x="3242" y="616"/>
                    <a:pt x="4223" y="4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013457" y="1681802"/>
              <a:ext cx="1049857" cy="1291590"/>
            </a:xfrm>
            <a:custGeom>
              <a:avLst/>
              <a:gdLst/>
              <a:ahLst/>
              <a:cxnLst/>
              <a:rect l="l" t="t" r="r" b="b"/>
              <a:pathLst>
                <a:path w="12395" h="15249" extrusionOk="0">
                  <a:moveTo>
                    <a:pt x="12326" y="12258"/>
                  </a:moveTo>
                  <a:cubicBezTo>
                    <a:pt x="12281" y="11710"/>
                    <a:pt x="12166" y="11117"/>
                    <a:pt x="11756" y="10706"/>
                  </a:cubicBezTo>
                  <a:cubicBezTo>
                    <a:pt x="11413" y="10386"/>
                    <a:pt x="10934" y="10249"/>
                    <a:pt x="10455" y="10227"/>
                  </a:cubicBezTo>
                  <a:cubicBezTo>
                    <a:pt x="10272" y="10227"/>
                    <a:pt x="10089" y="10249"/>
                    <a:pt x="9907" y="10272"/>
                  </a:cubicBezTo>
                  <a:cubicBezTo>
                    <a:pt x="10158" y="9861"/>
                    <a:pt x="10318" y="9382"/>
                    <a:pt x="10318" y="8880"/>
                  </a:cubicBezTo>
                  <a:lnTo>
                    <a:pt x="10318" y="7784"/>
                  </a:lnTo>
                  <a:cubicBezTo>
                    <a:pt x="10455" y="7807"/>
                    <a:pt x="10614" y="7830"/>
                    <a:pt x="10751" y="7830"/>
                  </a:cubicBezTo>
                  <a:cubicBezTo>
                    <a:pt x="10888" y="7807"/>
                    <a:pt x="11002" y="7807"/>
                    <a:pt x="11117" y="7739"/>
                  </a:cubicBezTo>
                  <a:cubicBezTo>
                    <a:pt x="11276" y="7670"/>
                    <a:pt x="11368" y="7510"/>
                    <a:pt x="11436" y="7351"/>
                  </a:cubicBezTo>
                  <a:cubicBezTo>
                    <a:pt x="11642" y="6940"/>
                    <a:pt x="11619" y="6415"/>
                    <a:pt x="11390" y="6027"/>
                  </a:cubicBezTo>
                  <a:cubicBezTo>
                    <a:pt x="11345" y="5913"/>
                    <a:pt x="11276" y="5821"/>
                    <a:pt x="11162" y="5753"/>
                  </a:cubicBezTo>
                  <a:cubicBezTo>
                    <a:pt x="11094" y="5707"/>
                    <a:pt x="11025" y="5684"/>
                    <a:pt x="10934" y="5684"/>
                  </a:cubicBezTo>
                  <a:cubicBezTo>
                    <a:pt x="10706" y="5661"/>
                    <a:pt x="10477" y="5753"/>
                    <a:pt x="10318" y="5935"/>
                  </a:cubicBezTo>
                  <a:lnTo>
                    <a:pt x="10318" y="5913"/>
                  </a:lnTo>
                  <a:cubicBezTo>
                    <a:pt x="10546" y="5684"/>
                    <a:pt x="10729" y="5388"/>
                    <a:pt x="10843" y="5114"/>
                  </a:cubicBezTo>
                  <a:cubicBezTo>
                    <a:pt x="11071" y="4612"/>
                    <a:pt x="11139" y="4064"/>
                    <a:pt x="11162" y="3516"/>
                  </a:cubicBezTo>
                  <a:cubicBezTo>
                    <a:pt x="11162" y="3105"/>
                    <a:pt x="11117" y="2671"/>
                    <a:pt x="10980" y="2283"/>
                  </a:cubicBezTo>
                  <a:cubicBezTo>
                    <a:pt x="10683" y="1393"/>
                    <a:pt x="9861" y="686"/>
                    <a:pt x="8925" y="320"/>
                  </a:cubicBezTo>
                  <a:cubicBezTo>
                    <a:pt x="8195" y="46"/>
                    <a:pt x="7373" y="1"/>
                    <a:pt x="6620" y="1"/>
                  </a:cubicBezTo>
                  <a:cubicBezTo>
                    <a:pt x="5821" y="1"/>
                    <a:pt x="5022" y="183"/>
                    <a:pt x="4337" y="594"/>
                  </a:cubicBezTo>
                  <a:cubicBezTo>
                    <a:pt x="4041" y="777"/>
                    <a:pt x="3790" y="1005"/>
                    <a:pt x="3539" y="1256"/>
                  </a:cubicBezTo>
                  <a:cubicBezTo>
                    <a:pt x="3447" y="1347"/>
                    <a:pt x="3356" y="1462"/>
                    <a:pt x="3219" y="1530"/>
                  </a:cubicBezTo>
                  <a:cubicBezTo>
                    <a:pt x="3128" y="1576"/>
                    <a:pt x="2991" y="1599"/>
                    <a:pt x="2877" y="1621"/>
                  </a:cubicBezTo>
                  <a:cubicBezTo>
                    <a:pt x="2055" y="1781"/>
                    <a:pt x="1484" y="2557"/>
                    <a:pt x="1370" y="3379"/>
                  </a:cubicBezTo>
                  <a:cubicBezTo>
                    <a:pt x="1370" y="3425"/>
                    <a:pt x="1370" y="3447"/>
                    <a:pt x="1347" y="3470"/>
                  </a:cubicBezTo>
                  <a:cubicBezTo>
                    <a:pt x="1302" y="3972"/>
                    <a:pt x="1393" y="4497"/>
                    <a:pt x="1553" y="4977"/>
                  </a:cubicBezTo>
                  <a:cubicBezTo>
                    <a:pt x="1644" y="5228"/>
                    <a:pt x="1735" y="5479"/>
                    <a:pt x="1872" y="5707"/>
                  </a:cubicBezTo>
                  <a:cubicBezTo>
                    <a:pt x="1872" y="5753"/>
                    <a:pt x="1895" y="5776"/>
                    <a:pt x="1918" y="5798"/>
                  </a:cubicBezTo>
                  <a:cubicBezTo>
                    <a:pt x="1781" y="5707"/>
                    <a:pt x="1621" y="5661"/>
                    <a:pt x="1439" y="5684"/>
                  </a:cubicBezTo>
                  <a:cubicBezTo>
                    <a:pt x="1370" y="5684"/>
                    <a:pt x="1302" y="5707"/>
                    <a:pt x="1233" y="5753"/>
                  </a:cubicBezTo>
                  <a:cubicBezTo>
                    <a:pt x="1119" y="5821"/>
                    <a:pt x="1051" y="5913"/>
                    <a:pt x="982" y="6027"/>
                  </a:cubicBezTo>
                  <a:cubicBezTo>
                    <a:pt x="777" y="6415"/>
                    <a:pt x="754" y="6940"/>
                    <a:pt x="936" y="7351"/>
                  </a:cubicBezTo>
                  <a:cubicBezTo>
                    <a:pt x="1005" y="7510"/>
                    <a:pt x="1119" y="7670"/>
                    <a:pt x="1256" y="7739"/>
                  </a:cubicBezTo>
                  <a:cubicBezTo>
                    <a:pt x="1370" y="7807"/>
                    <a:pt x="1507" y="7807"/>
                    <a:pt x="1644" y="7830"/>
                  </a:cubicBezTo>
                  <a:cubicBezTo>
                    <a:pt x="1758" y="7830"/>
                    <a:pt x="1872" y="7807"/>
                    <a:pt x="1986" y="7807"/>
                  </a:cubicBezTo>
                  <a:lnTo>
                    <a:pt x="1986" y="8880"/>
                  </a:lnTo>
                  <a:cubicBezTo>
                    <a:pt x="1986" y="9565"/>
                    <a:pt x="2260" y="10181"/>
                    <a:pt x="2694" y="10660"/>
                  </a:cubicBezTo>
                  <a:cubicBezTo>
                    <a:pt x="2352" y="10637"/>
                    <a:pt x="2009" y="10592"/>
                    <a:pt x="1667" y="10615"/>
                  </a:cubicBezTo>
                  <a:cubicBezTo>
                    <a:pt x="1393" y="10660"/>
                    <a:pt x="1119" y="10706"/>
                    <a:pt x="868" y="10866"/>
                  </a:cubicBezTo>
                  <a:cubicBezTo>
                    <a:pt x="526" y="11071"/>
                    <a:pt x="320" y="11436"/>
                    <a:pt x="206" y="11824"/>
                  </a:cubicBezTo>
                  <a:cubicBezTo>
                    <a:pt x="92" y="12212"/>
                    <a:pt x="69" y="12600"/>
                    <a:pt x="69" y="13011"/>
                  </a:cubicBezTo>
                  <a:cubicBezTo>
                    <a:pt x="46" y="13673"/>
                    <a:pt x="23" y="14358"/>
                    <a:pt x="1" y="15043"/>
                  </a:cubicBezTo>
                  <a:cubicBezTo>
                    <a:pt x="4086" y="15248"/>
                    <a:pt x="8172" y="15134"/>
                    <a:pt x="12235" y="14723"/>
                  </a:cubicBezTo>
                  <a:cubicBezTo>
                    <a:pt x="12372" y="13901"/>
                    <a:pt x="12395" y="13080"/>
                    <a:pt x="12326" y="12258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038613" y="2520832"/>
              <a:ext cx="1049857" cy="425448"/>
            </a:xfrm>
            <a:custGeom>
              <a:avLst/>
              <a:gdLst/>
              <a:ahLst/>
              <a:cxnLst/>
              <a:rect l="l" t="t" r="r" b="b"/>
              <a:pathLst>
                <a:path w="12395" h="5023" extrusionOk="0">
                  <a:moveTo>
                    <a:pt x="1667" y="389"/>
                  </a:moveTo>
                  <a:cubicBezTo>
                    <a:pt x="1393" y="435"/>
                    <a:pt x="1096" y="480"/>
                    <a:pt x="868" y="640"/>
                  </a:cubicBezTo>
                  <a:cubicBezTo>
                    <a:pt x="525" y="845"/>
                    <a:pt x="297" y="1211"/>
                    <a:pt x="206" y="1599"/>
                  </a:cubicBezTo>
                  <a:cubicBezTo>
                    <a:pt x="92" y="1987"/>
                    <a:pt x="69" y="2375"/>
                    <a:pt x="69" y="2786"/>
                  </a:cubicBezTo>
                  <a:lnTo>
                    <a:pt x="0" y="4817"/>
                  </a:lnTo>
                  <a:cubicBezTo>
                    <a:pt x="4063" y="5023"/>
                    <a:pt x="8172" y="4908"/>
                    <a:pt x="12235" y="4498"/>
                  </a:cubicBezTo>
                  <a:cubicBezTo>
                    <a:pt x="12349" y="3699"/>
                    <a:pt x="12394" y="2854"/>
                    <a:pt x="12326" y="2055"/>
                  </a:cubicBezTo>
                  <a:cubicBezTo>
                    <a:pt x="12258" y="1485"/>
                    <a:pt x="12143" y="891"/>
                    <a:pt x="11755" y="503"/>
                  </a:cubicBezTo>
                  <a:cubicBezTo>
                    <a:pt x="11413" y="161"/>
                    <a:pt x="10934" y="24"/>
                    <a:pt x="10454" y="1"/>
                  </a:cubicBezTo>
                  <a:cubicBezTo>
                    <a:pt x="9975" y="1"/>
                    <a:pt x="9496" y="92"/>
                    <a:pt x="9039" y="184"/>
                  </a:cubicBezTo>
                  <a:cubicBezTo>
                    <a:pt x="8035" y="343"/>
                    <a:pt x="7031" y="412"/>
                    <a:pt x="6003" y="435"/>
                  </a:cubicBezTo>
                  <a:cubicBezTo>
                    <a:pt x="5068" y="435"/>
                    <a:pt x="4109" y="343"/>
                    <a:pt x="3173" y="435"/>
                  </a:cubicBezTo>
                  <a:cubicBezTo>
                    <a:pt x="2671" y="480"/>
                    <a:pt x="2169" y="343"/>
                    <a:pt x="1667" y="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400109" y="2609766"/>
              <a:ext cx="303650" cy="102572"/>
            </a:xfrm>
            <a:custGeom>
              <a:avLst/>
              <a:gdLst/>
              <a:ahLst/>
              <a:cxnLst/>
              <a:rect l="l" t="t" r="r" b="b"/>
              <a:pathLst>
                <a:path w="3585" h="1211" extrusionOk="0">
                  <a:moveTo>
                    <a:pt x="1" y="69"/>
                  </a:moveTo>
                  <a:cubicBezTo>
                    <a:pt x="297" y="526"/>
                    <a:pt x="754" y="891"/>
                    <a:pt x="1302" y="1051"/>
                  </a:cubicBezTo>
                  <a:cubicBezTo>
                    <a:pt x="1827" y="1211"/>
                    <a:pt x="2420" y="1119"/>
                    <a:pt x="2877" y="800"/>
                  </a:cubicBezTo>
                  <a:cubicBezTo>
                    <a:pt x="3173" y="594"/>
                    <a:pt x="3379" y="298"/>
                    <a:pt x="3584" y="1"/>
                  </a:cubicBezTo>
                  <a:close/>
                </a:path>
              </a:pathLst>
            </a:custGeom>
            <a:solidFill>
              <a:srgbClr val="F7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400109" y="2609766"/>
              <a:ext cx="303650" cy="102572"/>
            </a:xfrm>
            <a:custGeom>
              <a:avLst/>
              <a:gdLst/>
              <a:ahLst/>
              <a:cxnLst/>
              <a:rect l="l" t="t" r="r" b="b"/>
              <a:pathLst>
                <a:path w="3585" h="1211" extrusionOk="0">
                  <a:moveTo>
                    <a:pt x="1" y="69"/>
                  </a:moveTo>
                  <a:cubicBezTo>
                    <a:pt x="297" y="526"/>
                    <a:pt x="754" y="891"/>
                    <a:pt x="1302" y="1051"/>
                  </a:cubicBezTo>
                  <a:cubicBezTo>
                    <a:pt x="1827" y="1211"/>
                    <a:pt x="2420" y="1119"/>
                    <a:pt x="2877" y="800"/>
                  </a:cubicBezTo>
                  <a:cubicBezTo>
                    <a:pt x="3173" y="594"/>
                    <a:pt x="3379" y="298"/>
                    <a:pt x="3584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359538" y="2681337"/>
              <a:ext cx="102572" cy="104520"/>
            </a:xfrm>
            <a:custGeom>
              <a:avLst/>
              <a:gdLst/>
              <a:ahLst/>
              <a:cxnLst/>
              <a:rect l="l" t="t" r="r" b="b"/>
              <a:pathLst>
                <a:path w="1211" h="1234" extrusionOk="0">
                  <a:moveTo>
                    <a:pt x="343" y="366"/>
                  </a:moveTo>
                  <a:cubicBezTo>
                    <a:pt x="434" y="229"/>
                    <a:pt x="548" y="92"/>
                    <a:pt x="708" y="46"/>
                  </a:cubicBezTo>
                  <a:cubicBezTo>
                    <a:pt x="868" y="0"/>
                    <a:pt x="1073" y="46"/>
                    <a:pt x="1142" y="206"/>
                  </a:cubicBezTo>
                  <a:cubicBezTo>
                    <a:pt x="1210" y="320"/>
                    <a:pt x="1187" y="457"/>
                    <a:pt x="1142" y="571"/>
                  </a:cubicBezTo>
                  <a:cubicBezTo>
                    <a:pt x="1119" y="777"/>
                    <a:pt x="1073" y="959"/>
                    <a:pt x="1027" y="1142"/>
                  </a:cubicBezTo>
                  <a:cubicBezTo>
                    <a:pt x="1027" y="1165"/>
                    <a:pt x="1027" y="1187"/>
                    <a:pt x="1005" y="1187"/>
                  </a:cubicBezTo>
                  <a:cubicBezTo>
                    <a:pt x="1005" y="1210"/>
                    <a:pt x="959" y="1210"/>
                    <a:pt x="936" y="1210"/>
                  </a:cubicBezTo>
                  <a:cubicBezTo>
                    <a:pt x="799" y="1233"/>
                    <a:pt x="639" y="1233"/>
                    <a:pt x="502" y="1233"/>
                  </a:cubicBezTo>
                  <a:cubicBezTo>
                    <a:pt x="320" y="1233"/>
                    <a:pt x="0" y="1233"/>
                    <a:pt x="23" y="982"/>
                  </a:cubicBezTo>
                  <a:cubicBezTo>
                    <a:pt x="46" y="777"/>
                    <a:pt x="229" y="525"/>
                    <a:pt x="343" y="366"/>
                  </a:cubicBezTo>
                  <a:close/>
                </a:path>
              </a:pathLst>
            </a:custGeom>
            <a:solidFill>
              <a:srgbClr val="F7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666911" y="2681337"/>
              <a:ext cx="100624" cy="104520"/>
            </a:xfrm>
            <a:custGeom>
              <a:avLst/>
              <a:gdLst/>
              <a:ahLst/>
              <a:cxnLst/>
              <a:rect l="l" t="t" r="r" b="b"/>
              <a:pathLst>
                <a:path w="1188" h="1234" extrusionOk="0">
                  <a:moveTo>
                    <a:pt x="868" y="366"/>
                  </a:moveTo>
                  <a:cubicBezTo>
                    <a:pt x="777" y="229"/>
                    <a:pt x="640" y="92"/>
                    <a:pt x="480" y="46"/>
                  </a:cubicBezTo>
                  <a:cubicBezTo>
                    <a:pt x="320" y="0"/>
                    <a:pt x="138" y="46"/>
                    <a:pt x="46" y="206"/>
                  </a:cubicBezTo>
                  <a:cubicBezTo>
                    <a:pt x="1" y="320"/>
                    <a:pt x="23" y="457"/>
                    <a:pt x="46" y="571"/>
                  </a:cubicBezTo>
                  <a:cubicBezTo>
                    <a:pt x="92" y="777"/>
                    <a:pt x="138" y="959"/>
                    <a:pt x="160" y="1142"/>
                  </a:cubicBezTo>
                  <a:cubicBezTo>
                    <a:pt x="160" y="1165"/>
                    <a:pt x="183" y="1187"/>
                    <a:pt x="183" y="1187"/>
                  </a:cubicBezTo>
                  <a:cubicBezTo>
                    <a:pt x="206" y="1210"/>
                    <a:pt x="229" y="1210"/>
                    <a:pt x="252" y="1210"/>
                  </a:cubicBezTo>
                  <a:cubicBezTo>
                    <a:pt x="411" y="1233"/>
                    <a:pt x="548" y="1233"/>
                    <a:pt x="708" y="1233"/>
                  </a:cubicBezTo>
                  <a:cubicBezTo>
                    <a:pt x="891" y="1233"/>
                    <a:pt x="1187" y="1233"/>
                    <a:pt x="1165" y="982"/>
                  </a:cubicBezTo>
                  <a:cubicBezTo>
                    <a:pt x="1142" y="777"/>
                    <a:pt x="982" y="525"/>
                    <a:pt x="868" y="366"/>
                  </a:cubicBezTo>
                  <a:close/>
                </a:path>
              </a:pathLst>
            </a:custGeom>
            <a:solidFill>
              <a:srgbClr val="F7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646117" y="2756719"/>
              <a:ext cx="1805804" cy="471779"/>
            </a:xfrm>
            <a:custGeom>
              <a:avLst/>
              <a:gdLst/>
              <a:ahLst/>
              <a:cxnLst/>
              <a:rect l="l" t="t" r="r" b="b"/>
              <a:pathLst>
                <a:path w="21320" h="5570" extrusionOk="0">
                  <a:moveTo>
                    <a:pt x="20315" y="5570"/>
                  </a:moveTo>
                  <a:lnTo>
                    <a:pt x="1005" y="5570"/>
                  </a:lnTo>
                  <a:cubicBezTo>
                    <a:pt x="457" y="5570"/>
                    <a:pt x="1" y="5114"/>
                    <a:pt x="1" y="4566"/>
                  </a:cubicBezTo>
                  <a:lnTo>
                    <a:pt x="1" y="1005"/>
                  </a:lnTo>
                  <a:cubicBezTo>
                    <a:pt x="1" y="457"/>
                    <a:pt x="457" y="1"/>
                    <a:pt x="1005" y="1"/>
                  </a:cubicBezTo>
                  <a:lnTo>
                    <a:pt x="20315" y="1"/>
                  </a:lnTo>
                  <a:cubicBezTo>
                    <a:pt x="20863" y="1"/>
                    <a:pt x="21320" y="457"/>
                    <a:pt x="21320" y="1005"/>
                  </a:cubicBezTo>
                  <a:lnTo>
                    <a:pt x="21320" y="4566"/>
                  </a:lnTo>
                  <a:cubicBezTo>
                    <a:pt x="21320" y="5114"/>
                    <a:pt x="20863" y="5570"/>
                    <a:pt x="20315" y="55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059872" y="2671681"/>
              <a:ext cx="290097" cy="189559"/>
            </a:xfrm>
            <a:custGeom>
              <a:avLst/>
              <a:gdLst/>
              <a:ahLst/>
              <a:cxnLst/>
              <a:rect l="l" t="t" r="r" b="b"/>
              <a:pathLst>
                <a:path w="3425" h="2238" extrusionOk="0">
                  <a:moveTo>
                    <a:pt x="434" y="251"/>
                  </a:moveTo>
                  <a:cubicBezTo>
                    <a:pt x="457" y="229"/>
                    <a:pt x="503" y="206"/>
                    <a:pt x="525" y="206"/>
                  </a:cubicBezTo>
                  <a:cubicBezTo>
                    <a:pt x="571" y="206"/>
                    <a:pt x="617" y="229"/>
                    <a:pt x="640" y="251"/>
                  </a:cubicBezTo>
                  <a:cubicBezTo>
                    <a:pt x="776" y="366"/>
                    <a:pt x="868" y="525"/>
                    <a:pt x="868" y="685"/>
                  </a:cubicBezTo>
                  <a:cubicBezTo>
                    <a:pt x="891" y="525"/>
                    <a:pt x="936" y="343"/>
                    <a:pt x="1050" y="229"/>
                  </a:cubicBezTo>
                  <a:cubicBezTo>
                    <a:pt x="1165" y="114"/>
                    <a:pt x="1370" y="46"/>
                    <a:pt x="1507" y="114"/>
                  </a:cubicBezTo>
                  <a:cubicBezTo>
                    <a:pt x="1712" y="206"/>
                    <a:pt x="1781" y="434"/>
                    <a:pt x="1826" y="639"/>
                  </a:cubicBezTo>
                  <a:cubicBezTo>
                    <a:pt x="1826" y="480"/>
                    <a:pt x="1849" y="343"/>
                    <a:pt x="1941" y="229"/>
                  </a:cubicBezTo>
                  <a:cubicBezTo>
                    <a:pt x="2032" y="92"/>
                    <a:pt x="2192" y="0"/>
                    <a:pt x="2329" y="46"/>
                  </a:cubicBezTo>
                  <a:cubicBezTo>
                    <a:pt x="2557" y="92"/>
                    <a:pt x="2625" y="343"/>
                    <a:pt x="2671" y="525"/>
                  </a:cubicBezTo>
                  <a:cubicBezTo>
                    <a:pt x="2717" y="343"/>
                    <a:pt x="2854" y="92"/>
                    <a:pt x="3082" y="114"/>
                  </a:cubicBezTo>
                  <a:cubicBezTo>
                    <a:pt x="3196" y="114"/>
                    <a:pt x="3287" y="206"/>
                    <a:pt x="3356" y="297"/>
                  </a:cubicBezTo>
                  <a:cubicBezTo>
                    <a:pt x="3401" y="411"/>
                    <a:pt x="3401" y="525"/>
                    <a:pt x="3401" y="639"/>
                  </a:cubicBezTo>
                  <a:cubicBezTo>
                    <a:pt x="3424" y="982"/>
                    <a:pt x="3424" y="1324"/>
                    <a:pt x="3287" y="1644"/>
                  </a:cubicBezTo>
                  <a:cubicBezTo>
                    <a:pt x="3219" y="1826"/>
                    <a:pt x="3082" y="1986"/>
                    <a:pt x="2876" y="2032"/>
                  </a:cubicBezTo>
                  <a:cubicBezTo>
                    <a:pt x="2671" y="2077"/>
                    <a:pt x="2443" y="1872"/>
                    <a:pt x="2534" y="1712"/>
                  </a:cubicBezTo>
                  <a:cubicBezTo>
                    <a:pt x="2557" y="1826"/>
                    <a:pt x="2511" y="1963"/>
                    <a:pt x="2397" y="2032"/>
                  </a:cubicBezTo>
                  <a:cubicBezTo>
                    <a:pt x="2306" y="2123"/>
                    <a:pt x="2146" y="2123"/>
                    <a:pt x="2032" y="2077"/>
                  </a:cubicBezTo>
                  <a:cubicBezTo>
                    <a:pt x="1804" y="1963"/>
                    <a:pt x="1781" y="1712"/>
                    <a:pt x="1781" y="1484"/>
                  </a:cubicBezTo>
                  <a:cubicBezTo>
                    <a:pt x="1758" y="1667"/>
                    <a:pt x="1689" y="1849"/>
                    <a:pt x="1575" y="2009"/>
                  </a:cubicBezTo>
                  <a:cubicBezTo>
                    <a:pt x="1530" y="2077"/>
                    <a:pt x="1484" y="2146"/>
                    <a:pt x="1416" y="2169"/>
                  </a:cubicBezTo>
                  <a:cubicBezTo>
                    <a:pt x="1279" y="2237"/>
                    <a:pt x="1096" y="2146"/>
                    <a:pt x="1005" y="2032"/>
                  </a:cubicBezTo>
                  <a:cubicBezTo>
                    <a:pt x="913" y="1895"/>
                    <a:pt x="913" y="1735"/>
                    <a:pt x="913" y="1598"/>
                  </a:cubicBezTo>
                  <a:cubicBezTo>
                    <a:pt x="959" y="1781"/>
                    <a:pt x="754" y="1986"/>
                    <a:pt x="525" y="1940"/>
                  </a:cubicBezTo>
                  <a:cubicBezTo>
                    <a:pt x="0" y="1826"/>
                    <a:pt x="92" y="525"/>
                    <a:pt x="434" y="251"/>
                  </a:cubicBezTo>
                  <a:close/>
                </a:path>
              </a:pathLst>
            </a:custGeom>
            <a:solidFill>
              <a:srgbClr val="F7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777105" y="2671681"/>
              <a:ext cx="292046" cy="189559"/>
            </a:xfrm>
            <a:custGeom>
              <a:avLst/>
              <a:gdLst/>
              <a:ahLst/>
              <a:cxnLst/>
              <a:rect l="l" t="t" r="r" b="b"/>
              <a:pathLst>
                <a:path w="3448" h="2238" extrusionOk="0">
                  <a:moveTo>
                    <a:pt x="3014" y="251"/>
                  </a:moveTo>
                  <a:cubicBezTo>
                    <a:pt x="2968" y="229"/>
                    <a:pt x="2945" y="206"/>
                    <a:pt x="2899" y="206"/>
                  </a:cubicBezTo>
                  <a:cubicBezTo>
                    <a:pt x="2854" y="206"/>
                    <a:pt x="2831" y="229"/>
                    <a:pt x="2785" y="251"/>
                  </a:cubicBezTo>
                  <a:cubicBezTo>
                    <a:pt x="2648" y="366"/>
                    <a:pt x="2557" y="525"/>
                    <a:pt x="2557" y="685"/>
                  </a:cubicBezTo>
                  <a:cubicBezTo>
                    <a:pt x="2557" y="525"/>
                    <a:pt x="2511" y="343"/>
                    <a:pt x="2397" y="229"/>
                  </a:cubicBezTo>
                  <a:cubicBezTo>
                    <a:pt x="2283" y="114"/>
                    <a:pt x="2078" y="46"/>
                    <a:pt x="1918" y="114"/>
                  </a:cubicBezTo>
                  <a:cubicBezTo>
                    <a:pt x="1713" y="206"/>
                    <a:pt x="1667" y="434"/>
                    <a:pt x="1621" y="639"/>
                  </a:cubicBezTo>
                  <a:cubicBezTo>
                    <a:pt x="1598" y="480"/>
                    <a:pt x="1576" y="343"/>
                    <a:pt x="1507" y="229"/>
                  </a:cubicBezTo>
                  <a:cubicBezTo>
                    <a:pt x="1416" y="92"/>
                    <a:pt x="1256" y="0"/>
                    <a:pt x="1096" y="46"/>
                  </a:cubicBezTo>
                  <a:cubicBezTo>
                    <a:pt x="891" y="92"/>
                    <a:pt x="822" y="343"/>
                    <a:pt x="777" y="525"/>
                  </a:cubicBezTo>
                  <a:cubicBezTo>
                    <a:pt x="708" y="343"/>
                    <a:pt x="594" y="92"/>
                    <a:pt x="366" y="114"/>
                  </a:cubicBezTo>
                  <a:cubicBezTo>
                    <a:pt x="252" y="114"/>
                    <a:pt x="138" y="206"/>
                    <a:pt x="92" y="297"/>
                  </a:cubicBezTo>
                  <a:cubicBezTo>
                    <a:pt x="46" y="411"/>
                    <a:pt x="23" y="525"/>
                    <a:pt x="23" y="639"/>
                  </a:cubicBezTo>
                  <a:cubicBezTo>
                    <a:pt x="1" y="982"/>
                    <a:pt x="23" y="1324"/>
                    <a:pt x="160" y="1644"/>
                  </a:cubicBezTo>
                  <a:cubicBezTo>
                    <a:pt x="229" y="1826"/>
                    <a:pt x="366" y="1986"/>
                    <a:pt x="548" y="2032"/>
                  </a:cubicBezTo>
                  <a:cubicBezTo>
                    <a:pt x="754" y="2077"/>
                    <a:pt x="982" y="1872"/>
                    <a:pt x="914" y="1712"/>
                  </a:cubicBezTo>
                  <a:cubicBezTo>
                    <a:pt x="868" y="1826"/>
                    <a:pt x="936" y="1963"/>
                    <a:pt x="1028" y="2032"/>
                  </a:cubicBezTo>
                  <a:cubicBezTo>
                    <a:pt x="1142" y="2123"/>
                    <a:pt x="1302" y="2123"/>
                    <a:pt x="1416" y="2077"/>
                  </a:cubicBezTo>
                  <a:cubicBezTo>
                    <a:pt x="1621" y="1963"/>
                    <a:pt x="1667" y="1712"/>
                    <a:pt x="1667" y="1484"/>
                  </a:cubicBezTo>
                  <a:cubicBezTo>
                    <a:pt x="1690" y="1667"/>
                    <a:pt x="1758" y="1849"/>
                    <a:pt x="1849" y="2009"/>
                  </a:cubicBezTo>
                  <a:cubicBezTo>
                    <a:pt x="1895" y="2077"/>
                    <a:pt x="1941" y="2146"/>
                    <a:pt x="2009" y="2169"/>
                  </a:cubicBezTo>
                  <a:cubicBezTo>
                    <a:pt x="2169" y="2237"/>
                    <a:pt x="2352" y="2146"/>
                    <a:pt x="2420" y="2032"/>
                  </a:cubicBezTo>
                  <a:cubicBezTo>
                    <a:pt x="2511" y="1895"/>
                    <a:pt x="2511" y="1735"/>
                    <a:pt x="2534" y="1598"/>
                  </a:cubicBezTo>
                  <a:cubicBezTo>
                    <a:pt x="2466" y="1781"/>
                    <a:pt x="2694" y="1986"/>
                    <a:pt x="2899" y="1940"/>
                  </a:cubicBezTo>
                  <a:cubicBezTo>
                    <a:pt x="3447" y="1826"/>
                    <a:pt x="3333" y="525"/>
                    <a:pt x="3014" y="251"/>
                  </a:cubicBezTo>
                  <a:close/>
                </a:path>
              </a:pathLst>
            </a:custGeom>
            <a:solidFill>
              <a:srgbClr val="F7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278311" y="2561487"/>
              <a:ext cx="551058" cy="89020"/>
            </a:xfrm>
            <a:custGeom>
              <a:avLst/>
              <a:gdLst/>
              <a:ahLst/>
              <a:cxnLst/>
              <a:rect l="l" t="t" r="r" b="b"/>
              <a:pathLst>
                <a:path w="6506" h="1051" extrusionOk="0">
                  <a:moveTo>
                    <a:pt x="1" y="0"/>
                  </a:moveTo>
                  <a:cubicBezTo>
                    <a:pt x="183" y="320"/>
                    <a:pt x="457" y="571"/>
                    <a:pt x="777" y="754"/>
                  </a:cubicBezTo>
                  <a:cubicBezTo>
                    <a:pt x="1302" y="1005"/>
                    <a:pt x="1895" y="1027"/>
                    <a:pt x="2466" y="1050"/>
                  </a:cubicBezTo>
                  <a:cubicBezTo>
                    <a:pt x="3173" y="1050"/>
                    <a:pt x="3904" y="1050"/>
                    <a:pt x="4611" y="1027"/>
                  </a:cubicBezTo>
                  <a:cubicBezTo>
                    <a:pt x="4794" y="1027"/>
                    <a:pt x="4999" y="1027"/>
                    <a:pt x="5182" y="982"/>
                  </a:cubicBezTo>
                  <a:cubicBezTo>
                    <a:pt x="5730" y="890"/>
                    <a:pt x="6186" y="548"/>
                    <a:pt x="6506" y="114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206825" y="1786236"/>
              <a:ext cx="705720" cy="843019"/>
            </a:xfrm>
            <a:custGeom>
              <a:avLst/>
              <a:gdLst/>
              <a:ahLst/>
              <a:cxnLst/>
              <a:rect l="l" t="t" r="r" b="b"/>
              <a:pathLst>
                <a:path w="8332" h="9953" extrusionOk="0">
                  <a:moveTo>
                    <a:pt x="5684" y="9952"/>
                  </a:moveTo>
                  <a:lnTo>
                    <a:pt x="2648" y="9952"/>
                  </a:lnTo>
                  <a:cubicBezTo>
                    <a:pt x="1187" y="9952"/>
                    <a:pt x="0" y="8765"/>
                    <a:pt x="0" y="7327"/>
                  </a:cubicBezTo>
                  <a:lnTo>
                    <a:pt x="0" y="2625"/>
                  </a:lnTo>
                  <a:cubicBezTo>
                    <a:pt x="0" y="1187"/>
                    <a:pt x="1187" y="0"/>
                    <a:pt x="2648" y="0"/>
                  </a:cubicBezTo>
                  <a:lnTo>
                    <a:pt x="5684" y="0"/>
                  </a:lnTo>
                  <a:cubicBezTo>
                    <a:pt x="7144" y="0"/>
                    <a:pt x="8331" y="1187"/>
                    <a:pt x="8331" y="2625"/>
                  </a:cubicBezTo>
                  <a:lnTo>
                    <a:pt x="8331" y="7327"/>
                  </a:lnTo>
                  <a:cubicBezTo>
                    <a:pt x="8331" y="8765"/>
                    <a:pt x="7144" y="9952"/>
                    <a:pt x="5684" y="9952"/>
                  </a:cubicBezTo>
                  <a:close/>
                </a:path>
              </a:pathLst>
            </a:custGeom>
            <a:solidFill>
              <a:srgbClr val="F7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347934" y="2174836"/>
              <a:ext cx="148903" cy="79364"/>
            </a:xfrm>
            <a:custGeom>
              <a:avLst/>
              <a:gdLst/>
              <a:ahLst/>
              <a:cxnLst/>
              <a:rect l="l" t="t" r="r" b="b"/>
              <a:pathLst>
                <a:path w="1758" h="937" extrusionOk="0">
                  <a:moveTo>
                    <a:pt x="69" y="23"/>
                  </a:moveTo>
                  <a:cubicBezTo>
                    <a:pt x="92" y="206"/>
                    <a:pt x="183" y="388"/>
                    <a:pt x="343" y="525"/>
                  </a:cubicBezTo>
                  <a:cubicBezTo>
                    <a:pt x="503" y="639"/>
                    <a:pt x="708" y="708"/>
                    <a:pt x="891" y="708"/>
                  </a:cubicBezTo>
                  <a:cubicBezTo>
                    <a:pt x="1096" y="708"/>
                    <a:pt x="1301" y="662"/>
                    <a:pt x="1438" y="525"/>
                  </a:cubicBezTo>
                  <a:cubicBezTo>
                    <a:pt x="1575" y="388"/>
                    <a:pt x="1644" y="183"/>
                    <a:pt x="1712" y="0"/>
                  </a:cubicBezTo>
                  <a:lnTo>
                    <a:pt x="1735" y="0"/>
                  </a:lnTo>
                  <a:cubicBezTo>
                    <a:pt x="1758" y="206"/>
                    <a:pt x="1735" y="434"/>
                    <a:pt x="1553" y="662"/>
                  </a:cubicBezTo>
                  <a:cubicBezTo>
                    <a:pt x="1393" y="868"/>
                    <a:pt x="1142" y="936"/>
                    <a:pt x="891" y="936"/>
                  </a:cubicBezTo>
                  <a:cubicBezTo>
                    <a:pt x="639" y="936"/>
                    <a:pt x="388" y="845"/>
                    <a:pt x="229" y="662"/>
                  </a:cubicBezTo>
                  <a:cubicBezTo>
                    <a:pt x="137" y="571"/>
                    <a:pt x="92" y="457"/>
                    <a:pt x="46" y="365"/>
                  </a:cubicBezTo>
                  <a:cubicBezTo>
                    <a:pt x="23" y="228"/>
                    <a:pt x="0" y="114"/>
                    <a:pt x="46" y="23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22444" y="2174836"/>
              <a:ext cx="147039" cy="79364"/>
            </a:xfrm>
            <a:custGeom>
              <a:avLst/>
              <a:gdLst/>
              <a:ahLst/>
              <a:cxnLst/>
              <a:rect l="l" t="t" r="r" b="b"/>
              <a:pathLst>
                <a:path w="1736" h="937" extrusionOk="0">
                  <a:moveTo>
                    <a:pt x="1712" y="23"/>
                  </a:moveTo>
                  <a:cubicBezTo>
                    <a:pt x="1735" y="114"/>
                    <a:pt x="1735" y="228"/>
                    <a:pt x="1712" y="365"/>
                  </a:cubicBezTo>
                  <a:cubicBezTo>
                    <a:pt x="1667" y="457"/>
                    <a:pt x="1598" y="571"/>
                    <a:pt x="1530" y="662"/>
                  </a:cubicBezTo>
                  <a:cubicBezTo>
                    <a:pt x="1370" y="845"/>
                    <a:pt x="1096" y="936"/>
                    <a:pt x="868" y="936"/>
                  </a:cubicBezTo>
                  <a:cubicBezTo>
                    <a:pt x="617" y="936"/>
                    <a:pt x="366" y="868"/>
                    <a:pt x="183" y="662"/>
                  </a:cubicBezTo>
                  <a:cubicBezTo>
                    <a:pt x="23" y="434"/>
                    <a:pt x="1" y="206"/>
                    <a:pt x="23" y="0"/>
                  </a:cubicBezTo>
                  <a:lnTo>
                    <a:pt x="46" y="0"/>
                  </a:lnTo>
                  <a:cubicBezTo>
                    <a:pt x="115" y="183"/>
                    <a:pt x="183" y="388"/>
                    <a:pt x="320" y="525"/>
                  </a:cubicBezTo>
                  <a:cubicBezTo>
                    <a:pt x="457" y="662"/>
                    <a:pt x="663" y="708"/>
                    <a:pt x="868" y="708"/>
                  </a:cubicBezTo>
                  <a:cubicBezTo>
                    <a:pt x="1051" y="708"/>
                    <a:pt x="1256" y="639"/>
                    <a:pt x="1416" y="525"/>
                  </a:cubicBezTo>
                  <a:cubicBezTo>
                    <a:pt x="1553" y="388"/>
                    <a:pt x="1667" y="206"/>
                    <a:pt x="1690" y="23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514199" y="2254114"/>
              <a:ext cx="44552" cy="133487"/>
            </a:xfrm>
            <a:custGeom>
              <a:avLst/>
              <a:gdLst/>
              <a:ahLst/>
              <a:cxnLst/>
              <a:rect l="l" t="t" r="r" b="b"/>
              <a:pathLst>
                <a:path w="526" h="1576" extrusionOk="0">
                  <a:moveTo>
                    <a:pt x="525" y="0"/>
                  </a:moveTo>
                  <a:lnTo>
                    <a:pt x="23" y="1141"/>
                  </a:lnTo>
                  <a:cubicBezTo>
                    <a:pt x="0" y="1210"/>
                    <a:pt x="23" y="1301"/>
                    <a:pt x="92" y="1347"/>
                  </a:cubicBezTo>
                  <a:lnTo>
                    <a:pt x="525" y="1575"/>
                  </a:lnTo>
                  <a:close/>
                </a:path>
              </a:pathLst>
            </a:custGeom>
            <a:solidFill>
              <a:srgbClr val="FC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558666" y="2254114"/>
              <a:ext cx="46500" cy="133487"/>
            </a:xfrm>
            <a:custGeom>
              <a:avLst/>
              <a:gdLst/>
              <a:ahLst/>
              <a:cxnLst/>
              <a:rect l="l" t="t" r="r" b="b"/>
              <a:pathLst>
                <a:path w="549" h="1576" extrusionOk="0">
                  <a:moveTo>
                    <a:pt x="0" y="0"/>
                  </a:moveTo>
                  <a:lnTo>
                    <a:pt x="525" y="1141"/>
                  </a:lnTo>
                  <a:cubicBezTo>
                    <a:pt x="548" y="1210"/>
                    <a:pt x="525" y="1301"/>
                    <a:pt x="434" y="1347"/>
                  </a:cubicBezTo>
                  <a:lnTo>
                    <a:pt x="0" y="1575"/>
                  </a:lnTo>
                  <a:close/>
                </a:path>
              </a:pathLst>
            </a:custGeom>
            <a:solidFill>
              <a:srgbClr val="FCB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543166" y="2464846"/>
              <a:ext cx="25241" cy="40656"/>
            </a:xfrm>
            <a:custGeom>
              <a:avLst/>
              <a:gdLst/>
              <a:ahLst/>
              <a:cxnLst/>
              <a:rect l="l" t="t" r="r" b="b"/>
              <a:pathLst>
                <a:path w="298" h="480" extrusionOk="0">
                  <a:moveTo>
                    <a:pt x="297" y="251"/>
                  </a:moveTo>
                  <a:cubicBezTo>
                    <a:pt x="297" y="388"/>
                    <a:pt x="229" y="479"/>
                    <a:pt x="138" y="479"/>
                  </a:cubicBezTo>
                  <a:cubicBezTo>
                    <a:pt x="69" y="479"/>
                    <a:pt x="1" y="388"/>
                    <a:pt x="1" y="251"/>
                  </a:cubicBezTo>
                  <a:cubicBezTo>
                    <a:pt x="1" y="114"/>
                    <a:pt x="69" y="0"/>
                    <a:pt x="138" y="0"/>
                  </a:cubicBezTo>
                  <a:cubicBezTo>
                    <a:pt x="229" y="0"/>
                    <a:pt x="297" y="114"/>
                    <a:pt x="297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543166" y="2464846"/>
              <a:ext cx="25241" cy="40656"/>
            </a:xfrm>
            <a:custGeom>
              <a:avLst/>
              <a:gdLst/>
              <a:ahLst/>
              <a:cxnLst/>
              <a:rect l="l" t="t" r="r" b="b"/>
              <a:pathLst>
                <a:path w="298" h="480" extrusionOk="0">
                  <a:moveTo>
                    <a:pt x="297" y="251"/>
                  </a:moveTo>
                  <a:cubicBezTo>
                    <a:pt x="297" y="388"/>
                    <a:pt x="229" y="479"/>
                    <a:pt x="138" y="479"/>
                  </a:cubicBezTo>
                  <a:cubicBezTo>
                    <a:pt x="69" y="479"/>
                    <a:pt x="1" y="388"/>
                    <a:pt x="1" y="251"/>
                  </a:cubicBezTo>
                  <a:cubicBezTo>
                    <a:pt x="1" y="114"/>
                    <a:pt x="69" y="0"/>
                    <a:pt x="138" y="0"/>
                  </a:cubicBezTo>
                  <a:cubicBezTo>
                    <a:pt x="229" y="0"/>
                    <a:pt x="297" y="114"/>
                    <a:pt x="297" y="25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338278" y="2037538"/>
              <a:ext cx="154747" cy="60052"/>
            </a:xfrm>
            <a:custGeom>
              <a:avLst/>
              <a:gdLst/>
              <a:ahLst/>
              <a:cxnLst/>
              <a:rect l="l" t="t" r="r" b="b"/>
              <a:pathLst>
                <a:path w="1827" h="709" extrusionOk="0">
                  <a:moveTo>
                    <a:pt x="0" y="685"/>
                  </a:moveTo>
                  <a:cubicBezTo>
                    <a:pt x="137" y="297"/>
                    <a:pt x="480" y="92"/>
                    <a:pt x="822" y="46"/>
                  </a:cubicBezTo>
                  <a:cubicBezTo>
                    <a:pt x="1187" y="1"/>
                    <a:pt x="1575" y="69"/>
                    <a:pt x="1826" y="389"/>
                  </a:cubicBezTo>
                  <a:lnTo>
                    <a:pt x="1803" y="434"/>
                  </a:lnTo>
                  <a:cubicBezTo>
                    <a:pt x="1507" y="343"/>
                    <a:pt x="1187" y="343"/>
                    <a:pt x="890" y="389"/>
                  </a:cubicBezTo>
                  <a:cubicBezTo>
                    <a:pt x="571" y="434"/>
                    <a:pt x="274" y="548"/>
                    <a:pt x="23" y="7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626340" y="2037538"/>
              <a:ext cx="152799" cy="60052"/>
            </a:xfrm>
            <a:custGeom>
              <a:avLst/>
              <a:gdLst/>
              <a:ahLst/>
              <a:cxnLst/>
              <a:rect l="l" t="t" r="r" b="b"/>
              <a:pathLst>
                <a:path w="1804" h="709" extrusionOk="0">
                  <a:moveTo>
                    <a:pt x="1781" y="708"/>
                  </a:moveTo>
                  <a:cubicBezTo>
                    <a:pt x="1530" y="548"/>
                    <a:pt x="1233" y="434"/>
                    <a:pt x="913" y="389"/>
                  </a:cubicBezTo>
                  <a:cubicBezTo>
                    <a:pt x="617" y="343"/>
                    <a:pt x="297" y="343"/>
                    <a:pt x="0" y="434"/>
                  </a:cubicBezTo>
                  <a:lnTo>
                    <a:pt x="0" y="389"/>
                  </a:lnTo>
                  <a:cubicBezTo>
                    <a:pt x="228" y="69"/>
                    <a:pt x="617" y="1"/>
                    <a:pt x="982" y="46"/>
                  </a:cubicBezTo>
                  <a:cubicBezTo>
                    <a:pt x="1324" y="92"/>
                    <a:pt x="1689" y="297"/>
                    <a:pt x="1803" y="6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61690" y="2221251"/>
              <a:ext cx="50312" cy="32948"/>
            </a:xfrm>
            <a:custGeom>
              <a:avLst/>
              <a:gdLst/>
              <a:ahLst/>
              <a:cxnLst/>
              <a:rect l="l" t="t" r="r" b="b"/>
              <a:pathLst>
                <a:path w="594" h="389" extrusionOk="0">
                  <a:moveTo>
                    <a:pt x="0" y="365"/>
                  </a:moveTo>
                  <a:cubicBezTo>
                    <a:pt x="46" y="251"/>
                    <a:pt x="137" y="160"/>
                    <a:pt x="228" y="91"/>
                  </a:cubicBezTo>
                  <a:cubicBezTo>
                    <a:pt x="274" y="46"/>
                    <a:pt x="320" y="0"/>
                    <a:pt x="388" y="0"/>
                  </a:cubicBezTo>
                  <a:cubicBezTo>
                    <a:pt x="457" y="0"/>
                    <a:pt x="525" y="0"/>
                    <a:pt x="593" y="46"/>
                  </a:cubicBezTo>
                  <a:lnTo>
                    <a:pt x="593" y="91"/>
                  </a:lnTo>
                  <a:cubicBezTo>
                    <a:pt x="548" y="160"/>
                    <a:pt x="525" y="183"/>
                    <a:pt x="479" y="228"/>
                  </a:cubicBezTo>
                  <a:cubicBezTo>
                    <a:pt x="434" y="251"/>
                    <a:pt x="365" y="251"/>
                    <a:pt x="320" y="274"/>
                  </a:cubicBezTo>
                  <a:cubicBezTo>
                    <a:pt x="228" y="297"/>
                    <a:pt x="114" y="320"/>
                    <a:pt x="0" y="388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4796416" y="2242510"/>
              <a:ext cx="40741" cy="23292"/>
            </a:xfrm>
            <a:custGeom>
              <a:avLst/>
              <a:gdLst/>
              <a:ahLst/>
              <a:cxnLst/>
              <a:rect l="l" t="t" r="r" b="b"/>
              <a:pathLst>
                <a:path w="481" h="275" extrusionOk="0">
                  <a:moveTo>
                    <a:pt x="1" y="183"/>
                  </a:moveTo>
                  <a:cubicBezTo>
                    <a:pt x="47" y="114"/>
                    <a:pt x="161" y="69"/>
                    <a:pt x="229" y="46"/>
                  </a:cubicBezTo>
                  <a:cubicBezTo>
                    <a:pt x="275" y="46"/>
                    <a:pt x="320" y="0"/>
                    <a:pt x="343" y="23"/>
                  </a:cubicBezTo>
                  <a:cubicBezTo>
                    <a:pt x="389" y="46"/>
                    <a:pt x="435" y="69"/>
                    <a:pt x="480" y="137"/>
                  </a:cubicBezTo>
                  <a:lnTo>
                    <a:pt x="480" y="160"/>
                  </a:lnTo>
                  <a:cubicBezTo>
                    <a:pt x="435" y="228"/>
                    <a:pt x="389" y="251"/>
                    <a:pt x="366" y="274"/>
                  </a:cubicBezTo>
                  <a:cubicBezTo>
                    <a:pt x="320" y="274"/>
                    <a:pt x="275" y="251"/>
                    <a:pt x="229" y="251"/>
                  </a:cubicBezTo>
                  <a:cubicBezTo>
                    <a:pt x="161" y="228"/>
                    <a:pt x="92" y="206"/>
                    <a:pt x="24" y="206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305415" y="2221251"/>
              <a:ext cx="52260" cy="32948"/>
            </a:xfrm>
            <a:custGeom>
              <a:avLst/>
              <a:gdLst/>
              <a:ahLst/>
              <a:cxnLst/>
              <a:rect l="l" t="t" r="r" b="b"/>
              <a:pathLst>
                <a:path w="617" h="389" extrusionOk="0">
                  <a:moveTo>
                    <a:pt x="594" y="388"/>
                  </a:moveTo>
                  <a:cubicBezTo>
                    <a:pt x="480" y="320"/>
                    <a:pt x="388" y="297"/>
                    <a:pt x="274" y="274"/>
                  </a:cubicBezTo>
                  <a:cubicBezTo>
                    <a:pt x="228" y="251"/>
                    <a:pt x="160" y="251"/>
                    <a:pt x="114" y="228"/>
                  </a:cubicBezTo>
                  <a:cubicBezTo>
                    <a:pt x="92" y="183"/>
                    <a:pt x="46" y="160"/>
                    <a:pt x="0" y="91"/>
                  </a:cubicBezTo>
                  <a:lnTo>
                    <a:pt x="0" y="46"/>
                  </a:lnTo>
                  <a:cubicBezTo>
                    <a:pt x="69" y="0"/>
                    <a:pt x="137" y="0"/>
                    <a:pt x="206" y="0"/>
                  </a:cubicBezTo>
                  <a:cubicBezTo>
                    <a:pt x="274" y="0"/>
                    <a:pt x="320" y="46"/>
                    <a:pt x="365" y="91"/>
                  </a:cubicBezTo>
                  <a:cubicBezTo>
                    <a:pt x="457" y="160"/>
                    <a:pt x="548" y="251"/>
                    <a:pt x="617" y="365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282208" y="2242510"/>
              <a:ext cx="38708" cy="23292"/>
            </a:xfrm>
            <a:custGeom>
              <a:avLst/>
              <a:gdLst/>
              <a:ahLst/>
              <a:cxnLst/>
              <a:rect l="l" t="t" r="r" b="b"/>
              <a:pathLst>
                <a:path w="457" h="275" extrusionOk="0">
                  <a:moveTo>
                    <a:pt x="457" y="206"/>
                  </a:moveTo>
                  <a:cubicBezTo>
                    <a:pt x="366" y="206"/>
                    <a:pt x="297" y="228"/>
                    <a:pt x="229" y="251"/>
                  </a:cubicBezTo>
                  <a:cubicBezTo>
                    <a:pt x="183" y="251"/>
                    <a:pt x="137" y="274"/>
                    <a:pt x="114" y="274"/>
                  </a:cubicBezTo>
                  <a:cubicBezTo>
                    <a:pt x="69" y="251"/>
                    <a:pt x="23" y="228"/>
                    <a:pt x="0" y="160"/>
                  </a:cubicBezTo>
                  <a:lnTo>
                    <a:pt x="0" y="137"/>
                  </a:lnTo>
                  <a:cubicBezTo>
                    <a:pt x="23" y="69"/>
                    <a:pt x="69" y="46"/>
                    <a:pt x="114" y="23"/>
                  </a:cubicBezTo>
                  <a:cubicBezTo>
                    <a:pt x="160" y="0"/>
                    <a:pt x="183" y="46"/>
                    <a:pt x="229" y="46"/>
                  </a:cubicBezTo>
                  <a:cubicBezTo>
                    <a:pt x="297" y="69"/>
                    <a:pt x="411" y="114"/>
                    <a:pt x="457" y="183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896954" y="2134180"/>
              <a:ext cx="127728" cy="183799"/>
            </a:xfrm>
            <a:custGeom>
              <a:avLst/>
              <a:gdLst/>
              <a:ahLst/>
              <a:cxnLst/>
              <a:rect l="l" t="t" r="r" b="b"/>
              <a:pathLst>
                <a:path w="1508" h="2170" extrusionOk="0">
                  <a:moveTo>
                    <a:pt x="92" y="389"/>
                  </a:moveTo>
                  <a:cubicBezTo>
                    <a:pt x="229" y="138"/>
                    <a:pt x="526" y="1"/>
                    <a:pt x="800" y="24"/>
                  </a:cubicBezTo>
                  <a:cubicBezTo>
                    <a:pt x="868" y="24"/>
                    <a:pt x="959" y="47"/>
                    <a:pt x="1028" y="92"/>
                  </a:cubicBezTo>
                  <a:cubicBezTo>
                    <a:pt x="1119" y="161"/>
                    <a:pt x="1188" y="252"/>
                    <a:pt x="1256" y="366"/>
                  </a:cubicBezTo>
                  <a:cubicBezTo>
                    <a:pt x="1484" y="754"/>
                    <a:pt x="1507" y="1279"/>
                    <a:pt x="1302" y="1690"/>
                  </a:cubicBezTo>
                  <a:cubicBezTo>
                    <a:pt x="1233" y="1850"/>
                    <a:pt x="1142" y="2010"/>
                    <a:pt x="982" y="2078"/>
                  </a:cubicBezTo>
                  <a:cubicBezTo>
                    <a:pt x="868" y="2146"/>
                    <a:pt x="731" y="2169"/>
                    <a:pt x="617" y="2169"/>
                  </a:cubicBezTo>
                  <a:cubicBezTo>
                    <a:pt x="412" y="2169"/>
                    <a:pt x="183" y="2146"/>
                    <a:pt x="1" y="2078"/>
                  </a:cubicBezTo>
                  <a:close/>
                </a:path>
              </a:pathLst>
            </a:custGeom>
            <a:solidFill>
              <a:srgbClr val="F7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4929817" y="2199907"/>
              <a:ext cx="40741" cy="62000"/>
            </a:xfrm>
            <a:custGeom>
              <a:avLst/>
              <a:gdLst/>
              <a:ahLst/>
              <a:cxnLst/>
              <a:rect l="l" t="t" r="r" b="b"/>
              <a:pathLst>
                <a:path w="481" h="732" extrusionOk="0">
                  <a:moveTo>
                    <a:pt x="480" y="366"/>
                  </a:moveTo>
                  <a:cubicBezTo>
                    <a:pt x="480" y="572"/>
                    <a:pt x="366" y="731"/>
                    <a:pt x="229" y="731"/>
                  </a:cubicBezTo>
                  <a:cubicBezTo>
                    <a:pt x="92" y="731"/>
                    <a:pt x="1" y="572"/>
                    <a:pt x="1" y="366"/>
                  </a:cubicBezTo>
                  <a:cubicBezTo>
                    <a:pt x="1" y="184"/>
                    <a:pt x="92" y="1"/>
                    <a:pt x="229" y="1"/>
                  </a:cubicBezTo>
                  <a:cubicBezTo>
                    <a:pt x="366" y="1"/>
                    <a:pt x="480" y="184"/>
                    <a:pt x="480" y="366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4102391" y="2134180"/>
              <a:ext cx="125779" cy="183799"/>
            </a:xfrm>
            <a:custGeom>
              <a:avLst/>
              <a:gdLst/>
              <a:ahLst/>
              <a:cxnLst/>
              <a:rect l="l" t="t" r="r" b="b"/>
              <a:pathLst>
                <a:path w="1485" h="2170" extrusionOk="0">
                  <a:moveTo>
                    <a:pt x="1393" y="389"/>
                  </a:moveTo>
                  <a:cubicBezTo>
                    <a:pt x="1256" y="138"/>
                    <a:pt x="959" y="1"/>
                    <a:pt x="685" y="24"/>
                  </a:cubicBezTo>
                  <a:cubicBezTo>
                    <a:pt x="617" y="24"/>
                    <a:pt x="526" y="47"/>
                    <a:pt x="457" y="92"/>
                  </a:cubicBezTo>
                  <a:cubicBezTo>
                    <a:pt x="366" y="161"/>
                    <a:pt x="297" y="252"/>
                    <a:pt x="229" y="366"/>
                  </a:cubicBezTo>
                  <a:cubicBezTo>
                    <a:pt x="1" y="754"/>
                    <a:pt x="1" y="1279"/>
                    <a:pt x="183" y="1690"/>
                  </a:cubicBezTo>
                  <a:cubicBezTo>
                    <a:pt x="252" y="1850"/>
                    <a:pt x="343" y="2010"/>
                    <a:pt x="503" y="2078"/>
                  </a:cubicBezTo>
                  <a:cubicBezTo>
                    <a:pt x="617" y="2146"/>
                    <a:pt x="754" y="2169"/>
                    <a:pt x="868" y="2169"/>
                  </a:cubicBezTo>
                  <a:cubicBezTo>
                    <a:pt x="1073" y="2169"/>
                    <a:pt x="1302" y="2146"/>
                    <a:pt x="1484" y="2078"/>
                  </a:cubicBezTo>
                  <a:close/>
                </a:path>
              </a:pathLst>
            </a:custGeom>
            <a:solidFill>
              <a:srgbClr val="F7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4154566" y="2199907"/>
              <a:ext cx="40741" cy="62000"/>
            </a:xfrm>
            <a:custGeom>
              <a:avLst/>
              <a:gdLst/>
              <a:ahLst/>
              <a:cxnLst/>
              <a:rect l="l" t="t" r="r" b="b"/>
              <a:pathLst>
                <a:path w="481" h="732" extrusionOk="0">
                  <a:moveTo>
                    <a:pt x="1" y="366"/>
                  </a:moveTo>
                  <a:cubicBezTo>
                    <a:pt x="1" y="572"/>
                    <a:pt x="115" y="731"/>
                    <a:pt x="252" y="731"/>
                  </a:cubicBezTo>
                  <a:cubicBezTo>
                    <a:pt x="389" y="731"/>
                    <a:pt x="480" y="572"/>
                    <a:pt x="480" y="366"/>
                  </a:cubicBezTo>
                  <a:cubicBezTo>
                    <a:pt x="480" y="184"/>
                    <a:pt x="389" y="1"/>
                    <a:pt x="252" y="1"/>
                  </a:cubicBezTo>
                  <a:cubicBezTo>
                    <a:pt x="115" y="1"/>
                    <a:pt x="1" y="184"/>
                    <a:pt x="1" y="366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148806" y="1654783"/>
              <a:ext cx="835227" cy="537506"/>
            </a:xfrm>
            <a:custGeom>
              <a:avLst/>
              <a:gdLst/>
              <a:ahLst/>
              <a:cxnLst/>
              <a:rect l="l" t="t" r="r" b="b"/>
              <a:pathLst>
                <a:path w="9861" h="6346" extrusionOk="0">
                  <a:moveTo>
                    <a:pt x="46" y="3470"/>
                  </a:moveTo>
                  <a:cubicBezTo>
                    <a:pt x="0" y="3972"/>
                    <a:pt x="92" y="4497"/>
                    <a:pt x="251" y="4976"/>
                  </a:cubicBezTo>
                  <a:cubicBezTo>
                    <a:pt x="320" y="5227"/>
                    <a:pt x="434" y="5478"/>
                    <a:pt x="548" y="5707"/>
                  </a:cubicBezTo>
                  <a:cubicBezTo>
                    <a:pt x="639" y="5866"/>
                    <a:pt x="845" y="6026"/>
                    <a:pt x="891" y="6186"/>
                  </a:cubicBezTo>
                  <a:cubicBezTo>
                    <a:pt x="799" y="5729"/>
                    <a:pt x="754" y="5250"/>
                    <a:pt x="1028" y="4839"/>
                  </a:cubicBezTo>
                  <a:cubicBezTo>
                    <a:pt x="1142" y="4657"/>
                    <a:pt x="1347" y="4497"/>
                    <a:pt x="1507" y="4314"/>
                  </a:cubicBezTo>
                  <a:cubicBezTo>
                    <a:pt x="1986" y="3812"/>
                    <a:pt x="2237" y="3150"/>
                    <a:pt x="2192" y="2465"/>
                  </a:cubicBezTo>
                  <a:cubicBezTo>
                    <a:pt x="2511" y="2808"/>
                    <a:pt x="2922" y="2876"/>
                    <a:pt x="3310" y="3082"/>
                  </a:cubicBezTo>
                  <a:cubicBezTo>
                    <a:pt x="3744" y="3310"/>
                    <a:pt x="4200" y="3515"/>
                    <a:pt x="4657" y="3675"/>
                  </a:cubicBezTo>
                  <a:cubicBezTo>
                    <a:pt x="5433" y="3926"/>
                    <a:pt x="6300" y="4063"/>
                    <a:pt x="7122" y="3972"/>
                  </a:cubicBezTo>
                  <a:cubicBezTo>
                    <a:pt x="6985" y="3903"/>
                    <a:pt x="6871" y="3835"/>
                    <a:pt x="6734" y="3766"/>
                  </a:cubicBezTo>
                  <a:cubicBezTo>
                    <a:pt x="7099" y="3835"/>
                    <a:pt x="7464" y="3835"/>
                    <a:pt x="7829" y="3812"/>
                  </a:cubicBezTo>
                  <a:cubicBezTo>
                    <a:pt x="7670" y="4679"/>
                    <a:pt x="8263" y="5501"/>
                    <a:pt x="8469" y="6346"/>
                  </a:cubicBezTo>
                  <a:cubicBezTo>
                    <a:pt x="8971" y="6049"/>
                    <a:pt x="9336" y="5592"/>
                    <a:pt x="9541" y="5113"/>
                  </a:cubicBezTo>
                  <a:cubicBezTo>
                    <a:pt x="9770" y="4611"/>
                    <a:pt x="9838" y="4063"/>
                    <a:pt x="9861" y="3538"/>
                  </a:cubicBezTo>
                  <a:cubicBezTo>
                    <a:pt x="9861" y="3104"/>
                    <a:pt x="9815" y="2671"/>
                    <a:pt x="9678" y="2283"/>
                  </a:cubicBezTo>
                  <a:cubicBezTo>
                    <a:pt x="9359" y="1393"/>
                    <a:pt x="8560" y="685"/>
                    <a:pt x="7624" y="320"/>
                  </a:cubicBezTo>
                  <a:cubicBezTo>
                    <a:pt x="6894" y="46"/>
                    <a:pt x="6072" y="0"/>
                    <a:pt x="5296" y="0"/>
                  </a:cubicBezTo>
                  <a:cubicBezTo>
                    <a:pt x="4520" y="23"/>
                    <a:pt x="3721" y="183"/>
                    <a:pt x="3036" y="617"/>
                  </a:cubicBezTo>
                  <a:cubicBezTo>
                    <a:pt x="2739" y="776"/>
                    <a:pt x="2466" y="1005"/>
                    <a:pt x="2237" y="1256"/>
                  </a:cubicBezTo>
                  <a:cubicBezTo>
                    <a:pt x="2146" y="1347"/>
                    <a:pt x="2055" y="1461"/>
                    <a:pt x="1918" y="1530"/>
                  </a:cubicBezTo>
                  <a:cubicBezTo>
                    <a:pt x="1804" y="1575"/>
                    <a:pt x="1689" y="1598"/>
                    <a:pt x="1575" y="1621"/>
                  </a:cubicBezTo>
                  <a:cubicBezTo>
                    <a:pt x="754" y="1781"/>
                    <a:pt x="183" y="2579"/>
                    <a:pt x="69" y="3378"/>
                  </a:cubicBezTo>
                  <a:cubicBezTo>
                    <a:pt x="46" y="3424"/>
                    <a:pt x="46" y="3447"/>
                    <a:pt x="46" y="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99033" y="1863566"/>
              <a:ext cx="139332" cy="315169"/>
            </a:xfrm>
            <a:custGeom>
              <a:avLst/>
              <a:gdLst/>
              <a:ahLst/>
              <a:cxnLst/>
              <a:rect l="l" t="t" r="r" b="b"/>
              <a:pathLst>
                <a:path w="1645" h="3721" extrusionOk="0">
                  <a:moveTo>
                    <a:pt x="1599" y="0"/>
                  </a:moveTo>
                  <a:cubicBezTo>
                    <a:pt x="1644" y="685"/>
                    <a:pt x="1393" y="1347"/>
                    <a:pt x="914" y="1849"/>
                  </a:cubicBezTo>
                  <a:cubicBezTo>
                    <a:pt x="754" y="2032"/>
                    <a:pt x="549" y="2192"/>
                    <a:pt x="435" y="2374"/>
                  </a:cubicBezTo>
                  <a:cubicBezTo>
                    <a:pt x="161" y="2785"/>
                    <a:pt x="206" y="3264"/>
                    <a:pt x="298" y="3721"/>
                  </a:cubicBezTo>
                  <a:cubicBezTo>
                    <a:pt x="206" y="3470"/>
                    <a:pt x="138" y="3173"/>
                    <a:pt x="92" y="2899"/>
                  </a:cubicBezTo>
                  <a:cubicBezTo>
                    <a:pt x="24" y="2488"/>
                    <a:pt x="1" y="2055"/>
                    <a:pt x="229" y="1689"/>
                  </a:cubicBezTo>
                  <a:cubicBezTo>
                    <a:pt x="412" y="1370"/>
                    <a:pt x="754" y="1187"/>
                    <a:pt x="1028" y="936"/>
                  </a:cubicBezTo>
                  <a:cubicBezTo>
                    <a:pt x="1302" y="685"/>
                    <a:pt x="1507" y="366"/>
                    <a:pt x="15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334382" y="1863566"/>
              <a:ext cx="591714" cy="328721"/>
            </a:xfrm>
            <a:custGeom>
              <a:avLst/>
              <a:gdLst/>
              <a:ahLst/>
              <a:cxnLst/>
              <a:rect l="l" t="t" r="r" b="b"/>
              <a:pathLst>
                <a:path w="6986" h="3881" extrusionOk="0">
                  <a:moveTo>
                    <a:pt x="6278" y="3881"/>
                  </a:moveTo>
                  <a:cubicBezTo>
                    <a:pt x="6072" y="3036"/>
                    <a:pt x="5479" y="2214"/>
                    <a:pt x="5638" y="1347"/>
                  </a:cubicBezTo>
                  <a:cubicBezTo>
                    <a:pt x="5273" y="1370"/>
                    <a:pt x="4908" y="1370"/>
                    <a:pt x="4543" y="1301"/>
                  </a:cubicBezTo>
                  <a:cubicBezTo>
                    <a:pt x="4680" y="1370"/>
                    <a:pt x="4794" y="1438"/>
                    <a:pt x="4931" y="1507"/>
                  </a:cubicBezTo>
                  <a:cubicBezTo>
                    <a:pt x="4109" y="1598"/>
                    <a:pt x="3242" y="1461"/>
                    <a:pt x="2466" y="1210"/>
                  </a:cubicBezTo>
                  <a:cubicBezTo>
                    <a:pt x="2009" y="1050"/>
                    <a:pt x="1553" y="845"/>
                    <a:pt x="1119" y="617"/>
                  </a:cubicBezTo>
                  <a:cubicBezTo>
                    <a:pt x="731" y="411"/>
                    <a:pt x="320" y="343"/>
                    <a:pt x="1" y="0"/>
                  </a:cubicBezTo>
                  <a:cubicBezTo>
                    <a:pt x="1165" y="480"/>
                    <a:pt x="2443" y="845"/>
                    <a:pt x="3721" y="776"/>
                  </a:cubicBezTo>
                  <a:cubicBezTo>
                    <a:pt x="3447" y="639"/>
                    <a:pt x="3196" y="480"/>
                    <a:pt x="2991" y="297"/>
                  </a:cubicBezTo>
                  <a:cubicBezTo>
                    <a:pt x="4155" y="731"/>
                    <a:pt x="5433" y="913"/>
                    <a:pt x="6666" y="822"/>
                  </a:cubicBezTo>
                  <a:cubicBezTo>
                    <a:pt x="6506" y="1050"/>
                    <a:pt x="6278" y="1256"/>
                    <a:pt x="6026" y="1416"/>
                  </a:cubicBezTo>
                  <a:cubicBezTo>
                    <a:pt x="6346" y="1438"/>
                    <a:pt x="6688" y="1370"/>
                    <a:pt x="6985" y="1256"/>
                  </a:cubicBezTo>
                  <a:cubicBezTo>
                    <a:pt x="6780" y="1598"/>
                    <a:pt x="6346" y="1735"/>
                    <a:pt x="6049" y="2009"/>
                  </a:cubicBezTo>
                  <a:cubicBezTo>
                    <a:pt x="6004" y="2055"/>
                    <a:pt x="5958" y="2100"/>
                    <a:pt x="5958" y="2169"/>
                  </a:cubicBezTo>
                  <a:cubicBezTo>
                    <a:pt x="5958" y="2214"/>
                    <a:pt x="5981" y="2283"/>
                    <a:pt x="6004" y="2329"/>
                  </a:cubicBezTo>
                  <a:cubicBezTo>
                    <a:pt x="6209" y="2785"/>
                    <a:pt x="6437" y="3379"/>
                    <a:pt x="6278" y="388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454232" y="1691458"/>
              <a:ext cx="409948" cy="170247"/>
            </a:xfrm>
            <a:custGeom>
              <a:avLst/>
              <a:gdLst/>
              <a:ahLst/>
              <a:cxnLst/>
              <a:rect l="l" t="t" r="r" b="b"/>
              <a:pathLst>
                <a:path w="4840" h="2010" extrusionOk="0">
                  <a:moveTo>
                    <a:pt x="2124" y="1"/>
                  </a:moveTo>
                  <a:cubicBezTo>
                    <a:pt x="1621" y="24"/>
                    <a:pt x="1119" y="69"/>
                    <a:pt x="640" y="252"/>
                  </a:cubicBezTo>
                  <a:cubicBezTo>
                    <a:pt x="434" y="343"/>
                    <a:pt x="229" y="435"/>
                    <a:pt x="69" y="594"/>
                  </a:cubicBezTo>
                  <a:cubicBezTo>
                    <a:pt x="46" y="640"/>
                    <a:pt x="1" y="686"/>
                    <a:pt x="1" y="731"/>
                  </a:cubicBezTo>
                  <a:cubicBezTo>
                    <a:pt x="1" y="800"/>
                    <a:pt x="24" y="845"/>
                    <a:pt x="46" y="868"/>
                  </a:cubicBezTo>
                  <a:cubicBezTo>
                    <a:pt x="183" y="1028"/>
                    <a:pt x="343" y="1142"/>
                    <a:pt x="526" y="1233"/>
                  </a:cubicBezTo>
                  <a:cubicBezTo>
                    <a:pt x="1416" y="1667"/>
                    <a:pt x="2443" y="1758"/>
                    <a:pt x="3379" y="1485"/>
                  </a:cubicBezTo>
                  <a:cubicBezTo>
                    <a:pt x="2808" y="1256"/>
                    <a:pt x="2169" y="1142"/>
                    <a:pt x="1553" y="1119"/>
                  </a:cubicBezTo>
                  <a:cubicBezTo>
                    <a:pt x="2169" y="914"/>
                    <a:pt x="2854" y="914"/>
                    <a:pt x="3447" y="1142"/>
                  </a:cubicBezTo>
                  <a:cubicBezTo>
                    <a:pt x="3562" y="1188"/>
                    <a:pt x="3676" y="1256"/>
                    <a:pt x="3721" y="1370"/>
                  </a:cubicBezTo>
                  <a:cubicBezTo>
                    <a:pt x="3744" y="1485"/>
                    <a:pt x="3653" y="1622"/>
                    <a:pt x="3562" y="1713"/>
                  </a:cubicBezTo>
                  <a:cubicBezTo>
                    <a:pt x="3379" y="1827"/>
                    <a:pt x="3151" y="1895"/>
                    <a:pt x="2922" y="1895"/>
                  </a:cubicBezTo>
                  <a:cubicBezTo>
                    <a:pt x="3379" y="2010"/>
                    <a:pt x="3858" y="1964"/>
                    <a:pt x="4269" y="1758"/>
                  </a:cubicBezTo>
                  <a:cubicBezTo>
                    <a:pt x="4360" y="1713"/>
                    <a:pt x="4475" y="1667"/>
                    <a:pt x="4543" y="1576"/>
                  </a:cubicBezTo>
                  <a:cubicBezTo>
                    <a:pt x="4840" y="1279"/>
                    <a:pt x="4726" y="754"/>
                    <a:pt x="4429" y="526"/>
                  </a:cubicBezTo>
                  <a:cubicBezTo>
                    <a:pt x="4064" y="229"/>
                    <a:pt x="3516" y="115"/>
                    <a:pt x="3082" y="47"/>
                  </a:cubicBezTo>
                  <a:cubicBezTo>
                    <a:pt x="2763" y="1"/>
                    <a:pt x="2443" y="1"/>
                    <a:pt x="2124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539354" y="1710854"/>
              <a:ext cx="199214" cy="42604"/>
            </a:xfrm>
            <a:custGeom>
              <a:avLst/>
              <a:gdLst/>
              <a:ahLst/>
              <a:cxnLst/>
              <a:rect l="l" t="t" r="r" b="b"/>
              <a:pathLst>
                <a:path w="2352" h="503" extrusionOk="0">
                  <a:moveTo>
                    <a:pt x="69" y="320"/>
                  </a:moveTo>
                  <a:cubicBezTo>
                    <a:pt x="46" y="343"/>
                    <a:pt x="23" y="343"/>
                    <a:pt x="0" y="388"/>
                  </a:cubicBezTo>
                  <a:cubicBezTo>
                    <a:pt x="0" y="457"/>
                    <a:pt x="91" y="502"/>
                    <a:pt x="160" y="502"/>
                  </a:cubicBezTo>
                  <a:cubicBezTo>
                    <a:pt x="342" y="502"/>
                    <a:pt x="502" y="411"/>
                    <a:pt x="662" y="343"/>
                  </a:cubicBezTo>
                  <a:cubicBezTo>
                    <a:pt x="1210" y="160"/>
                    <a:pt x="1803" y="228"/>
                    <a:pt x="2351" y="320"/>
                  </a:cubicBezTo>
                  <a:cubicBezTo>
                    <a:pt x="2009" y="160"/>
                    <a:pt x="1575" y="69"/>
                    <a:pt x="1187" y="23"/>
                  </a:cubicBezTo>
                  <a:cubicBezTo>
                    <a:pt x="822" y="0"/>
                    <a:pt x="365" y="69"/>
                    <a:pt x="69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363349" y="1840359"/>
              <a:ext cx="94864" cy="13637"/>
            </a:xfrm>
            <a:custGeom>
              <a:avLst/>
              <a:gdLst/>
              <a:ahLst/>
              <a:cxnLst/>
              <a:rect l="l" t="t" r="r" b="b"/>
              <a:pathLst>
                <a:path w="1120" h="161" extrusionOk="0">
                  <a:moveTo>
                    <a:pt x="1" y="92"/>
                  </a:moveTo>
                  <a:cubicBezTo>
                    <a:pt x="184" y="69"/>
                    <a:pt x="366" y="69"/>
                    <a:pt x="549" y="46"/>
                  </a:cubicBezTo>
                  <a:cubicBezTo>
                    <a:pt x="731" y="46"/>
                    <a:pt x="914" y="0"/>
                    <a:pt x="1119" y="23"/>
                  </a:cubicBezTo>
                  <a:cubicBezTo>
                    <a:pt x="937" y="115"/>
                    <a:pt x="754" y="137"/>
                    <a:pt x="572" y="160"/>
                  </a:cubicBezTo>
                  <a:cubicBezTo>
                    <a:pt x="366" y="160"/>
                    <a:pt x="184" y="160"/>
                    <a:pt x="1" y="92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425265" y="1861618"/>
              <a:ext cx="81312" cy="13637"/>
            </a:xfrm>
            <a:custGeom>
              <a:avLst/>
              <a:gdLst/>
              <a:ahLst/>
              <a:cxnLst/>
              <a:rect l="l" t="t" r="r" b="b"/>
              <a:pathLst>
                <a:path w="960" h="161" extrusionOk="0">
                  <a:moveTo>
                    <a:pt x="0" y="92"/>
                  </a:moveTo>
                  <a:cubicBezTo>
                    <a:pt x="160" y="69"/>
                    <a:pt x="320" y="69"/>
                    <a:pt x="480" y="46"/>
                  </a:cubicBezTo>
                  <a:cubicBezTo>
                    <a:pt x="640" y="23"/>
                    <a:pt x="799" y="1"/>
                    <a:pt x="959" y="1"/>
                  </a:cubicBezTo>
                  <a:cubicBezTo>
                    <a:pt x="822" y="92"/>
                    <a:pt x="662" y="137"/>
                    <a:pt x="503" y="160"/>
                  </a:cubicBezTo>
                  <a:cubicBezTo>
                    <a:pt x="320" y="160"/>
                    <a:pt x="160" y="160"/>
                    <a:pt x="0" y="92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479387" y="1882878"/>
              <a:ext cx="44552" cy="9740"/>
            </a:xfrm>
            <a:custGeom>
              <a:avLst/>
              <a:gdLst/>
              <a:ahLst/>
              <a:cxnLst/>
              <a:rect l="l" t="t" r="r" b="b"/>
              <a:pathLst>
                <a:path w="526" h="115" extrusionOk="0">
                  <a:moveTo>
                    <a:pt x="1" y="46"/>
                  </a:moveTo>
                  <a:cubicBezTo>
                    <a:pt x="92" y="23"/>
                    <a:pt x="183" y="23"/>
                    <a:pt x="274" y="1"/>
                  </a:cubicBezTo>
                  <a:cubicBezTo>
                    <a:pt x="366" y="1"/>
                    <a:pt x="434" y="1"/>
                    <a:pt x="525" y="46"/>
                  </a:cubicBezTo>
                  <a:cubicBezTo>
                    <a:pt x="457" y="92"/>
                    <a:pt x="366" y="115"/>
                    <a:pt x="274" y="115"/>
                  </a:cubicBezTo>
                  <a:cubicBezTo>
                    <a:pt x="183" y="115"/>
                    <a:pt x="92" y="115"/>
                    <a:pt x="1" y="46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552821" y="1865515"/>
              <a:ext cx="23293" cy="9740"/>
            </a:xfrm>
            <a:custGeom>
              <a:avLst/>
              <a:gdLst/>
              <a:ahLst/>
              <a:cxnLst/>
              <a:rect l="l" t="t" r="r" b="b"/>
              <a:pathLst>
                <a:path w="275" h="115" extrusionOk="0">
                  <a:moveTo>
                    <a:pt x="1" y="46"/>
                  </a:moveTo>
                  <a:cubicBezTo>
                    <a:pt x="47" y="0"/>
                    <a:pt x="92" y="0"/>
                    <a:pt x="138" y="0"/>
                  </a:cubicBezTo>
                  <a:cubicBezTo>
                    <a:pt x="183" y="0"/>
                    <a:pt x="229" y="0"/>
                    <a:pt x="275" y="46"/>
                  </a:cubicBezTo>
                  <a:cubicBezTo>
                    <a:pt x="252" y="91"/>
                    <a:pt x="183" y="91"/>
                    <a:pt x="138" y="114"/>
                  </a:cubicBezTo>
                  <a:cubicBezTo>
                    <a:pt x="92" y="114"/>
                    <a:pt x="47" y="91"/>
                    <a:pt x="1" y="46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860279" y="2029831"/>
              <a:ext cx="52260" cy="27104"/>
            </a:xfrm>
            <a:custGeom>
              <a:avLst/>
              <a:gdLst/>
              <a:ahLst/>
              <a:cxnLst/>
              <a:rect l="l" t="t" r="r" b="b"/>
              <a:pathLst>
                <a:path w="617" h="320" extrusionOk="0">
                  <a:moveTo>
                    <a:pt x="0" y="274"/>
                  </a:moveTo>
                  <a:cubicBezTo>
                    <a:pt x="114" y="229"/>
                    <a:pt x="206" y="183"/>
                    <a:pt x="297" y="137"/>
                  </a:cubicBezTo>
                  <a:cubicBezTo>
                    <a:pt x="411" y="92"/>
                    <a:pt x="502" y="46"/>
                    <a:pt x="616" y="0"/>
                  </a:cubicBezTo>
                  <a:cubicBezTo>
                    <a:pt x="571" y="114"/>
                    <a:pt x="457" y="183"/>
                    <a:pt x="365" y="251"/>
                  </a:cubicBezTo>
                  <a:cubicBezTo>
                    <a:pt x="251" y="297"/>
                    <a:pt x="114" y="320"/>
                    <a:pt x="0" y="274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931766" y="2004675"/>
              <a:ext cx="17533" cy="17533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1" y="206"/>
                  </a:moveTo>
                  <a:cubicBezTo>
                    <a:pt x="1" y="138"/>
                    <a:pt x="23" y="92"/>
                    <a:pt x="46" y="69"/>
                  </a:cubicBezTo>
                  <a:cubicBezTo>
                    <a:pt x="92" y="46"/>
                    <a:pt x="115" y="1"/>
                    <a:pt x="183" y="1"/>
                  </a:cubicBezTo>
                  <a:cubicBezTo>
                    <a:pt x="206" y="69"/>
                    <a:pt x="160" y="115"/>
                    <a:pt x="138" y="138"/>
                  </a:cubicBezTo>
                  <a:cubicBezTo>
                    <a:pt x="92" y="183"/>
                    <a:pt x="69" y="206"/>
                    <a:pt x="1" y="206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4887298" y="2060746"/>
              <a:ext cx="31000" cy="21344"/>
            </a:xfrm>
            <a:custGeom>
              <a:avLst/>
              <a:gdLst/>
              <a:ahLst/>
              <a:cxnLst/>
              <a:rect l="l" t="t" r="r" b="b"/>
              <a:pathLst>
                <a:path w="366" h="252" extrusionOk="0">
                  <a:moveTo>
                    <a:pt x="1" y="206"/>
                  </a:moveTo>
                  <a:cubicBezTo>
                    <a:pt x="46" y="138"/>
                    <a:pt x="115" y="115"/>
                    <a:pt x="160" y="69"/>
                  </a:cubicBezTo>
                  <a:cubicBezTo>
                    <a:pt x="229" y="46"/>
                    <a:pt x="275" y="23"/>
                    <a:pt x="366" y="1"/>
                  </a:cubicBezTo>
                  <a:cubicBezTo>
                    <a:pt x="343" y="92"/>
                    <a:pt x="297" y="138"/>
                    <a:pt x="229" y="183"/>
                  </a:cubicBezTo>
                  <a:cubicBezTo>
                    <a:pt x="160" y="206"/>
                    <a:pt x="69" y="252"/>
                    <a:pt x="1" y="206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887298" y="2103265"/>
              <a:ext cx="13637" cy="13637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" y="138"/>
                  </a:moveTo>
                  <a:cubicBezTo>
                    <a:pt x="1" y="69"/>
                    <a:pt x="23" y="46"/>
                    <a:pt x="46" y="24"/>
                  </a:cubicBezTo>
                  <a:cubicBezTo>
                    <a:pt x="69" y="24"/>
                    <a:pt x="92" y="1"/>
                    <a:pt x="160" y="24"/>
                  </a:cubicBezTo>
                  <a:cubicBezTo>
                    <a:pt x="160" y="92"/>
                    <a:pt x="138" y="115"/>
                    <a:pt x="115" y="138"/>
                  </a:cubicBezTo>
                  <a:cubicBezTo>
                    <a:pt x="69" y="138"/>
                    <a:pt x="46" y="160"/>
                    <a:pt x="1" y="138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231896" y="1892534"/>
              <a:ext cx="69708" cy="50397"/>
            </a:xfrm>
            <a:custGeom>
              <a:avLst/>
              <a:gdLst/>
              <a:ahLst/>
              <a:cxnLst/>
              <a:rect l="l" t="t" r="r" b="b"/>
              <a:pathLst>
                <a:path w="823" h="595" extrusionOk="0">
                  <a:moveTo>
                    <a:pt x="823" y="1"/>
                  </a:moveTo>
                  <a:cubicBezTo>
                    <a:pt x="754" y="161"/>
                    <a:pt x="617" y="275"/>
                    <a:pt x="480" y="389"/>
                  </a:cubicBezTo>
                  <a:cubicBezTo>
                    <a:pt x="343" y="480"/>
                    <a:pt x="183" y="571"/>
                    <a:pt x="1" y="594"/>
                  </a:cubicBezTo>
                  <a:cubicBezTo>
                    <a:pt x="138" y="480"/>
                    <a:pt x="275" y="389"/>
                    <a:pt x="412" y="297"/>
                  </a:cubicBezTo>
                  <a:cubicBezTo>
                    <a:pt x="549" y="206"/>
                    <a:pt x="686" y="92"/>
                    <a:pt x="823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220293" y="1875170"/>
              <a:ext cx="50396" cy="29052"/>
            </a:xfrm>
            <a:custGeom>
              <a:avLst/>
              <a:gdLst/>
              <a:ahLst/>
              <a:cxnLst/>
              <a:rect l="l" t="t" r="r" b="b"/>
              <a:pathLst>
                <a:path w="595" h="343" extrusionOk="0">
                  <a:moveTo>
                    <a:pt x="594" y="0"/>
                  </a:moveTo>
                  <a:cubicBezTo>
                    <a:pt x="526" y="92"/>
                    <a:pt x="435" y="183"/>
                    <a:pt x="343" y="229"/>
                  </a:cubicBezTo>
                  <a:cubicBezTo>
                    <a:pt x="252" y="297"/>
                    <a:pt x="138" y="343"/>
                    <a:pt x="1" y="320"/>
                  </a:cubicBezTo>
                  <a:cubicBezTo>
                    <a:pt x="92" y="229"/>
                    <a:pt x="206" y="206"/>
                    <a:pt x="298" y="137"/>
                  </a:cubicBezTo>
                  <a:cubicBezTo>
                    <a:pt x="389" y="92"/>
                    <a:pt x="480" y="23"/>
                    <a:pt x="59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175825" y="1960208"/>
              <a:ext cx="52345" cy="9740"/>
            </a:xfrm>
            <a:custGeom>
              <a:avLst/>
              <a:gdLst/>
              <a:ahLst/>
              <a:cxnLst/>
              <a:rect l="l" t="t" r="r" b="b"/>
              <a:pathLst>
                <a:path w="618" h="115" extrusionOk="0">
                  <a:moveTo>
                    <a:pt x="617" y="23"/>
                  </a:moveTo>
                  <a:cubicBezTo>
                    <a:pt x="526" y="92"/>
                    <a:pt x="412" y="115"/>
                    <a:pt x="320" y="115"/>
                  </a:cubicBezTo>
                  <a:cubicBezTo>
                    <a:pt x="206" y="115"/>
                    <a:pt x="115" y="115"/>
                    <a:pt x="1" y="46"/>
                  </a:cubicBezTo>
                  <a:cubicBezTo>
                    <a:pt x="115" y="23"/>
                    <a:pt x="206" y="23"/>
                    <a:pt x="320" y="1"/>
                  </a:cubicBezTo>
                  <a:cubicBezTo>
                    <a:pt x="412" y="1"/>
                    <a:pt x="503" y="1"/>
                    <a:pt x="617" y="23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200981" y="1917689"/>
              <a:ext cx="27189" cy="13637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320" y="23"/>
                  </a:moveTo>
                  <a:cubicBezTo>
                    <a:pt x="297" y="92"/>
                    <a:pt x="229" y="115"/>
                    <a:pt x="183" y="137"/>
                  </a:cubicBezTo>
                  <a:cubicBezTo>
                    <a:pt x="115" y="137"/>
                    <a:pt x="46" y="160"/>
                    <a:pt x="1" y="92"/>
                  </a:cubicBezTo>
                  <a:cubicBezTo>
                    <a:pt x="69" y="46"/>
                    <a:pt x="115" y="46"/>
                    <a:pt x="160" y="23"/>
                  </a:cubicBezTo>
                  <a:cubicBezTo>
                    <a:pt x="206" y="23"/>
                    <a:pt x="252" y="0"/>
                    <a:pt x="320" y="23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794553" y="1892534"/>
              <a:ext cx="81227" cy="19396"/>
            </a:xfrm>
            <a:custGeom>
              <a:avLst/>
              <a:gdLst/>
              <a:ahLst/>
              <a:cxnLst/>
              <a:rect l="l" t="t" r="r" b="b"/>
              <a:pathLst>
                <a:path w="959" h="229" extrusionOk="0">
                  <a:moveTo>
                    <a:pt x="0" y="161"/>
                  </a:moveTo>
                  <a:cubicBezTo>
                    <a:pt x="183" y="115"/>
                    <a:pt x="342" y="115"/>
                    <a:pt x="502" y="92"/>
                  </a:cubicBezTo>
                  <a:cubicBezTo>
                    <a:pt x="662" y="69"/>
                    <a:pt x="799" y="46"/>
                    <a:pt x="959" y="1"/>
                  </a:cubicBezTo>
                  <a:cubicBezTo>
                    <a:pt x="845" y="138"/>
                    <a:pt x="662" y="183"/>
                    <a:pt x="502" y="206"/>
                  </a:cubicBezTo>
                  <a:cubicBezTo>
                    <a:pt x="342" y="229"/>
                    <a:pt x="183" y="229"/>
                    <a:pt x="0" y="16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713326" y="1888722"/>
              <a:ext cx="34896" cy="9740"/>
            </a:xfrm>
            <a:custGeom>
              <a:avLst/>
              <a:gdLst/>
              <a:ahLst/>
              <a:cxnLst/>
              <a:rect l="l" t="t" r="r" b="b"/>
              <a:pathLst>
                <a:path w="412" h="115" extrusionOk="0">
                  <a:moveTo>
                    <a:pt x="0" y="46"/>
                  </a:moveTo>
                  <a:cubicBezTo>
                    <a:pt x="69" y="0"/>
                    <a:pt x="137" y="0"/>
                    <a:pt x="206" y="0"/>
                  </a:cubicBezTo>
                  <a:cubicBezTo>
                    <a:pt x="274" y="0"/>
                    <a:pt x="343" y="23"/>
                    <a:pt x="411" y="69"/>
                  </a:cubicBezTo>
                  <a:cubicBezTo>
                    <a:pt x="343" y="114"/>
                    <a:pt x="274" y="114"/>
                    <a:pt x="206" y="114"/>
                  </a:cubicBezTo>
                  <a:cubicBezTo>
                    <a:pt x="137" y="91"/>
                    <a:pt x="69" y="91"/>
                    <a:pt x="0" y="46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779053" y="1877118"/>
              <a:ext cx="32948" cy="9740"/>
            </a:xfrm>
            <a:custGeom>
              <a:avLst/>
              <a:gdLst/>
              <a:ahLst/>
              <a:cxnLst/>
              <a:rect l="l" t="t" r="r" b="b"/>
              <a:pathLst>
                <a:path w="389" h="115" extrusionOk="0">
                  <a:moveTo>
                    <a:pt x="0" y="46"/>
                  </a:moveTo>
                  <a:cubicBezTo>
                    <a:pt x="69" y="23"/>
                    <a:pt x="137" y="0"/>
                    <a:pt x="183" y="0"/>
                  </a:cubicBezTo>
                  <a:cubicBezTo>
                    <a:pt x="252" y="0"/>
                    <a:pt x="320" y="0"/>
                    <a:pt x="388" y="46"/>
                  </a:cubicBezTo>
                  <a:cubicBezTo>
                    <a:pt x="343" y="91"/>
                    <a:pt x="274" y="114"/>
                    <a:pt x="206" y="114"/>
                  </a:cubicBezTo>
                  <a:cubicBezTo>
                    <a:pt x="137" y="114"/>
                    <a:pt x="46" y="114"/>
                    <a:pt x="0" y="46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04746" y="1923449"/>
              <a:ext cx="34812" cy="27189"/>
            </a:xfrm>
            <a:custGeom>
              <a:avLst/>
              <a:gdLst/>
              <a:ahLst/>
              <a:cxnLst/>
              <a:rect l="l" t="t" r="r" b="b"/>
              <a:pathLst>
                <a:path w="411" h="321" extrusionOk="0">
                  <a:moveTo>
                    <a:pt x="0" y="321"/>
                  </a:moveTo>
                  <a:cubicBezTo>
                    <a:pt x="69" y="229"/>
                    <a:pt x="114" y="184"/>
                    <a:pt x="183" y="138"/>
                  </a:cubicBezTo>
                  <a:cubicBezTo>
                    <a:pt x="251" y="92"/>
                    <a:pt x="320" y="24"/>
                    <a:pt x="411" y="1"/>
                  </a:cubicBezTo>
                  <a:cubicBezTo>
                    <a:pt x="388" y="92"/>
                    <a:pt x="320" y="161"/>
                    <a:pt x="251" y="229"/>
                  </a:cubicBezTo>
                  <a:cubicBezTo>
                    <a:pt x="183" y="275"/>
                    <a:pt x="114" y="321"/>
                    <a:pt x="0" y="32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771810" y="2946191"/>
              <a:ext cx="309409" cy="177955"/>
            </a:xfrm>
            <a:custGeom>
              <a:avLst/>
              <a:gdLst/>
              <a:ahLst/>
              <a:cxnLst/>
              <a:rect l="l" t="t" r="r" b="b"/>
              <a:pathLst>
                <a:path w="3653" h="2101" extrusionOk="0">
                  <a:moveTo>
                    <a:pt x="3652" y="1"/>
                  </a:moveTo>
                  <a:cubicBezTo>
                    <a:pt x="3264" y="617"/>
                    <a:pt x="2694" y="1119"/>
                    <a:pt x="2078" y="1484"/>
                  </a:cubicBezTo>
                  <a:cubicBezTo>
                    <a:pt x="1438" y="1849"/>
                    <a:pt x="731" y="2078"/>
                    <a:pt x="0" y="2100"/>
                  </a:cubicBezTo>
                  <a:cubicBezTo>
                    <a:pt x="685" y="1872"/>
                    <a:pt x="1324" y="1598"/>
                    <a:pt x="1941" y="1256"/>
                  </a:cubicBezTo>
                  <a:cubicBezTo>
                    <a:pt x="2534" y="914"/>
                    <a:pt x="3105" y="480"/>
                    <a:pt x="365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953575" y="3033177"/>
              <a:ext cx="143143" cy="108331"/>
            </a:xfrm>
            <a:custGeom>
              <a:avLst/>
              <a:gdLst/>
              <a:ahLst/>
              <a:cxnLst/>
              <a:rect l="l" t="t" r="r" b="b"/>
              <a:pathLst>
                <a:path w="1690" h="1279" extrusionOk="0">
                  <a:moveTo>
                    <a:pt x="1689" y="1"/>
                  </a:moveTo>
                  <a:cubicBezTo>
                    <a:pt x="1575" y="343"/>
                    <a:pt x="1324" y="640"/>
                    <a:pt x="1027" y="868"/>
                  </a:cubicBezTo>
                  <a:cubicBezTo>
                    <a:pt x="730" y="1096"/>
                    <a:pt x="388" y="1256"/>
                    <a:pt x="0" y="1279"/>
                  </a:cubicBezTo>
                  <a:cubicBezTo>
                    <a:pt x="297" y="1051"/>
                    <a:pt x="593" y="868"/>
                    <a:pt x="867" y="640"/>
                  </a:cubicBezTo>
                  <a:cubicBezTo>
                    <a:pt x="1141" y="434"/>
                    <a:pt x="1392" y="229"/>
                    <a:pt x="1689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036200" y="2888172"/>
              <a:ext cx="338376" cy="197266"/>
            </a:xfrm>
            <a:custGeom>
              <a:avLst/>
              <a:gdLst/>
              <a:ahLst/>
              <a:cxnLst/>
              <a:rect l="l" t="t" r="r" b="b"/>
              <a:pathLst>
                <a:path w="3995" h="2329" extrusionOk="0">
                  <a:moveTo>
                    <a:pt x="0" y="1"/>
                  </a:moveTo>
                  <a:cubicBezTo>
                    <a:pt x="594" y="503"/>
                    <a:pt x="1210" y="959"/>
                    <a:pt x="1872" y="1347"/>
                  </a:cubicBezTo>
                  <a:cubicBezTo>
                    <a:pt x="2534" y="1735"/>
                    <a:pt x="3241" y="2055"/>
                    <a:pt x="3995" y="2329"/>
                  </a:cubicBezTo>
                  <a:cubicBezTo>
                    <a:pt x="3196" y="2260"/>
                    <a:pt x="2420" y="1987"/>
                    <a:pt x="1735" y="1599"/>
                  </a:cubicBezTo>
                  <a:cubicBezTo>
                    <a:pt x="1050" y="1188"/>
                    <a:pt x="434" y="640"/>
                    <a:pt x="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968525" y="2907568"/>
              <a:ext cx="199214" cy="218526"/>
            </a:xfrm>
            <a:custGeom>
              <a:avLst/>
              <a:gdLst/>
              <a:ahLst/>
              <a:cxnLst/>
              <a:rect l="l" t="t" r="r" b="b"/>
              <a:pathLst>
                <a:path w="2352" h="2580" extrusionOk="0">
                  <a:moveTo>
                    <a:pt x="0" y="0"/>
                  </a:moveTo>
                  <a:cubicBezTo>
                    <a:pt x="366" y="457"/>
                    <a:pt x="731" y="913"/>
                    <a:pt x="1119" y="1347"/>
                  </a:cubicBezTo>
                  <a:cubicBezTo>
                    <a:pt x="1507" y="1758"/>
                    <a:pt x="1918" y="2146"/>
                    <a:pt x="2351" y="2579"/>
                  </a:cubicBezTo>
                  <a:cubicBezTo>
                    <a:pt x="1804" y="2328"/>
                    <a:pt x="1324" y="1963"/>
                    <a:pt x="913" y="1529"/>
                  </a:cubicBezTo>
                  <a:cubicBezTo>
                    <a:pt x="525" y="1073"/>
                    <a:pt x="183" y="571"/>
                    <a:pt x="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983940" y="3069936"/>
              <a:ext cx="62000" cy="65812"/>
            </a:xfrm>
            <a:custGeom>
              <a:avLst/>
              <a:gdLst/>
              <a:ahLst/>
              <a:cxnLst/>
              <a:rect l="l" t="t" r="r" b="b"/>
              <a:pathLst>
                <a:path w="732" h="777" extrusionOk="0">
                  <a:moveTo>
                    <a:pt x="1" y="0"/>
                  </a:moveTo>
                  <a:cubicBezTo>
                    <a:pt x="184" y="92"/>
                    <a:pt x="320" y="206"/>
                    <a:pt x="435" y="320"/>
                  </a:cubicBezTo>
                  <a:cubicBezTo>
                    <a:pt x="549" y="457"/>
                    <a:pt x="663" y="594"/>
                    <a:pt x="731" y="776"/>
                  </a:cubicBezTo>
                  <a:cubicBezTo>
                    <a:pt x="526" y="754"/>
                    <a:pt x="366" y="639"/>
                    <a:pt x="229" y="525"/>
                  </a:cubicBezTo>
                  <a:cubicBezTo>
                    <a:pt x="115" y="366"/>
                    <a:pt x="1" y="206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065632" y="2928828"/>
              <a:ext cx="174143" cy="237838"/>
            </a:xfrm>
            <a:custGeom>
              <a:avLst/>
              <a:gdLst/>
              <a:ahLst/>
              <a:cxnLst/>
              <a:rect l="l" t="t" r="r" b="b"/>
              <a:pathLst>
                <a:path w="2056" h="2808" extrusionOk="0">
                  <a:moveTo>
                    <a:pt x="2055" y="0"/>
                  </a:moveTo>
                  <a:cubicBezTo>
                    <a:pt x="1941" y="594"/>
                    <a:pt x="1667" y="1141"/>
                    <a:pt x="1325" y="1621"/>
                  </a:cubicBezTo>
                  <a:cubicBezTo>
                    <a:pt x="960" y="2100"/>
                    <a:pt x="526" y="2511"/>
                    <a:pt x="1" y="2808"/>
                  </a:cubicBezTo>
                  <a:cubicBezTo>
                    <a:pt x="389" y="2351"/>
                    <a:pt x="754" y="1917"/>
                    <a:pt x="1097" y="1461"/>
                  </a:cubicBezTo>
                  <a:cubicBezTo>
                    <a:pt x="1439" y="982"/>
                    <a:pt x="1758" y="502"/>
                    <a:pt x="2055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558666" y="2254114"/>
              <a:ext cx="46500" cy="133487"/>
            </a:xfrm>
            <a:custGeom>
              <a:avLst/>
              <a:gdLst/>
              <a:ahLst/>
              <a:cxnLst/>
              <a:rect l="l" t="t" r="r" b="b"/>
              <a:pathLst>
                <a:path w="549" h="1576" extrusionOk="0">
                  <a:moveTo>
                    <a:pt x="0" y="0"/>
                  </a:moveTo>
                  <a:lnTo>
                    <a:pt x="525" y="1141"/>
                  </a:lnTo>
                  <a:cubicBezTo>
                    <a:pt x="548" y="1210"/>
                    <a:pt x="525" y="1301"/>
                    <a:pt x="434" y="1347"/>
                  </a:cubicBezTo>
                  <a:lnTo>
                    <a:pt x="0" y="1575"/>
                  </a:ln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 rot="-5400000" flipH="1">
              <a:off x="3999075" y="3005825"/>
              <a:ext cx="1146300" cy="2311200"/>
            </a:xfrm>
            <a:prstGeom prst="roundRect">
              <a:avLst>
                <a:gd name="adj" fmla="val 10581"/>
              </a:avLst>
            </a:prstGeom>
            <a:solidFill>
              <a:schemeClr val="accent4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 txBox="1"/>
            <p:nvPr/>
          </p:nvSpPr>
          <p:spPr>
            <a:xfrm>
              <a:off x="3677141" y="3938575"/>
              <a:ext cx="1789717" cy="72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22 December 2020 - 25 December 2020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15"/>
            <p:cNvSpPr txBox="1"/>
            <p:nvPr/>
          </p:nvSpPr>
          <p:spPr>
            <a:xfrm>
              <a:off x="3677365" y="3694450"/>
              <a:ext cx="17898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REFERENSI</a:t>
              </a:r>
              <a:endParaRPr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7" name="Google Shape;267;p15"/>
          <p:cNvGrpSpPr/>
          <p:nvPr/>
        </p:nvGrpSpPr>
        <p:grpSpPr>
          <a:xfrm>
            <a:off x="6256501" y="1168513"/>
            <a:ext cx="2430299" cy="3566063"/>
            <a:chOff x="6256501" y="1168513"/>
            <a:chExt cx="2430299" cy="3566063"/>
          </a:xfrm>
        </p:grpSpPr>
        <p:sp>
          <p:nvSpPr>
            <p:cNvPr id="268" name="Google Shape;268;p15"/>
            <p:cNvSpPr/>
            <p:nvPr/>
          </p:nvSpPr>
          <p:spPr>
            <a:xfrm rot="-5400000" flipH="1">
              <a:off x="6958050" y="3005825"/>
              <a:ext cx="1146300" cy="2311200"/>
            </a:xfrm>
            <a:prstGeom prst="roundRect">
              <a:avLst>
                <a:gd name="adj" fmla="val 10581"/>
              </a:avLst>
            </a:prstGeom>
            <a:solidFill>
              <a:schemeClr val="accent4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9" name="Google Shape;269;p15"/>
            <p:cNvCxnSpPr>
              <a:stCxn id="268" idx="1"/>
            </p:cNvCxnSpPr>
            <p:nvPr/>
          </p:nvCxnSpPr>
          <p:spPr>
            <a:xfrm rot="10800000">
              <a:off x="7531200" y="2771675"/>
              <a:ext cx="0" cy="8166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" name="Google Shape;270;p15"/>
            <p:cNvGrpSpPr/>
            <p:nvPr/>
          </p:nvGrpSpPr>
          <p:grpSpPr>
            <a:xfrm>
              <a:off x="6256501" y="1168513"/>
              <a:ext cx="2248443" cy="2130628"/>
              <a:chOff x="5769901" y="1399163"/>
              <a:chExt cx="2248443" cy="2130628"/>
            </a:xfrm>
          </p:grpSpPr>
          <p:sp>
            <p:nvSpPr>
              <p:cNvPr id="271" name="Google Shape;271;p15"/>
              <p:cNvSpPr/>
              <p:nvPr/>
            </p:nvSpPr>
            <p:spPr>
              <a:xfrm>
                <a:off x="5769901" y="1445578"/>
                <a:ext cx="2200167" cy="2084213"/>
              </a:xfrm>
              <a:custGeom>
                <a:avLst/>
                <a:gdLst/>
                <a:ahLst/>
                <a:cxnLst/>
                <a:rect l="l" t="t" r="r" b="b"/>
                <a:pathLst>
                  <a:path w="25976" h="24607" extrusionOk="0">
                    <a:moveTo>
                      <a:pt x="24469" y="6551"/>
                    </a:moveTo>
                    <a:lnTo>
                      <a:pt x="18511" y="6551"/>
                    </a:lnTo>
                    <a:cubicBezTo>
                      <a:pt x="18169" y="6392"/>
                      <a:pt x="17735" y="6277"/>
                      <a:pt x="17256" y="6209"/>
                    </a:cubicBezTo>
                    <a:cubicBezTo>
                      <a:pt x="17872" y="5798"/>
                      <a:pt x="18215" y="5296"/>
                      <a:pt x="18215" y="4771"/>
                    </a:cubicBezTo>
                    <a:cubicBezTo>
                      <a:pt x="18215" y="3538"/>
                      <a:pt x="16412" y="2511"/>
                      <a:pt x="14038" y="2306"/>
                    </a:cubicBezTo>
                    <a:cubicBezTo>
                      <a:pt x="14015" y="1210"/>
                      <a:pt x="12759" y="252"/>
                      <a:pt x="11162" y="115"/>
                    </a:cubicBezTo>
                    <a:cubicBezTo>
                      <a:pt x="9747" y="0"/>
                      <a:pt x="8514" y="571"/>
                      <a:pt x="8080" y="1416"/>
                    </a:cubicBezTo>
                    <a:cubicBezTo>
                      <a:pt x="8012" y="1416"/>
                      <a:pt x="7966" y="1416"/>
                      <a:pt x="7921" y="1416"/>
                    </a:cubicBezTo>
                    <a:cubicBezTo>
                      <a:pt x="5889" y="1416"/>
                      <a:pt x="4268" y="2214"/>
                      <a:pt x="4268" y="3196"/>
                    </a:cubicBezTo>
                    <a:cubicBezTo>
                      <a:pt x="4268" y="3264"/>
                      <a:pt x="4268" y="3356"/>
                      <a:pt x="4291" y="3424"/>
                    </a:cubicBezTo>
                    <a:cubicBezTo>
                      <a:pt x="1803" y="3698"/>
                      <a:pt x="0" y="4565"/>
                      <a:pt x="0" y="5570"/>
                    </a:cubicBezTo>
                    <a:cubicBezTo>
                      <a:pt x="0" y="6323"/>
                      <a:pt x="1050" y="7008"/>
                      <a:pt x="2648" y="7396"/>
                    </a:cubicBezTo>
                    <a:cubicBezTo>
                      <a:pt x="1392" y="7556"/>
                      <a:pt x="502" y="7944"/>
                      <a:pt x="502" y="8400"/>
                    </a:cubicBezTo>
                    <a:cubicBezTo>
                      <a:pt x="502" y="8925"/>
                      <a:pt x="1598" y="9336"/>
                      <a:pt x="3059" y="9450"/>
                    </a:cubicBezTo>
                    <a:lnTo>
                      <a:pt x="3059" y="18945"/>
                    </a:lnTo>
                    <a:lnTo>
                      <a:pt x="3059" y="23100"/>
                    </a:lnTo>
                    <a:cubicBezTo>
                      <a:pt x="3059" y="23921"/>
                      <a:pt x="3743" y="24606"/>
                      <a:pt x="4565" y="24606"/>
                    </a:cubicBezTo>
                    <a:lnTo>
                      <a:pt x="24469" y="24606"/>
                    </a:lnTo>
                    <a:cubicBezTo>
                      <a:pt x="25268" y="24606"/>
                      <a:pt x="25930" y="23967"/>
                      <a:pt x="25975" y="23191"/>
                    </a:cubicBezTo>
                    <a:cubicBezTo>
                      <a:pt x="25975" y="23168"/>
                      <a:pt x="25975" y="23122"/>
                      <a:pt x="25975" y="23100"/>
                    </a:cubicBezTo>
                    <a:lnTo>
                      <a:pt x="25975" y="19219"/>
                    </a:lnTo>
                    <a:lnTo>
                      <a:pt x="25975" y="13193"/>
                    </a:lnTo>
                    <a:lnTo>
                      <a:pt x="25975" y="8035"/>
                    </a:lnTo>
                    <a:cubicBezTo>
                      <a:pt x="25975" y="7213"/>
                      <a:pt x="25291" y="6551"/>
                      <a:pt x="24469" y="655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6079222" y="1954027"/>
                <a:ext cx="1939122" cy="1529343"/>
              </a:xfrm>
              <a:custGeom>
                <a:avLst/>
                <a:gdLst/>
                <a:ahLst/>
                <a:cxnLst/>
                <a:rect l="l" t="t" r="r" b="b"/>
                <a:pathLst>
                  <a:path w="22894" h="18056" extrusionOk="0">
                    <a:moveTo>
                      <a:pt x="21410" y="18055"/>
                    </a:moveTo>
                    <a:lnTo>
                      <a:pt x="1484" y="18055"/>
                    </a:lnTo>
                    <a:cubicBezTo>
                      <a:pt x="662" y="18055"/>
                      <a:pt x="0" y="17371"/>
                      <a:pt x="0" y="16549"/>
                    </a:cubicBezTo>
                    <a:lnTo>
                      <a:pt x="0" y="1507"/>
                    </a:lnTo>
                    <a:cubicBezTo>
                      <a:pt x="0" y="662"/>
                      <a:pt x="662" y="0"/>
                      <a:pt x="1484" y="0"/>
                    </a:cubicBezTo>
                    <a:lnTo>
                      <a:pt x="21410" y="0"/>
                    </a:lnTo>
                    <a:cubicBezTo>
                      <a:pt x="22232" y="0"/>
                      <a:pt x="22894" y="662"/>
                      <a:pt x="22894" y="1507"/>
                    </a:cubicBezTo>
                    <a:lnTo>
                      <a:pt x="22894" y="16549"/>
                    </a:lnTo>
                    <a:cubicBezTo>
                      <a:pt x="22894" y="17371"/>
                      <a:pt x="22232" y="18055"/>
                      <a:pt x="21410" y="180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6224227" y="2302055"/>
                <a:ext cx="926110" cy="199214"/>
              </a:xfrm>
              <a:custGeom>
                <a:avLst/>
                <a:gdLst/>
                <a:ahLst/>
                <a:cxnLst/>
                <a:rect l="l" t="t" r="r" b="b"/>
                <a:pathLst>
                  <a:path w="10934" h="2352" extrusionOk="0">
                    <a:moveTo>
                      <a:pt x="10933" y="2351"/>
                    </a:moveTo>
                    <a:cubicBezTo>
                      <a:pt x="10523" y="1895"/>
                      <a:pt x="9838" y="1461"/>
                      <a:pt x="9244" y="1666"/>
                    </a:cubicBezTo>
                    <a:cubicBezTo>
                      <a:pt x="8719" y="867"/>
                      <a:pt x="7578" y="548"/>
                      <a:pt x="6711" y="982"/>
                    </a:cubicBezTo>
                    <a:cubicBezTo>
                      <a:pt x="6117" y="388"/>
                      <a:pt x="5296" y="23"/>
                      <a:pt x="4451" y="23"/>
                    </a:cubicBezTo>
                    <a:cubicBezTo>
                      <a:pt x="3766" y="0"/>
                      <a:pt x="2077" y="342"/>
                      <a:pt x="2054" y="1233"/>
                    </a:cubicBezTo>
                    <a:cubicBezTo>
                      <a:pt x="1210" y="1187"/>
                      <a:pt x="206" y="1324"/>
                      <a:pt x="0" y="23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7208262" y="2508891"/>
                <a:ext cx="725032" cy="268838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3174" extrusionOk="0">
                    <a:moveTo>
                      <a:pt x="5364" y="137"/>
                    </a:moveTo>
                    <a:cubicBezTo>
                      <a:pt x="4702" y="274"/>
                      <a:pt x="4063" y="731"/>
                      <a:pt x="3972" y="1393"/>
                    </a:cubicBezTo>
                    <a:cubicBezTo>
                      <a:pt x="3515" y="1324"/>
                      <a:pt x="3036" y="1324"/>
                      <a:pt x="2602" y="1461"/>
                    </a:cubicBezTo>
                    <a:cubicBezTo>
                      <a:pt x="2169" y="1621"/>
                      <a:pt x="1781" y="1963"/>
                      <a:pt x="1666" y="2397"/>
                    </a:cubicBezTo>
                    <a:cubicBezTo>
                      <a:pt x="1027" y="2283"/>
                      <a:pt x="365" y="2625"/>
                      <a:pt x="0" y="3173"/>
                    </a:cubicBezTo>
                    <a:lnTo>
                      <a:pt x="8468" y="3173"/>
                    </a:lnTo>
                    <a:cubicBezTo>
                      <a:pt x="8560" y="2808"/>
                      <a:pt x="8491" y="2443"/>
                      <a:pt x="8377" y="2123"/>
                    </a:cubicBezTo>
                    <a:cubicBezTo>
                      <a:pt x="8194" y="1416"/>
                      <a:pt x="7966" y="868"/>
                      <a:pt x="7327" y="480"/>
                    </a:cubicBezTo>
                    <a:cubicBezTo>
                      <a:pt x="6734" y="137"/>
                      <a:pt x="6026" y="0"/>
                      <a:pt x="5364" y="1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6079222" y="2686759"/>
                <a:ext cx="1194863" cy="626441"/>
              </a:xfrm>
              <a:custGeom>
                <a:avLst/>
                <a:gdLst/>
                <a:ahLst/>
                <a:cxnLst/>
                <a:rect l="l" t="t" r="r" b="b"/>
                <a:pathLst>
                  <a:path w="14107" h="7396" extrusionOk="0">
                    <a:moveTo>
                      <a:pt x="8103" y="4588"/>
                    </a:moveTo>
                    <a:cubicBezTo>
                      <a:pt x="7624" y="4451"/>
                      <a:pt x="7145" y="4291"/>
                      <a:pt x="6711" y="4040"/>
                    </a:cubicBezTo>
                    <a:cubicBezTo>
                      <a:pt x="6186" y="3744"/>
                      <a:pt x="5752" y="3356"/>
                      <a:pt x="5296" y="2968"/>
                    </a:cubicBezTo>
                    <a:cubicBezTo>
                      <a:pt x="4771" y="2511"/>
                      <a:pt x="4223" y="2100"/>
                      <a:pt x="3675" y="1667"/>
                    </a:cubicBezTo>
                    <a:cubicBezTo>
                      <a:pt x="2579" y="845"/>
                      <a:pt x="1370" y="0"/>
                      <a:pt x="0" y="0"/>
                    </a:cubicBezTo>
                    <a:lnTo>
                      <a:pt x="0" y="6186"/>
                    </a:lnTo>
                    <a:cubicBezTo>
                      <a:pt x="3241" y="6186"/>
                      <a:pt x="6368" y="7396"/>
                      <a:pt x="9587" y="7122"/>
                    </a:cubicBezTo>
                    <a:cubicBezTo>
                      <a:pt x="10386" y="7053"/>
                      <a:pt x="11185" y="6939"/>
                      <a:pt x="11892" y="6642"/>
                    </a:cubicBezTo>
                    <a:cubicBezTo>
                      <a:pt x="12394" y="6414"/>
                      <a:pt x="13376" y="6003"/>
                      <a:pt x="13718" y="5592"/>
                    </a:cubicBezTo>
                    <a:cubicBezTo>
                      <a:pt x="14106" y="5159"/>
                      <a:pt x="13193" y="5182"/>
                      <a:pt x="12828" y="5182"/>
                    </a:cubicBezTo>
                    <a:cubicBezTo>
                      <a:pt x="11230" y="5204"/>
                      <a:pt x="9632" y="5022"/>
                      <a:pt x="8103" y="458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6079222" y="2686759"/>
                <a:ext cx="1194863" cy="626441"/>
              </a:xfrm>
              <a:custGeom>
                <a:avLst/>
                <a:gdLst/>
                <a:ahLst/>
                <a:cxnLst/>
                <a:rect l="l" t="t" r="r" b="b"/>
                <a:pathLst>
                  <a:path w="14107" h="7396" extrusionOk="0">
                    <a:moveTo>
                      <a:pt x="8103" y="4588"/>
                    </a:moveTo>
                    <a:cubicBezTo>
                      <a:pt x="7624" y="4451"/>
                      <a:pt x="7145" y="4291"/>
                      <a:pt x="6711" y="4040"/>
                    </a:cubicBezTo>
                    <a:cubicBezTo>
                      <a:pt x="6186" y="3744"/>
                      <a:pt x="5752" y="3356"/>
                      <a:pt x="5296" y="2968"/>
                    </a:cubicBezTo>
                    <a:cubicBezTo>
                      <a:pt x="4771" y="2511"/>
                      <a:pt x="4223" y="2100"/>
                      <a:pt x="3675" y="1667"/>
                    </a:cubicBezTo>
                    <a:cubicBezTo>
                      <a:pt x="2579" y="845"/>
                      <a:pt x="1370" y="0"/>
                      <a:pt x="0" y="0"/>
                    </a:cubicBezTo>
                    <a:lnTo>
                      <a:pt x="0" y="6186"/>
                    </a:lnTo>
                    <a:cubicBezTo>
                      <a:pt x="3241" y="6186"/>
                      <a:pt x="6368" y="7396"/>
                      <a:pt x="9587" y="7122"/>
                    </a:cubicBezTo>
                    <a:cubicBezTo>
                      <a:pt x="10386" y="7053"/>
                      <a:pt x="11185" y="6939"/>
                      <a:pt x="11892" y="6642"/>
                    </a:cubicBezTo>
                    <a:cubicBezTo>
                      <a:pt x="12394" y="6414"/>
                      <a:pt x="13376" y="6003"/>
                      <a:pt x="13718" y="5592"/>
                    </a:cubicBezTo>
                    <a:cubicBezTo>
                      <a:pt x="14106" y="5159"/>
                      <a:pt x="13193" y="5182"/>
                      <a:pt x="12828" y="5182"/>
                    </a:cubicBezTo>
                    <a:cubicBezTo>
                      <a:pt x="11230" y="5204"/>
                      <a:pt x="9632" y="5022"/>
                      <a:pt x="8103" y="4588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6079222" y="2516598"/>
                <a:ext cx="1939122" cy="966766"/>
              </a:xfrm>
              <a:custGeom>
                <a:avLst/>
                <a:gdLst/>
                <a:ahLst/>
                <a:cxnLst/>
                <a:rect l="l" t="t" r="r" b="b"/>
                <a:pathLst>
                  <a:path w="22894" h="11414" extrusionOk="0">
                    <a:moveTo>
                      <a:pt x="1484" y="11413"/>
                    </a:moveTo>
                    <a:lnTo>
                      <a:pt x="21410" y="11413"/>
                    </a:lnTo>
                    <a:cubicBezTo>
                      <a:pt x="22232" y="11413"/>
                      <a:pt x="22894" y="10729"/>
                      <a:pt x="22894" y="9907"/>
                    </a:cubicBezTo>
                    <a:lnTo>
                      <a:pt x="22894" y="1"/>
                    </a:lnTo>
                    <a:cubicBezTo>
                      <a:pt x="22620" y="69"/>
                      <a:pt x="22301" y="206"/>
                      <a:pt x="22141" y="275"/>
                    </a:cubicBezTo>
                    <a:cubicBezTo>
                      <a:pt x="21593" y="457"/>
                      <a:pt x="21091" y="708"/>
                      <a:pt x="20634" y="1005"/>
                    </a:cubicBezTo>
                    <a:cubicBezTo>
                      <a:pt x="19539" y="1690"/>
                      <a:pt x="18626" y="2603"/>
                      <a:pt x="17735" y="3539"/>
                    </a:cubicBezTo>
                    <a:cubicBezTo>
                      <a:pt x="16252" y="5091"/>
                      <a:pt x="14677" y="6757"/>
                      <a:pt x="12600" y="7305"/>
                    </a:cubicBezTo>
                    <a:cubicBezTo>
                      <a:pt x="11390" y="7601"/>
                      <a:pt x="10135" y="7510"/>
                      <a:pt x="8902" y="7647"/>
                    </a:cubicBezTo>
                    <a:cubicBezTo>
                      <a:pt x="8012" y="7738"/>
                      <a:pt x="7122" y="7967"/>
                      <a:pt x="6232" y="7853"/>
                    </a:cubicBezTo>
                    <a:cubicBezTo>
                      <a:pt x="5067" y="7716"/>
                      <a:pt x="4086" y="6985"/>
                      <a:pt x="3013" y="6506"/>
                    </a:cubicBezTo>
                    <a:cubicBezTo>
                      <a:pt x="2054" y="6072"/>
                      <a:pt x="1027" y="5821"/>
                      <a:pt x="0" y="5775"/>
                    </a:cubicBezTo>
                    <a:lnTo>
                      <a:pt x="0" y="9907"/>
                    </a:lnTo>
                    <a:cubicBezTo>
                      <a:pt x="0" y="10729"/>
                      <a:pt x="662" y="11413"/>
                      <a:pt x="1484" y="1141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6483237" y="1399163"/>
                <a:ext cx="533695" cy="375136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4429" extrusionOk="0">
                    <a:moveTo>
                      <a:pt x="6209" y="2466"/>
                    </a:moveTo>
                    <a:cubicBezTo>
                      <a:pt x="6118" y="3607"/>
                      <a:pt x="4657" y="4429"/>
                      <a:pt x="2968" y="4292"/>
                    </a:cubicBezTo>
                    <a:cubicBezTo>
                      <a:pt x="1279" y="4155"/>
                      <a:pt x="1" y="3128"/>
                      <a:pt x="92" y="1964"/>
                    </a:cubicBezTo>
                    <a:cubicBezTo>
                      <a:pt x="183" y="822"/>
                      <a:pt x="1621" y="1"/>
                      <a:pt x="3310" y="138"/>
                    </a:cubicBezTo>
                    <a:cubicBezTo>
                      <a:pt x="4999" y="275"/>
                      <a:pt x="6300" y="1325"/>
                      <a:pt x="6209" y="246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6483237" y="1399163"/>
                <a:ext cx="533695" cy="375136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4429" extrusionOk="0">
                    <a:moveTo>
                      <a:pt x="6209" y="2466"/>
                    </a:moveTo>
                    <a:cubicBezTo>
                      <a:pt x="6118" y="3607"/>
                      <a:pt x="4657" y="4429"/>
                      <a:pt x="2968" y="4292"/>
                    </a:cubicBezTo>
                    <a:cubicBezTo>
                      <a:pt x="1279" y="4155"/>
                      <a:pt x="1" y="3128"/>
                      <a:pt x="92" y="1964"/>
                    </a:cubicBezTo>
                    <a:cubicBezTo>
                      <a:pt x="183" y="822"/>
                      <a:pt x="1621" y="1"/>
                      <a:pt x="3310" y="138"/>
                    </a:cubicBezTo>
                    <a:cubicBezTo>
                      <a:pt x="4999" y="275"/>
                      <a:pt x="6300" y="1325"/>
                      <a:pt x="6209" y="2466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5862647" y="2021701"/>
                <a:ext cx="566558" cy="181766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2146" extrusionOk="0">
                    <a:moveTo>
                      <a:pt x="6689" y="1073"/>
                    </a:moveTo>
                    <a:cubicBezTo>
                      <a:pt x="6689" y="1667"/>
                      <a:pt x="5182" y="2146"/>
                      <a:pt x="3333" y="2146"/>
                    </a:cubicBezTo>
                    <a:cubicBezTo>
                      <a:pt x="1484" y="2146"/>
                      <a:pt x="1" y="1667"/>
                      <a:pt x="1" y="1073"/>
                    </a:cubicBezTo>
                    <a:cubicBezTo>
                      <a:pt x="1" y="480"/>
                      <a:pt x="1484" y="0"/>
                      <a:pt x="3333" y="0"/>
                    </a:cubicBezTo>
                    <a:cubicBezTo>
                      <a:pt x="5182" y="0"/>
                      <a:pt x="6689" y="480"/>
                      <a:pt x="6689" y="107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5862647" y="2021701"/>
                <a:ext cx="566558" cy="181766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2146" extrusionOk="0">
                    <a:moveTo>
                      <a:pt x="6689" y="1073"/>
                    </a:moveTo>
                    <a:cubicBezTo>
                      <a:pt x="6689" y="1667"/>
                      <a:pt x="5182" y="2146"/>
                      <a:pt x="3333" y="2146"/>
                    </a:cubicBezTo>
                    <a:cubicBezTo>
                      <a:pt x="1484" y="2146"/>
                      <a:pt x="1" y="1667"/>
                      <a:pt x="1" y="1073"/>
                    </a:cubicBezTo>
                    <a:cubicBezTo>
                      <a:pt x="1" y="480"/>
                      <a:pt x="1484" y="0"/>
                      <a:pt x="3333" y="0"/>
                    </a:cubicBezTo>
                    <a:cubicBezTo>
                      <a:pt x="5182" y="0"/>
                      <a:pt x="6689" y="480"/>
                      <a:pt x="6689" y="107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6616639" y="2025597"/>
                <a:ext cx="612974" cy="278409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3287" extrusionOk="0">
                    <a:moveTo>
                      <a:pt x="7236" y="1643"/>
                    </a:moveTo>
                    <a:cubicBezTo>
                      <a:pt x="7236" y="2556"/>
                      <a:pt x="5616" y="3287"/>
                      <a:pt x="3607" y="3287"/>
                    </a:cubicBezTo>
                    <a:cubicBezTo>
                      <a:pt x="1621" y="3287"/>
                      <a:pt x="1" y="2556"/>
                      <a:pt x="1" y="1643"/>
                    </a:cubicBezTo>
                    <a:cubicBezTo>
                      <a:pt x="1" y="753"/>
                      <a:pt x="1621" y="0"/>
                      <a:pt x="3607" y="0"/>
                    </a:cubicBezTo>
                    <a:cubicBezTo>
                      <a:pt x="5616" y="0"/>
                      <a:pt x="7236" y="753"/>
                      <a:pt x="7236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6616639" y="2025597"/>
                <a:ext cx="612974" cy="278409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3287" extrusionOk="0">
                    <a:moveTo>
                      <a:pt x="7236" y="1643"/>
                    </a:moveTo>
                    <a:cubicBezTo>
                      <a:pt x="7236" y="2556"/>
                      <a:pt x="5616" y="3287"/>
                      <a:pt x="3607" y="3287"/>
                    </a:cubicBezTo>
                    <a:cubicBezTo>
                      <a:pt x="1621" y="3287"/>
                      <a:pt x="1" y="2556"/>
                      <a:pt x="1" y="1643"/>
                    </a:cubicBezTo>
                    <a:cubicBezTo>
                      <a:pt x="1" y="753"/>
                      <a:pt x="1621" y="0"/>
                      <a:pt x="3607" y="0"/>
                    </a:cubicBezTo>
                    <a:cubicBezTo>
                      <a:pt x="5616" y="0"/>
                      <a:pt x="7236" y="753"/>
                      <a:pt x="7236" y="164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6301558" y="2149258"/>
                <a:ext cx="723084" cy="1258727"/>
              </a:xfrm>
              <a:custGeom>
                <a:avLst/>
                <a:gdLst/>
                <a:ahLst/>
                <a:cxnLst/>
                <a:rect l="l" t="t" r="r" b="b"/>
                <a:pathLst>
                  <a:path w="8537" h="14861" extrusionOk="0">
                    <a:moveTo>
                      <a:pt x="2830" y="5342"/>
                    </a:moveTo>
                    <a:cubicBezTo>
                      <a:pt x="3036" y="5981"/>
                      <a:pt x="3082" y="6689"/>
                      <a:pt x="3104" y="7373"/>
                    </a:cubicBezTo>
                    <a:cubicBezTo>
                      <a:pt x="3173" y="8652"/>
                      <a:pt x="3150" y="9930"/>
                      <a:pt x="2922" y="11162"/>
                    </a:cubicBezTo>
                    <a:cubicBezTo>
                      <a:pt x="2671" y="12418"/>
                      <a:pt x="2191" y="13650"/>
                      <a:pt x="1370" y="14632"/>
                    </a:cubicBezTo>
                    <a:cubicBezTo>
                      <a:pt x="1621" y="14655"/>
                      <a:pt x="1849" y="14677"/>
                      <a:pt x="2100" y="14723"/>
                    </a:cubicBezTo>
                    <a:cubicBezTo>
                      <a:pt x="2214" y="14472"/>
                      <a:pt x="2328" y="14244"/>
                      <a:pt x="2442" y="13993"/>
                    </a:cubicBezTo>
                    <a:cubicBezTo>
                      <a:pt x="2465" y="14289"/>
                      <a:pt x="2488" y="14563"/>
                      <a:pt x="2511" y="14860"/>
                    </a:cubicBezTo>
                    <a:cubicBezTo>
                      <a:pt x="2625" y="14655"/>
                      <a:pt x="2739" y="14472"/>
                      <a:pt x="2853" y="14267"/>
                    </a:cubicBezTo>
                    <a:cubicBezTo>
                      <a:pt x="2899" y="14426"/>
                      <a:pt x="2945" y="14609"/>
                      <a:pt x="3059" y="14746"/>
                    </a:cubicBezTo>
                    <a:cubicBezTo>
                      <a:pt x="3287" y="14289"/>
                      <a:pt x="3447" y="13764"/>
                      <a:pt x="3492" y="13239"/>
                    </a:cubicBezTo>
                    <a:cubicBezTo>
                      <a:pt x="3584" y="13696"/>
                      <a:pt x="3629" y="14153"/>
                      <a:pt x="3607" y="14609"/>
                    </a:cubicBezTo>
                    <a:cubicBezTo>
                      <a:pt x="3698" y="14198"/>
                      <a:pt x="3812" y="13787"/>
                      <a:pt x="3903" y="13376"/>
                    </a:cubicBezTo>
                    <a:cubicBezTo>
                      <a:pt x="4017" y="13810"/>
                      <a:pt x="4086" y="14244"/>
                      <a:pt x="4086" y="14700"/>
                    </a:cubicBezTo>
                    <a:lnTo>
                      <a:pt x="5136" y="14723"/>
                    </a:lnTo>
                    <a:cubicBezTo>
                      <a:pt x="5113" y="14518"/>
                      <a:pt x="5113" y="14289"/>
                      <a:pt x="5181" y="14107"/>
                    </a:cubicBezTo>
                    <a:cubicBezTo>
                      <a:pt x="5227" y="14267"/>
                      <a:pt x="5273" y="14449"/>
                      <a:pt x="5318" y="14609"/>
                    </a:cubicBezTo>
                    <a:cubicBezTo>
                      <a:pt x="5341" y="14426"/>
                      <a:pt x="5387" y="14267"/>
                      <a:pt x="5410" y="14084"/>
                    </a:cubicBezTo>
                    <a:cubicBezTo>
                      <a:pt x="5501" y="14267"/>
                      <a:pt x="5569" y="14449"/>
                      <a:pt x="5638" y="14632"/>
                    </a:cubicBezTo>
                    <a:cubicBezTo>
                      <a:pt x="5433" y="13787"/>
                      <a:pt x="5227" y="12966"/>
                      <a:pt x="5136" y="12121"/>
                    </a:cubicBezTo>
                    <a:cubicBezTo>
                      <a:pt x="4976" y="10592"/>
                      <a:pt x="5181" y="9085"/>
                      <a:pt x="5296" y="7556"/>
                    </a:cubicBezTo>
                    <a:cubicBezTo>
                      <a:pt x="5318" y="7145"/>
                      <a:pt x="5341" y="6734"/>
                      <a:pt x="5501" y="6346"/>
                    </a:cubicBezTo>
                    <a:cubicBezTo>
                      <a:pt x="5638" y="6072"/>
                      <a:pt x="5821" y="5821"/>
                      <a:pt x="6026" y="5593"/>
                    </a:cubicBezTo>
                    <a:cubicBezTo>
                      <a:pt x="7327" y="3972"/>
                      <a:pt x="8491" y="2169"/>
                      <a:pt x="8537" y="1"/>
                    </a:cubicBezTo>
                    <a:cubicBezTo>
                      <a:pt x="8445" y="1"/>
                      <a:pt x="8354" y="1"/>
                      <a:pt x="8263" y="1"/>
                    </a:cubicBezTo>
                    <a:cubicBezTo>
                      <a:pt x="8217" y="1"/>
                      <a:pt x="8194" y="1"/>
                      <a:pt x="8172" y="24"/>
                    </a:cubicBezTo>
                    <a:cubicBezTo>
                      <a:pt x="8149" y="46"/>
                      <a:pt x="8149" y="69"/>
                      <a:pt x="8149" y="115"/>
                    </a:cubicBezTo>
                    <a:cubicBezTo>
                      <a:pt x="8103" y="823"/>
                      <a:pt x="7943" y="1393"/>
                      <a:pt x="7624" y="2009"/>
                    </a:cubicBezTo>
                    <a:cubicBezTo>
                      <a:pt x="7464" y="2306"/>
                      <a:pt x="7281" y="2603"/>
                      <a:pt x="7099" y="2900"/>
                    </a:cubicBezTo>
                    <a:cubicBezTo>
                      <a:pt x="6962" y="3128"/>
                      <a:pt x="6574" y="3516"/>
                      <a:pt x="6528" y="3790"/>
                    </a:cubicBezTo>
                    <a:cubicBezTo>
                      <a:pt x="6688" y="2945"/>
                      <a:pt x="6779" y="1918"/>
                      <a:pt x="6779" y="1074"/>
                    </a:cubicBezTo>
                    <a:cubicBezTo>
                      <a:pt x="6597" y="1051"/>
                      <a:pt x="6414" y="1233"/>
                      <a:pt x="6231" y="1256"/>
                    </a:cubicBezTo>
                    <a:cubicBezTo>
                      <a:pt x="6231" y="2717"/>
                      <a:pt x="5775" y="4155"/>
                      <a:pt x="4953" y="5342"/>
                    </a:cubicBezTo>
                    <a:cubicBezTo>
                      <a:pt x="4246" y="4771"/>
                      <a:pt x="3492" y="4064"/>
                      <a:pt x="3492" y="3151"/>
                    </a:cubicBezTo>
                    <a:cubicBezTo>
                      <a:pt x="3470" y="2420"/>
                      <a:pt x="3972" y="1781"/>
                      <a:pt x="4246" y="1074"/>
                    </a:cubicBezTo>
                    <a:cubicBezTo>
                      <a:pt x="4063" y="1051"/>
                      <a:pt x="3858" y="1005"/>
                      <a:pt x="3675" y="982"/>
                    </a:cubicBezTo>
                    <a:cubicBezTo>
                      <a:pt x="3355" y="1667"/>
                      <a:pt x="3104" y="2375"/>
                      <a:pt x="2876" y="3105"/>
                    </a:cubicBezTo>
                    <a:cubicBezTo>
                      <a:pt x="1780" y="2420"/>
                      <a:pt x="913" y="1348"/>
                      <a:pt x="502" y="115"/>
                    </a:cubicBezTo>
                    <a:cubicBezTo>
                      <a:pt x="502" y="275"/>
                      <a:pt x="23" y="343"/>
                      <a:pt x="23" y="594"/>
                    </a:cubicBezTo>
                    <a:cubicBezTo>
                      <a:pt x="0" y="777"/>
                      <a:pt x="251" y="1119"/>
                      <a:pt x="342" y="1302"/>
                    </a:cubicBezTo>
                    <a:cubicBezTo>
                      <a:pt x="594" y="1758"/>
                      <a:pt x="913" y="2169"/>
                      <a:pt x="1210" y="2603"/>
                    </a:cubicBezTo>
                    <a:cubicBezTo>
                      <a:pt x="1849" y="3447"/>
                      <a:pt x="2511" y="4315"/>
                      <a:pt x="2830" y="53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6829318" y="2238192"/>
                <a:ext cx="46500" cy="23207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740" extrusionOk="0">
                    <a:moveTo>
                      <a:pt x="297" y="2740"/>
                    </a:moveTo>
                    <a:cubicBezTo>
                      <a:pt x="457" y="1895"/>
                      <a:pt x="548" y="868"/>
                      <a:pt x="548" y="24"/>
                    </a:cubicBezTo>
                    <a:cubicBezTo>
                      <a:pt x="366" y="1"/>
                      <a:pt x="183" y="183"/>
                      <a:pt x="0" y="206"/>
                    </a:cubicBezTo>
                    <a:cubicBezTo>
                      <a:pt x="274" y="503"/>
                      <a:pt x="320" y="891"/>
                      <a:pt x="343" y="1279"/>
                    </a:cubicBezTo>
                    <a:cubicBezTo>
                      <a:pt x="388" y="1736"/>
                      <a:pt x="320" y="2283"/>
                      <a:pt x="297" y="274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6303421" y="2158914"/>
                <a:ext cx="241818" cy="253422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992" extrusionOk="0">
                    <a:moveTo>
                      <a:pt x="2854" y="2991"/>
                    </a:moveTo>
                    <a:cubicBezTo>
                      <a:pt x="1758" y="2306"/>
                      <a:pt x="891" y="1234"/>
                      <a:pt x="480" y="1"/>
                    </a:cubicBezTo>
                    <a:cubicBezTo>
                      <a:pt x="480" y="161"/>
                      <a:pt x="1" y="229"/>
                      <a:pt x="1" y="480"/>
                    </a:cubicBezTo>
                    <a:cubicBezTo>
                      <a:pt x="663" y="1530"/>
                      <a:pt x="1736" y="2443"/>
                      <a:pt x="2854" y="299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6570223" y="2240140"/>
                <a:ext cx="150935" cy="361584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4269" extrusionOk="0">
                    <a:moveTo>
                      <a:pt x="1781" y="4269"/>
                    </a:moveTo>
                    <a:cubicBezTo>
                      <a:pt x="1074" y="3698"/>
                      <a:pt x="320" y="2991"/>
                      <a:pt x="320" y="2078"/>
                    </a:cubicBezTo>
                    <a:cubicBezTo>
                      <a:pt x="298" y="1347"/>
                      <a:pt x="800" y="708"/>
                      <a:pt x="1074" y="1"/>
                    </a:cubicBezTo>
                    <a:cubicBezTo>
                      <a:pt x="640" y="548"/>
                      <a:pt x="206" y="1165"/>
                      <a:pt x="46" y="1872"/>
                    </a:cubicBezTo>
                    <a:cubicBezTo>
                      <a:pt x="24" y="2055"/>
                      <a:pt x="1" y="2260"/>
                      <a:pt x="24" y="2466"/>
                    </a:cubicBezTo>
                    <a:cubicBezTo>
                      <a:pt x="115" y="2831"/>
                      <a:pt x="366" y="3128"/>
                      <a:pt x="640" y="3379"/>
                    </a:cubicBezTo>
                    <a:cubicBezTo>
                      <a:pt x="1005" y="3721"/>
                      <a:pt x="1370" y="3995"/>
                      <a:pt x="1781" y="4269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6663054" y="2149258"/>
                <a:ext cx="361584" cy="1239330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14632" extrusionOk="0">
                    <a:moveTo>
                      <a:pt x="1370" y="14632"/>
                    </a:moveTo>
                    <a:cubicBezTo>
                      <a:pt x="1165" y="13787"/>
                      <a:pt x="959" y="12966"/>
                      <a:pt x="868" y="12121"/>
                    </a:cubicBezTo>
                    <a:cubicBezTo>
                      <a:pt x="754" y="11117"/>
                      <a:pt x="822" y="10112"/>
                      <a:pt x="891" y="9131"/>
                    </a:cubicBezTo>
                    <a:cubicBezTo>
                      <a:pt x="959" y="8264"/>
                      <a:pt x="868" y="7145"/>
                      <a:pt x="1233" y="6346"/>
                    </a:cubicBezTo>
                    <a:cubicBezTo>
                      <a:pt x="1370" y="6072"/>
                      <a:pt x="1553" y="5821"/>
                      <a:pt x="1758" y="5593"/>
                    </a:cubicBezTo>
                    <a:cubicBezTo>
                      <a:pt x="3059" y="3972"/>
                      <a:pt x="4223" y="2169"/>
                      <a:pt x="4269" y="1"/>
                    </a:cubicBezTo>
                    <a:cubicBezTo>
                      <a:pt x="4018" y="1781"/>
                      <a:pt x="3242" y="3584"/>
                      <a:pt x="2100" y="4977"/>
                    </a:cubicBezTo>
                    <a:cubicBezTo>
                      <a:pt x="1553" y="5639"/>
                      <a:pt x="845" y="6278"/>
                      <a:pt x="0" y="6392"/>
                    </a:cubicBezTo>
                    <a:cubicBezTo>
                      <a:pt x="388" y="7054"/>
                      <a:pt x="434" y="7853"/>
                      <a:pt x="388" y="8606"/>
                    </a:cubicBezTo>
                    <a:cubicBezTo>
                      <a:pt x="366" y="9359"/>
                      <a:pt x="229" y="10112"/>
                      <a:pt x="274" y="10866"/>
                    </a:cubicBezTo>
                    <a:cubicBezTo>
                      <a:pt x="366" y="11870"/>
                      <a:pt x="731" y="12806"/>
                      <a:pt x="1119" y="13719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5818180" y="1681465"/>
                <a:ext cx="1042149" cy="378948"/>
              </a:xfrm>
              <a:custGeom>
                <a:avLst/>
                <a:gdLst/>
                <a:ahLst/>
                <a:cxnLst/>
                <a:rect l="l" t="t" r="r" b="b"/>
                <a:pathLst>
                  <a:path w="12304" h="4474" extrusionOk="0">
                    <a:moveTo>
                      <a:pt x="12304" y="2237"/>
                    </a:moveTo>
                    <a:cubicBezTo>
                      <a:pt x="12304" y="3470"/>
                      <a:pt x="9542" y="4474"/>
                      <a:pt x="6164" y="4474"/>
                    </a:cubicBezTo>
                    <a:cubicBezTo>
                      <a:pt x="2763" y="4474"/>
                      <a:pt x="1" y="3470"/>
                      <a:pt x="1" y="2237"/>
                    </a:cubicBezTo>
                    <a:cubicBezTo>
                      <a:pt x="1" y="1004"/>
                      <a:pt x="2763" y="0"/>
                      <a:pt x="6164" y="0"/>
                    </a:cubicBezTo>
                    <a:cubicBezTo>
                      <a:pt x="9542" y="0"/>
                      <a:pt x="12304" y="1004"/>
                      <a:pt x="12304" y="22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6168156" y="1843833"/>
                <a:ext cx="928058" cy="442812"/>
              </a:xfrm>
              <a:custGeom>
                <a:avLst/>
                <a:gdLst/>
                <a:ahLst/>
                <a:cxnLst/>
                <a:rect l="l" t="t" r="r" b="b"/>
                <a:pathLst>
                  <a:path w="10957" h="5228" extrusionOk="0">
                    <a:moveTo>
                      <a:pt x="10956" y="2603"/>
                    </a:moveTo>
                    <a:cubicBezTo>
                      <a:pt x="10956" y="4041"/>
                      <a:pt x="8491" y="5227"/>
                      <a:pt x="5478" y="5227"/>
                    </a:cubicBezTo>
                    <a:cubicBezTo>
                      <a:pt x="2442" y="5227"/>
                      <a:pt x="0" y="4041"/>
                      <a:pt x="0" y="2603"/>
                    </a:cubicBezTo>
                    <a:cubicBezTo>
                      <a:pt x="0" y="1165"/>
                      <a:pt x="2442" y="0"/>
                      <a:pt x="5478" y="0"/>
                    </a:cubicBezTo>
                    <a:cubicBezTo>
                      <a:pt x="8491" y="0"/>
                      <a:pt x="10956" y="1165"/>
                      <a:pt x="10956" y="260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6512289" y="1592531"/>
                <a:ext cx="850727" cy="421552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4977" extrusionOk="0">
                    <a:moveTo>
                      <a:pt x="10043" y="2488"/>
                    </a:moveTo>
                    <a:cubicBezTo>
                      <a:pt x="10043" y="3858"/>
                      <a:pt x="7783" y="4976"/>
                      <a:pt x="5022" y="4976"/>
                    </a:cubicBezTo>
                    <a:cubicBezTo>
                      <a:pt x="2260" y="4976"/>
                      <a:pt x="0" y="3858"/>
                      <a:pt x="0" y="2488"/>
                    </a:cubicBezTo>
                    <a:cubicBezTo>
                      <a:pt x="0" y="1119"/>
                      <a:pt x="2260" y="0"/>
                      <a:pt x="5022" y="0"/>
                    </a:cubicBezTo>
                    <a:cubicBezTo>
                      <a:pt x="7783" y="0"/>
                      <a:pt x="10043" y="1119"/>
                      <a:pt x="10043" y="248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6179760" y="1519012"/>
                <a:ext cx="618734" cy="301701"/>
              </a:xfrm>
              <a:custGeom>
                <a:avLst/>
                <a:gdLst/>
                <a:ahLst/>
                <a:cxnLst/>
                <a:rect l="l" t="t" r="r" b="b"/>
                <a:pathLst>
                  <a:path w="7305" h="3562" extrusionOk="0">
                    <a:moveTo>
                      <a:pt x="7304" y="1781"/>
                    </a:moveTo>
                    <a:cubicBezTo>
                      <a:pt x="7304" y="2763"/>
                      <a:pt x="5661" y="3562"/>
                      <a:pt x="3652" y="3562"/>
                    </a:cubicBezTo>
                    <a:cubicBezTo>
                      <a:pt x="1644" y="3562"/>
                      <a:pt x="0" y="2763"/>
                      <a:pt x="0" y="1781"/>
                    </a:cubicBezTo>
                    <a:cubicBezTo>
                      <a:pt x="0" y="800"/>
                      <a:pt x="1644" y="1"/>
                      <a:pt x="3652" y="1"/>
                    </a:cubicBezTo>
                    <a:cubicBezTo>
                      <a:pt x="5661" y="1"/>
                      <a:pt x="7304" y="800"/>
                      <a:pt x="7304" y="178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6958823" y="1921163"/>
                <a:ext cx="491175" cy="201163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2375" extrusionOk="0">
                    <a:moveTo>
                      <a:pt x="5798" y="1187"/>
                    </a:moveTo>
                    <a:cubicBezTo>
                      <a:pt x="5798" y="1849"/>
                      <a:pt x="4497" y="2374"/>
                      <a:pt x="2900" y="2374"/>
                    </a:cubicBezTo>
                    <a:cubicBezTo>
                      <a:pt x="1302" y="2374"/>
                      <a:pt x="1" y="1849"/>
                      <a:pt x="1" y="1187"/>
                    </a:cubicBezTo>
                    <a:cubicBezTo>
                      <a:pt x="1" y="525"/>
                      <a:pt x="1302" y="0"/>
                      <a:pt x="2900" y="0"/>
                    </a:cubicBezTo>
                    <a:cubicBezTo>
                      <a:pt x="4497" y="0"/>
                      <a:pt x="5798" y="525"/>
                      <a:pt x="5798" y="11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6131397" y="1698828"/>
                <a:ext cx="473727" cy="24368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2877" extrusionOk="0">
                    <a:moveTo>
                      <a:pt x="320" y="1233"/>
                    </a:moveTo>
                    <a:cubicBezTo>
                      <a:pt x="525" y="799"/>
                      <a:pt x="1005" y="503"/>
                      <a:pt x="1507" y="457"/>
                    </a:cubicBezTo>
                    <a:cubicBezTo>
                      <a:pt x="1986" y="411"/>
                      <a:pt x="2488" y="594"/>
                      <a:pt x="2876" y="936"/>
                    </a:cubicBezTo>
                    <a:cubicBezTo>
                      <a:pt x="3082" y="389"/>
                      <a:pt x="3675" y="1"/>
                      <a:pt x="4269" y="23"/>
                    </a:cubicBezTo>
                    <a:cubicBezTo>
                      <a:pt x="4862" y="46"/>
                      <a:pt x="5410" y="480"/>
                      <a:pt x="5593" y="1051"/>
                    </a:cubicBezTo>
                    <a:cubicBezTo>
                      <a:pt x="5136" y="914"/>
                      <a:pt x="4657" y="845"/>
                      <a:pt x="4178" y="868"/>
                    </a:cubicBezTo>
                    <a:cubicBezTo>
                      <a:pt x="3949" y="868"/>
                      <a:pt x="3698" y="891"/>
                      <a:pt x="3493" y="1005"/>
                    </a:cubicBezTo>
                    <a:cubicBezTo>
                      <a:pt x="3287" y="1096"/>
                      <a:pt x="3105" y="1302"/>
                      <a:pt x="3059" y="1530"/>
                    </a:cubicBezTo>
                    <a:cubicBezTo>
                      <a:pt x="2740" y="1416"/>
                      <a:pt x="2420" y="1302"/>
                      <a:pt x="2078" y="1302"/>
                    </a:cubicBezTo>
                    <a:cubicBezTo>
                      <a:pt x="1758" y="1302"/>
                      <a:pt x="1393" y="1393"/>
                      <a:pt x="1165" y="1621"/>
                    </a:cubicBezTo>
                    <a:cubicBezTo>
                      <a:pt x="845" y="1941"/>
                      <a:pt x="777" y="2443"/>
                      <a:pt x="822" y="2877"/>
                    </a:cubicBezTo>
                    <a:cubicBezTo>
                      <a:pt x="274" y="2511"/>
                      <a:pt x="0" y="1872"/>
                      <a:pt x="320" y="123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6514153" y="2031357"/>
                <a:ext cx="525987" cy="168299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1987" extrusionOk="0">
                    <a:moveTo>
                      <a:pt x="3425" y="480"/>
                    </a:moveTo>
                    <a:cubicBezTo>
                      <a:pt x="4361" y="708"/>
                      <a:pt x="5388" y="525"/>
                      <a:pt x="6209" y="0"/>
                    </a:cubicBezTo>
                    <a:cubicBezTo>
                      <a:pt x="6164" y="320"/>
                      <a:pt x="5958" y="571"/>
                      <a:pt x="5707" y="754"/>
                    </a:cubicBezTo>
                    <a:cubicBezTo>
                      <a:pt x="5114" y="1187"/>
                      <a:pt x="4292" y="1347"/>
                      <a:pt x="3562" y="1119"/>
                    </a:cubicBezTo>
                    <a:cubicBezTo>
                      <a:pt x="3151" y="1667"/>
                      <a:pt x="2466" y="1986"/>
                      <a:pt x="1781" y="1963"/>
                    </a:cubicBezTo>
                    <a:cubicBezTo>
                      <a:pt x="1142" y="1963"/>
                      <a:pt x="412" y="1690"/>
                      <a:pt x="1" y="1210"/>
                    </a:cubicBezTo>
                    <a:cubicBezTo>
                      <a:pt x="617" y="1302"/>
                      <a:pt x="1188" y="1416"/>
                      <a:pt x="1804" y="1279"/>
                    </a:cubicBezTo>
                    <a:cubicBezTo>
                      <a:pt x="2124" y="1210"/>
                      <a:pt x="2398" y="1119"/>
                      <a:pt x="2671" y="982"/>
                    </a:cubicBezTo>
                    <a:cubicBezTo>
                      <a:pt x="2786" y="914"/>
                      <a:pt x="3356" y="457"/>
                      <a:pt x="3425" y="48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6021203" y="1894060"/>
                <a:ext cx="58104" cy="62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732" extrusionOk="0">
                    <a:moveTo>
                      <a:pt x="46" y="1"/>
                    </a:moveTo>
                    <a:cubicBezTo>
                      <a:pt x="252" y="69"/>
                      <a:pt x="366" y="161"/>
                      <a:pt x="457" y="275"/>
                    </a:cubicBezTo>
                    <a:cubicBezTo>
                      <a:pt x="548" y="389"/>
                      <a:pt x="640" y="503"/>
                      <a:pt x="685" y="708"/>
                    </a:cubicBezTo>
                    <a:cubicBezTo>
                      <a:pt x="457" y="731"/>
                      <a:pt x="297" y="640"/>
                      <a:pt x="183" y="526"/>
                    </a:cubicBezTo>
                    <a:cubicBezTo>
                      <a:pt x="69" y="389"/>
                      <a:pt x="0" y="206"/>
                      <a:pt x="46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5876198" y="1874748"/>
                <a:ext cx="56156" cy="56156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extrusionOk="0">
                    <a:moveTo>
                      <a:pt x="46" y="1"/>
                    </a:moveTo>
                    <a:cubicBezTo>
                      <a:pt x="252" y="46"/>
                      <a:pt x="343" y="115"/>
                      <a:pt x="457" y="206"/>
                    </a:cubicBezTo>
                    <a:cubicBezTo>
                      <a:pt x="548" y="297"/>
                      <a:pt x="617" y="412"/>
                      <a:pt x="662" y="617"/>
                    </a:cubicBezTo>
                    <a:cubicBezTo>
                      <a:pt x="457" y="663"/>
                      <a:pt x="297" y="571"/>
                      <a:pt x="183" y="480"/>
                    </a:cubicBezTo>
                    <a:cubicBezTo>
                      <a:pt x="69" y="366"/>
                      <a:pt x="1" y="206"/>
                      <a:pt x="46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5936165" y="1845781"/>
                <a:ext cx="38708" cy="48364"/>
              </a:xfrm>
              <a:custGeom>
                <a:avLst/>
                <a:gdLst/>
                <a:ahLst/>
                <a:cxnLst/>
                <a:rect l="l" t="t" r="r" b="b"/>
                <a:pathLst>
                  <a:path w="457" h="571" extrusionOk="0">
                    <a:moveTo>
                      <a:pt x="137" y="0"/>
                    </a:moveTo>
                    <a:cubicBezTo>
                      <a:pt x="297" y="69"/>
                      <a:pt x="365" y="137"/>
                      <a:pt x="411" y="229"/>
                    </a:cubicBezTo>
                    <a:cubicBezTo>
                      <a:pt x="434" y="297"/>
                      <a:pt x="457" y="388"/>
                      <a:pt x="388" y="571"/>
                    </a:cubicBezTo>
                    <a:cubicBezTo>
                      <a:pt x="206" y="571"/>
                      <a:pt x="114" y="480"/>
                      <a:pt x="69" y="365"/>
                    </a:cubicBezTo>
                    <a:cubicBezTo>
                      <a:pt x="23" y="274"/>
                      <a:pt x="0" y="137"/>
                      <a:pt x="137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5990288" y="1948267"/>
                <a:ext cx="36760" cy="38708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57" extrusionOk="0">
                    <a:moveTo>
                      <a:pt x="69" y="23"/>
                    </a:moveTo>
                    <a:cubicBezTo>
                      <a:pt x="228" y="0"/>
                      <a:pt x="297" y="46"/>
                      <a:pt x="365" y="91"/>
                    </a:cubicBezTo>
                    <a:cubicBezTo>
                      <a:pt x="411" y="137"/>
                      <a:pt x="434" y="205"/>
                      <a:pt x="411" y="365"/>
                    </a:cubicBezTo>
                    <a:cubicBezTo>
                      <a:pt x="251" y="457"/>
                      <a:pt x="160" y="411"/>
                      <a:pt x="92" y="342"/>
                    </a:cubicBezTo>
                    <a:cubicBezTo>
                      <a:pt x="23" y="274"/>
                      <a:pt x="0" y="183"/>
                      <a:pt x="69" y="2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6239643" y="1928871"/>
                <a:ext cx="46500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549" h="686" extrusionOk="0">
                    <a:moveTo>
                      <a:pt x="115" y="1"/>
                    </a:moveTo>
                    <a:cubicBezTo>
                      <a:pt x="297" y="92"/>
                      <a:pt x="366" y="161"/>
                      <a:pt x="434" y="252"/>
                    </a:cubicBezTo>
                    <a:cubicBezTo>
                      <a:pt x="480" y="343"/>
                      <a:pt x="526" y="457"/>
                      <a:pt x="549" y="640"/>
                    </a:cubicBezTo>
                    <a:cubicBezTo>
                      <a:pt x="366" y="686"/>
                      <a:pt x="206" y="594"/>
                      <a:pt x="115" y="480"/>
                    </a:cubicBezTo>
                    <a:cubicBezTo>
                      <a:pt x="46" y="343"/>
                      <a:pt x="1" y="161"/>
                      <a:pt x="115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6220331" y="2015857"/>
                <a:ext cx="38708" cy="36844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35" extrusionOk="0">
                    <a:moveTo>
                      <a:pt x="46" y="24"/>
                    </a:moveTo>
                    <a:cubicBezTo>
                      <a:pt x="229" y="1"/>
                      <a:pt x="297" y="24"/>
                      <a:pt x="366" y="69"/>
                    </a:cubicBezTo>
                    <a:cubicBezTo>
                      <a:pt x="411" y="115"/>
                      <a:pt x="457" y="183"/>
                      <a:pt x="457" y="366"/>
                    </a:cubicBezTo>
                    <a:cubicBezTo>
                      <a:pt x="297" y="435"/>
                      <a:pt x="206" y="412"/>
                      <a:pt x="115" y="366"/>
                    </a:cubicBezTo>
                    <a:cubicBezTo>
                      <a:pt x="46" y="298"/>
                      <a:pt x="0" y="206"/>
                      <a:pt x="46" y="24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6338232" y="1921163"/>
                <a:ext cx="48448" cy="7546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91" extrusionOk="0">
                    <a:moveTo>
                      <a:pt x="138" y="0"/>
                    </a:moveTo>
                    <a:cubicBezTo>
                      <a:pt x="298" y="160"/>
                      <a:pt x="389" y="274"/>
                      <a:pt x="457" y="411"/>
                    </a:cubicBezTo>
                    <a:cubicBezTo>
                      <a:pt x="526" y="548"/>
                      <a:pt x="571" y="685"/>
                      <a:pt x="571" y="891"/>
                    </a:cubicBezTo>
                    <a:cubicBezTo>
                      <a:pt x="343" y="891"/>
                      <a:pt x="206" y="731"/>
                      <a:pt x="115" y="571"/>
                    </a:cubicBezTo>
                    <a:cubicBezTo>
                      <a:pt x="46" y="411"/>
                      <a:pt x="1" y="206"/>
                      <a:pt x="138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6324765" y="2027461"/>
                <a:ext cx="50312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49" extrusionOk="0">
                    <a:moveTo>
                      <a:pt x="68" y="1"/>
                    </a:moveTo>
                    <a:cubicBezTo>
                      <a:pt x="251" y="24"/>
                      <a:pt x="342" y="69"/>
                      <a:pt x="411" y="138"/>
                    </a:cubicBezTo>
                    <a:cubicBezTo>
                      <a:pt x="502" y="206"/>
                      <a:pt x="548" y="275"/>
                      <a:pt x="593" y="457"/>
                    </a:cubicBezTo>
                    <a:cubicBezTo>
                      <a:pt x="411" y="549"/>
                      <a:pt x="274" y="503"/>
                      <a:pt x="160" y="412"/>
                    </a:cubicBezTo>
                    <a:cubicBezTo>
                      <a:pt x="68" y="320"/>
                      <a:pt x="0" y="183"/>
                      <a:pt x="68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6276402" y="2100980"/>
                <a:ext cx="67760" cy="48364"/>
              </a:xfrm>
              <a:custGeom>
                <a:avLst/>
                <a:gdLst/>
                <a:ahLst/>
                <a:cxnLst/>
                <a:rect l="l" t="t" r="r" b="b"/>
                <a:pathLst>
                  <a:path w="800" h="571" extrusionOk="0">
                    <a:moveTo>
                      <a:pt x="46" y="0"/>
                    </a:moveTo>
                    <a:cubicBezTo>
                      <a:pt x="251" y="46"/>
                      <a:pt x="343" y="92"/>
                      <a:pt x="457" y="137"/>
                    </a:cubicBezTo>
                    <a:cubicBezTo>
                      <a:pt x="571" y="206"/>
                      <a:pt x="662" y="274"/>
                      <a:pt x="799" y="411"/>
                    </a:cubicBezTo>
                    <a:cubicBezTo>
                      <a:pt x="639" y="571"/>
                      <a:pt x="434" y="548"/>
                      <a:pt x="274" y="457"/>
                    </a:cubicBezTo>
                    <a:cubicBezTo>
                      <a:pt x="137" y="388"/>
                      <a:pt x="0" y="206"/>
                      <a:pt x="46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7258489" y="1778106"/>
                <a:ext cx="38793" cy="5996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708" extrusionOk="0">
                    <a:moveTo>
                      <a:pt x="343" y="0"/>
                    </a:moveTo>
                    <a:cubicBezTo>
                      <a:pt x="457" y="137"/>
                      <a:pt x="457" y="320"/>
                      <a:pt x="411" y="457"/>
                    </a:cubicBezTo>
                    <a:cubicBezTo>
                      <a:pt x="343" y="594"/>
                      <a:pt x="206" y="708"/>
                      <a:pt x="1" y="708"/>
                    </a:cubicBezTo>
                    <a:cubicBezTo>
                      <a:pt x="1" y="503"/>
                      <a:pt x="23" y="411"/>
                      <a:pt x="69" y="297"/>
                    </a:cubicBezTo>
                    <a:cubicBezTo>
                      <a:pt x="115" y="206"/>
                      <a:pt x="183" y="115"/>
                      <a:pt x="343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7163795" y="1805126"/>
                <a:ext cx="42604" cy="5234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18" extrusionOk="0">
                    <a:moveTo>
                      <a:pt x="434" y="1"/>
                    </a:moveTo>
                    <a:cubicBezTo>
                      <a:pt x="502" y="184"/>
                      <a:pt x="480" y="320"/>
                      <a:pt x="411" y="435"/>
                    </a:cubicBezTo>
                    <a:cubicBezTo>
                      <a:pt x="343" y="526"/>
                      <a:pt x="228" y="617"/>
                      <a:pt x="23" y="617"/>
                    </a:cubicBezTo>
                    <a:cubicBezTo>
                      <a:pt x="0" y="435"/>
                      <a:pt x="46" y="320"/>
                      <a:pt x="91" y="229"/>
                    </a:cubicBezTo>
                    <a:cubicBezTo>
                      <a:pt x="160" y="138"/>
                      <a:pt x="251" y="47"/>
                      <a:pt x="434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7173451" y="1880592"/>
                <a:ext cx="54208" cy="4836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571" extrusionOk="0">
                    <a:moveTo>
                      <a:pt x="594" y="0"/>
                    </a:moveTo>
                    <a:cubicBezTo>
                      <a:pt x="639" y="206"/>
                      <a:pt x="548" y="343"/>
                      <a:pt x="434" y="434"/>
                    </a:cubicBezTo>
                    <a:cubicBezTo>
                      <a:pt x="320" y="525"/>
                      <a:pt x="183" y="571"/>
                      <a:pt x="0" y="502"/>
                    </a:cubicBezTo>
                    <a:cubicBezTo>
                      <a:pt x="46" y="320"/>
                      <a:pt x="114" y="228"/>
                      <a:pt x="206" y="160"/>
                    </a:cubicBezTo>
                    <a:cubicBezTo>
                      <a:pt x="297" y="69"/>
                      <a:pt x="388" y="23"/>
                      <a:pt x="594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7053602" y="1913456"/>
                <a:ext cx="44552" cy="42604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03" extrusionOk="0">
                    <a:moveTo>
                      <a:pt x="479" y="23"/>
                    </a:moveTo>
                    <a:cubicBezTo>
                      <a:pt x="525" y="183"/>
                      <a:pt x="457" y="297"/>
                      <a:pt x="365" y="388"/>
                    </a:cubicBezTo>
                    <a:cubicBezTo>
                      <a:pt x="274" y="457"/>
                      <a:pt x="160" y="502"/>
                      <a:pt x="0" y="434"/>
                    </a:cubicBezTo>
                    <a:cubicBezTo>
                      <a:pt x="0" y="251"/>
                      <a:pt x="46" y="160"/>
                      <a:pt x="137" y="91"/>
                    </a:cubicBezTo>
                    <a:cubicBezTo>
                      <a:pt x="206" y="46"/>
                      <a:pt x="297" y="0"/>
                      <a:pt x="479" y="2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7185055" y="2025597"/>
                <a:ext cx="73520" cy="50312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94" extrusionOk="0">
                    <a:moveTo>
                      <a:pt x="0" y="434"/>
                    </a:moveTo>
                    <a:cubicBezTo>
                      <a:pt x="160" y="297"/>
                      <a:pt x="274" y="228"/>
                      <a:pt x="388" y="160"/>
                    </a:cubicBezTo>
                    <a:cubicBezTo>
                      <a:pt x="502" y="91"/>
                      <a:pt x="617" y="46"/>
                      <a:pt x="845" y="0"/>
                    </a:cubicBezTo>
                    <a:cubicBezTo>
                      <a:pt x="868" y="205"/>
                      <a:pt x="731" y="388"/>
                      <a:pt x="571" y="479"/>
                    </a:cubicBezTo>
                    <a:cubicBezTo>
                      <a:pt x="388" y="571"/>
                      <a:pt x="160" y="593"/>
                      <a:pt x="0" y="434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7304904" y="2013994"/>
                <a:ext cx="48448" cy="48364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1" extrusionOk="0">
                    <a:moveTo>
                      <a:pt x="0" y="457"/>
                    </a:moveTo>
                    <a:cubicBezTo>
                      <a:pt x="46" y="297"/>
                      <a:pt x="92" y="205"/>
                      <a:pt x="160" y="137"/>
                    </a:cubicBezTo>
                    <a:cubicBezTo>
                      <a:pt x="229" y="91"/>
                      <a:pt x="297" y="46"/>
                      <a:pt x="480" y="0"/>
                    </a:cubicBezTo>
                    <a:cubicBezTo>
                      <a:pt x="571" y="160"/>
                      <a:pt x="503" y="320"/>
                      <a:pt x="411" y="411"/>
                    </a:cubicBezTo>
                    <a:cubicBezTo>
                      <a:pt x="320" y="502"/>
                      <a:pt x="160" y="571"/>
                      <a:pt x="0" y="457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6898941" y="1961734"/>
                <a:ext cx="40656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49" extrusionOk="0">
                    <a:moveTo>
                      <a:pt x="23" y="526"/>
                    </a:moveTo>
                    <a:cubicBezTo>
                      <a:pt x="0" y="343"/>
                      <a:pt x="23" y="252"/>
                      <a:pt x="69" y="183"/>
                    </a:cubicBezTo>
                    <a:cubicBezTo>
                      <a:pt x="137" y="115"/>
                      <a:pt x="206" y="46"/>
                      <a:pt x="365" y="1"/>
                    </a:cubicBezTo>
                    <a:cubicBezTo>
                      <a:pt x="479" y="161"/>
                      <a:pt x="434" y="275"/>
                      <a:pt x="388" y="389"/>
                    </a:cubicBezTo>
                    <a:cubicBezTo>
                      <a:pt x="320" y="480"/>
                      <a:pt x="206" y="549"/>
                      <a:pt x="23" y="526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6467822" y="1923111"/>
                <a:ext cx="34812" cy="38708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57" extrusionOk="0">
                    <a:moveTo>
                      <a:pt x="160" y="0"/>
                    </a:moveTo>
                    <a:cubicBezTo>
                      <a:pt x="320" y="69"/>
                      <a:pt x="365" y="92"/>
                      <a:pt x="388" y="137"/>
                    </a:cubicBezTo>
                    <a:cubicBezTo>
                      <a:pt x="411" y="183"/>
                      <a:pt x="388" y="229"/>
                      <a:pt x="365" y="388"/>
                    </a:cubicBezTo>
                    <a:cubicBezTo>
                      <a:pt x="206" y="457"/>
                      <a:pt x="91" y="388"/>
                      <a:pt x="46" y="297"/>
                    </a:cubicBezTo>
                    <a:cubicBezTo>
                      <a:pt x="0" y="206"/>
                      <a:pt x="23" y="92"/>
                      <a:pt x="160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6467822" y="2056513"/>
                <a:ext cx="48364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49" extrusionOk="0">
                    <a:moveTo>
                      <a:pt x="0" y="23"/>
                    </a:moveTo>
                    <a:cubicBezTo>
                      <a:pt x="183" y="0"/>
                      <a:pt x="297" y="46"/>
                      <a:pt x="411" y="137"/>
                    </a:cubicBezTo>
                    <a:cubicBezTo>
                      <a:pt x="502" y="228"/>
                      <a:pt x="571" y="320"/>
                      <a:pt x="548" y="502"/>
                    </a:cubicBezTo>
                    <a:cubicBezTo>
                      <a:pt x="365" y="548"/>
                      <a:pt x="251" y="480"/>
                      <a:pt x="160" y="411"/>
                    </a:cubicBezTo>
                    <a:cubicBezTo>
                      <a:pt x="69" y="320"/>
                      <a:pt x="0" y="228"/>
                      <a:pt x="0" y="2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5930321" y="2110635"/>
                <a:ext cx="40656" cy="40656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46" y="23"/>
                    </a:moveTo>
                    <a:cubicBezTo>
                      <a:pt x="229" y="0"/>
                      <a:pt x="297" y="46"/>
                      <a:pt x="366" y="92"/>
                    </a:cubicBezTo>
                    <a:cubicBezTo>
                      <a:pt x="434" y="160"/>
                      <a:pt x="480" y="229"/>
                      <a:pt x="480" y="411"/>
                    </a:cubicBezTo>
                    <a:cubicBezTo>
                      <a:pt x="320" y="480"/>
                      <a:pt x="206" y="434"/>
                      <a:pt x="115" y="366"/>
                    </a:cubicBezTo>
                    <a:cubicBezTo>
                      <a:pt x="46" y="297"/>
                      <a:pt x="1" y="183"/>
                      <a:pt x="46" y="2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5990288" y="2093187"/>
                <a:ext cx="31000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4" extrusionOk="0">
                    <a:moveTo>
                      <a:pt x="114" y="1"/>
                    </a:moveTo>
                    <a:cubicBezTo>
                      <a:pt x="274" y="1"/>
                      <a:pt x="320" y="24"/>
                      <a:pt x="343" y="47"/>
                    </a:cubicBezTo>
                    <a:cubicBezTo>
                      <a:pt x="365" y="92"/>
                      <a:pt x="365" y="138"/>
                      <a:pt x="274" y="275"/>
                    </a:cubicBezTo>
                    <a:cubicBezTo>
                      <a:pt x="114" y="343"/>
                      <a:pt x="69" y="298"/>
                      <a:pt x="23" y="252"/>
                    </a:cubicBezTo>
                    <a:cubicBezTo>
                      <a:pt x="0" y="184"/>
                      <a:pt x="0" y="115"/>
                      <a:pt x="114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6063722" y="2110635"/>
                <a:ext cx="38793" cy="40656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80" extrusionOk="0">
                    <a:moveTo>
                      <a:pt x="69" y="23"/>
                    </a:moveTo>
                    <a:cubicBezTo>
                      <a:pt x="229" y="0"/>
                      <a:pt x="320" y="69"/>
                      <a:pt x="389" y="137"/>
                    </a:cubicBezTo>
                    <a:cubicBezTo>
                      <a:pt x="434" y="206"/>
                      <a:pt x="457" y="297"/>
                      <a:pt x="411" y="457"/>
                    </a:cubicBezTo>
                    <a:cubicBezTo>
                      <a:pt x="229" y="480"/>
                      <a:pt x="138" y="434"/>
                      <a:pt x="92" y="366"/>
                    </a:cubicBezTo>
                    <a:cubicBezTo>
                      <a:pt x="23" y="274"/>
                      <a:pt x="1" y="183"/>
                      <a:pt x="69" y="2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7117380" y="2182121"/>
                <a:ext cx="56156" cy="54208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40" extrusionOk="0">
                    <a:moveTo>
                      <a:pt x="594" y="1"/>
                    </a:moveTo>
                    <a:cubicBezTo>
                      <a:pt x="662" y="183"/>
                      <a:pt x="594" y="366"/>
                      <a:pt x="480" y="480"/>
                    </a:cubicBezTo>
                    <a:cubicBezTo>
                      <a:pt x="366" y="571"/>
                      <a:pt x="183" y="640"/>
                      <a:pt x="0" y="526"/>
                    </a:cubicBezTo>
                    <a:cubicBezTo>
                      <a:pt x="92" y="343"/>
                      <a:pt x="137" y="275"/>
                      <a:pt x="229" y="183"/>
                    </a:cubicBezTo>
                    <a:cubicBezTo>
                      <a:pt x="320" y="115"/>
                      <a:pt x="388" y="69"/>
                      <a:pt x="594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7074861" y="2160862"/>
                <a:ext cx="38708" cy="38793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58" extrusionOk="0">
                    <a:moveTo>
                      <a:pt x="388" y="46"/>
                    </a:moveTo>
                    <a:cubicBezTo>
                      <a:pt x="457" y="206"/>
                      <a:pt x="434" y="275"/>
                      <a:pt x="365" y="343"/>
                    </a:cubicBezTo>
                    <a:cubicBezTo>
                      <a:pt x="320" y="412"/>
                      <a:pt x="228" y="457"/>
                      <a:pt x="69" y="434"/>
                    </a:cubicBezTo>
                    <a:cubicBezTo>
                      <a:pt x="0" y="275"/>
                      <a:pt x="46" y="183"/>
                      <a:pt x="92" y="115"/>
                    </a:cubicBezTo>
                    <a:cubicBezTo>
                      <a:pt x="137" y="46"/>
                      <a:pt x="228" y="1"/>
                      <a:pt x="388" y="46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6777143" y="1544167"/>
                <a:ext cx="34812" cy="34896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2" extrusionOk="0">
                    <a:moveTo>
                      <a:pt x="91" y="366"/>
                    </a:moveTo>
                    <a:cubicBezTo>
                      <a:pt x="0" y="229"/>
                      <a:pt x="23" y="160"/>
                      <a:pt x="46" y="92"/>
                    </a:cubicBezTo>
                    <a:cubicBezTo>
                      <a:pt x="69" y="46"/>
                      <a:pt x="137" y="1"/>
                      <a:pt x="320" y="23"/>
                    </a:cubicBezTo>
                    <a:cubicBezTo>
                      <a:pt x="411" y="137"/>
                      <a:pt x="388" y="229"/>
                      <a:pt x="365" y="297"/>
                    </a:cubicBezTo>
                    <a:cubicBezTo>
                      <a:pt x="320" y="343"/>
                      <a:pt x="251" y="411"/>
                      <a:pt x="91" y="366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6856337" y="1532564"/>
                <a:ext cx="38793" cy="4455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526" extrusionOk="0">
                    <a:moveTo>
                      <a:pt x="24" y="480"/>
                    </a:moveTo>
                    <a:cubicBezTo>
                      <a:pt x="1" y="297"/>
                      <a:pt x="24" y="229"/>
                      <a:pt x="69" y="160"/>
                    </a:cubicBezTo>
                    <a:cubicBezTo>
                      <a:pt x="115" y="92"/>
                      <a:pt x="184" y="46"/>
                      <a:pt x="343" y="1"/>
                    </a:cubicBezTo>
                    <a:cubicBezTo>
                      <a:pt x="457" y="138"/>
                      <a:pt x="435" y="274"/>
                      <a:pt x="366" y="366"/>
                    </a:cubicBezTo>
                    <a:cubicBezTo>
                      <a:pt x="298" y="457"/>
                      <a:pt x="184" y="526"/>
                      <a:pt x="24" y="48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6566412" y="1466837"/>
                <a:ext cx="46416" cy="3684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35" extrusionOk="0">
                    <a:moveTo>
                      <a:pt x="0" y="343"/>
                    </a:moveTo>
                    <a:cubicBezTo>
                      <a:pt x="0" y="183"/>
                      <a:pt x="91" y="92"/>
                      <a:pt x="183" y="46"/>
                    </a:cubicBezTo>
                    <a:cubicBezTo>
                      <a:pt x="274" y="1"/>
                      <a:pt x="411" y="1"/>
                      <a:pt x="548" y="115"/>
                    </a:cubicBezTo>
                    <a:cubicBezTo>
                      <a:pt x="480" y="274"/>
                      <a:pt x="411" y="343"/>
                      <a:pt x="343" y="389"/>
                    </a:cubicBezTo>
                    <a:cubicBezTo>
                      <a:pt x="251" y="411"/>
                      <a:pt x="160" y="434"/>
                      <a:pt x="0" y="34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6655346" y="1484200"/>
                <a:ext cx="32948" cy="32948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23" y="275"/>
                    </a:moveTo>
                    <a:cubicBezTo>
                      <a:pt x="0" y="115"/>
                      <a:pt x="46" y="69"/>
                      <a:pt x="91" y="24"/>
                    </a:cubicBezTo>
                    <a:cubicBezTo>
                      <a:pt x="160" y="1"/>
                      <a:pt x="228" y="1"/>
                      <a:pt x="365" y="92"/>
                    </a:cubicBezTo>
                    <a:cubicBezTo>
                      <a:pt x="388" y="252"/>
                      <a:pt x="343" y="298"/>
                      <a:pt x="297" y="343"/>
                    </a:cubicBezTo>
                    <a:cubicBezTo>
                      <a:pt x="228" y="366"/>
                      <a:pt x="160" y="389"/>
                      <a:pt x="23" y="275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6539308" y="2568773"/>
                <a:ext cx="137383" cy="70190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287" extrusionOk="0">
                    <a:moveTo>
                      <a:pt x="183" y="1"/>
                    </a:moveTo>
                    <a:cubicBezTo>
                      <a:pt x="548" y="640"/>
                      <a:pt x="914" y="1279"/>
                      <a:pt x="1188" y="1987"/>
                    </a:cubicBezTo>
                    <a:cubicBezTo>
                      <a:pt x="1461" y="2671"/>
                      <a:pt x="1621" y="3425"/>
                      <a:pt x="1621" y="4178"/>
                    </a:cubicBezTo>
                    <a:cubicBezTo>
                      <a:pt x="1621" y="5707"/>
                      <a:pt x="1028" y="7214"/>
                      <a:pt x="1" y="8286"/>
                    </a:cubicBezTo>
                    <a:cubicBezTo>
                      <a:pt x="389" y="7647"/>
                      <a:pt x="708" y="6985"/>
                      <a:pt x="914" y="6301"/>
                    </a:cubicBezTo>
                    <a:cubicBezTo>
                      <a:pt x="1142" y="5616"/>
                      <a:pt x="1256" y="4908"/>
                      <a:pt x="1256" y="4178"/>
                    </a:cubicBezTo>
                    <a:cubicBezTo>
                      <a:pt x="1256" y="3470"/>
                      <a:pt x="1119" y="2763"/>
                      <a:pt x="914" y="2078"/>
                    </a:cubicBezTo>
                    <a:cubicBezTo>
                      <a:pt x="708" y="1370"/>
                      <a:pt x="434" y="686"/>
                      <a:pt x="183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6579879" y="2777641"/>
                <a:ext cx="32948" cy="311272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75" extrusionOk="0">
                    <a:moveTo>
                      <a:pt x="184" y="0"/>
                    </a:moveTo>
                    <a:cubicBezTo>
                      <a:pt x="321" y="616"/>
                      <a:pt x="389" y="1233"/>
                      <a:pt x="389" y="1849"/>
                    </a:cubicBezTo>
                    <a:cubicBezTo>
                      <a:pt x="366" y="2488"/>
                      <a:pt x="275" y="3127"/>
                      <a:pt x="1" y="3675"/>
                    </a:cubicBezTo>
                    <a:cubicBezTo>
                      <a:pt x="92" y="3059"/>
                      <a:pt x="138" y="2465"/>
                      <a:pt x="138" y="1849"/>
                    </a:cubicBezTo>
                    <a:cubicBezTo>
                      <a:pt x="161" y="1233"/>
                      <a:pt x="138" y="616"/>
                      <a:pt x="184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6692021" y="2425716"/>
                <a:ext cx="218611" cy="23402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2763" extrusionOk="0">
                    <a:moveTo>
                      <a:pt x="1" y="2763"/>
                    </a:moveTo>
                    <a:cubicBezTo>
                      <a:pt x="480" y="2329"/>
                      <a:pt x="982" y="1941"/>
                      <a:pt x="1439" y="1507"/>
                    </a:cubicBezTo>
                    <a:cubicBezTo>
                      <a:pt x="1895" y="1074"/>
                      <a:pt x="2306" y="571"/>
                      <a:pt x="2580" y="1"/>
                    </a:cubicBezTo>
                    <a:cubicBezTo>
                      <a:pt x="2489" y="640"/>
                      <a:pt x="2078" y="1233"/>
                      <a:pt x="1621" y="1690"/>
                    </a:cubicBezTo>
                    <a:cubicBezTo>
                      <a:pt x="1142" y="2146"/>
                      <a:pt x="571" y="2489"/>
                      <a:pt x="1" y="276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6794507" y="2365834"/>
                <a:ext cx="48448" cy="16245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918" extrusionOk="0">
                    <a:moveTo>
                      <a:pt x="1" y="1918"/>
                    </a:moveTo>
                    <a:cubicBezTo>
                      <a:pt x="138" y="1598"/>
                      <a:pt x="252" y="1301"/>
                      <a:pt x="320" y="982"/>
                    </a:cubicBezTo>
                    <a:cubicBezTo>
                      <a:pt x="411" y="662"/>
                      <a:pt x="457" y="343"/>
                      <a:pt x="503" y="0"/>
                    </a:cubicBezTo>
                    <a:cubicBezTo>
                      <a:pt x="571" y="343"/>
                      <a:pt x="526" y="685"/>
                      <a:pt x="457" y="1005"/>
                    </a:cubicBezTo>
                    <a:cubicBezTo>
                      <a:pt x="366" y="1347"/>
                      <a:pt x="229" y="1644"/>
                      <a:pt x="1" y="1918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411751" y="2352282"/>
                <a:ext cx="247493" cy="288149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3402" extrusionOk="0">
                    <a:moveTo>
                      <a:pt x="0" y="0"/>
                    </a:moveTo>
                    <a:cubicBezTo>
                      <a:pt x="525" y="571"/>
                      <a:pt x="1119" y="1005"/>
                      <a:pt x="1689" y="1507"/>
                    </a:cubicBezTo>
                    <a:cubicBezTo>
                      <a:pt x="1963" y="1781"/>
                      <a:pt x="2237" y="2055"/>
                      <a:pt x="2465" y="2351"/>
                    </a:cubicBezTo>
                    <a:cubicBezTo>
                      <a:pt x="2671" y="2671"/>
                      <a:pt x="2853" y="3036"/>
                      <a:pt x="2922" y="3401"/>
                    </a:cubicBezTo>
                    <a:cubicBezTo>
                      <a:pt x="2602" y="2717"/>
                      <a:pt x="2054" y="2192"/>
                      <a:pt x="1507" y="1712"/>
                    </a:cubicBezTo>
                    <a:cubicBezTo>
                      <a:pt x="959" y="1210"/>
                      <a:pt x="365" y="685"/>
                      <a:pt x="0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6653398" y="3125585"/>
                <a:ext cx="32948" cy="23013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17" extrusionOk="0">
                    <a:moveTo>
                      <a:pt x="274" y="2717"/>
                    </a:moveTo>
                    <a:cubicBezTo>
                      <a:pt x="206" y="2260"/>
                      <a:pt x="114" y="1827"/>
                      <a:pt x="69" y="1370"/>
                    </a:cubicBezTo>
                    <a:cubicBezTo>
                      <a:pt x="23" y="936"/>
                      <a:pt x="0" y="457"/>
                      <a:pt x="160" y="1"/>
                    </a:cubicBezTo>
                    <a:cubicBezTo>
                      <a:pt x="206" y="457"/>
                      <a:pt x="251" y="891"/>
                      <a:pt x="320" y="1347"/>
                    </a:cubicBezTo>
                    <a:cubicBezTo>
                      <a:pt x="366" y="1804"/>
                      <a:pt x="388" y="2260"/>
                      <a:pt x="274" y="2717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045809" y="2970925"/>
                <a:ext cx="972525" cy="433156"/>
              </a:xfrm>
              <a:custGeom>
                <a:avLst/>
                <a:gdLst/>
                <a:ahLst/>
                <a:cxnLst/>
                <a:rect l="l" t="t" r="r" b="b"/>
                <a:pathLst>
                  <a:path w="11482" h="5114" extrusionOk="0">
                    <a:moveTo>
                      <a:pt x="11482" y="663"/>
                    </a:moveTo>
                    <a:cubicBezTo>
                      <a:pt x="11277" y="411"/>
                      <a:pt x="10911" y="252"/>
                      <a:pt x="10615" y="183"/>
                    </a:cubicBezTo>
                    <a:cubicBezTo>
                      <a:pt x="9953" y="1"/>
                      <a:pt x="9245" y="23"/>
                      <a:pt x="8652" y="320"/>
                    </a:cubicBezTo>
                    <a:cubicBezTo>
                      <a:pt x="8058" y="594"/>
                      <a:pt x="7579" y="1187"/>
                      <a:pt x="7533" y="1849"/>
                    </a:cubicBezTo>
                    <a:cubicBezTo>
                      <a:pt x="6963" y="1439"/>
                      <a:pt x="6164" y="1370"/>
                      <a:pt x="5547" y="1690"/>
                    </a:cubicBezTo>
                    <a:cubicBezTo>
                      <a:pt x="4931" y="1986"/>
                      <a:pt x="4497" y="2671"/>
                      <a:pt x="4475" y="3356"/>
                    </a:cubicBezTo>
                    <a:cubicBezTo>
                      <a:pt x="3950" y="3173"/>
                      <a:pt x="3288" y="3561"/>
                      <a:pt x="3196" y="4109"/>
                    </a:cubicBezTo>
                    <a:cubicBezTo>
                      <a:pt x="3059" y="3881"/>
                      <a:pt x="2922" y="3630"/>
                      <a:pt x="2808" y="3402"/>
                    </a:cubicBezTo>
                    <a:cubicBezTo>
                      <a:pt x="2763" y="3698"/>
                      <a:pt x="2786" y="3995"/>
                      <a:pt x="2877" y="4269"/>
                    </a:cubicBezTo>
                    <a:cubicBezTo>
                      <a:pt x="2649" y="4018"/>
                      <a:pt x="2443" y="3721"/>
                      <a:pt x="2283" y="3402"/>
                    </a:cubicBezTo>
                    <a:cubicBezTo>
                      <a:pt x="2238" y="3767"/>
                      <a:pt x="2261" y="4155"/>
                      <a:pt x="2375" y="4520"/>
                    </a:cubicBezTo>
                    <a:cubicBezTo>
                      <a:pt x="2169" y="4383"/>
                      <a:pt x="1873" y="4406"/>
                      <a:pt x="1690" y="4588"/>
                    </a:cubicBezTo>
                    <a:cubicBezTo>
                      <a:pt x="1119" y="4634"/>
                      <a:pt x="549" y="4771"/>
                      <a:pt x="1" y="4976"/>
                    </a:cubicBezTo>
                    <a:cubicBezTo>
                      <a:pt x="1621" y="5068"/>
                      <a:pt x="3242" y="5113"/>
                      <a:pt x="4885" y="5091"/>
                    </a:cubicBezTo>
                    <a:cubicBezTo>
                      <a:pt x="4840" y="4931"/>
                      <a:pt x="4817" y="4794"/>
                      <a:pt x="4771" y="4657"/>
                    </a:cubicBezTo>
                    <a:cubicBezTo>
                      <a:pt x="5000" y="4840"/>
                      <a:pt x="5251" y="4999"/>
                      <a:pt x="5525" y="5068"/>
                    </a:cubicBezTo>
                    <a:cubicBezTo>
                      <a:pt x="5525" y="4931"/>
                      <a:pt x="5502" y="4794"/>
                      <a:pt x="5502" y="4657"/>
                    </a:cubicBezTo>
                    <a:cubicBezTo>
                      <a:pt x="5684" y="4999"/>
                      <a:pt x="6141" y="5068"/>
                      <a:pt x="6529" y="5091"/>
                    </a:cubicBezTo>
                    <a:cubicBezTo>
                      <a:pt x="6620" y="5091"/>
                      <a:pt x="6734" y="5091"/>
                      <a:pt x="6826" y="5045"/>
                    </a:cubicBezTo>
                    <a:cubicBezTo>
                      <a:pt x="6894" y="4999"/>
                      <a:pt x="6940" y="4931"/>
                      <a:pt x="6985" y="4862"/>
                    </a:cubicBezTo>
                    <a:lnTo>
                      <a:pt x="7328" y="4315"/>
                    </a:lnTo>
                    <a:cubicBezTo>
                      <a:pt x="7351" y="4520"/>
                      <a:pt x="7328" y="4725"/>
                      <a:pt x="7305" y="4931"/>
                    </a:cubicBezTo>
                    <a:cubicBezTo>
                      <a:pt x="7465" y="4771"/>
                      <a:pt x="7624" y="4588"/>
                      <a:pt x="7716" y="4360"/>
                    </a:cubicBezTo>
                    <a:cubicBezTo>
                      <a:pt x="7716" y="4543"/>
                      <a:pt x="7693" y="4703"/>
                      <a:pt x="7693" y="4885"/>
                    </a:cubicBezTo>
                    <a:cubicBezTo>
                      <a:pt x="7921" y="4680"/>
                      <a:pt x="8081" y="4406"/>
                      <a:pt x="8172" y="4109"/>
                    </a:cubicBezTo>
                    <a:cubicBezTo>
                      <a:pt x="8172" y="4360"/>
                      <a:pt x="8172" y="4588"/>
                      <a:pt x="8195" y="4840"/>
                    </a:cubicBezTo>
                    <a:cubicBezTo>
                      <a:pt x="8606" y="4817"/>
                      <a:pt x="9040" y="4794"/>
                      <a:pt x="9473" y="4771"/>
                    </a:cubicBezTo>
                    <a:cubicBezTo>
                      <a:pt x="10135" y="4725"/>
                      <a:pt x="10820" y="4680"/>
                      <a:pt x="11482" y="4634"/>
                    </a:cubicBezTo>
                    <a:cubicBezTo>
                      <a:pt x="11482" y="4611"/>
                      <a:pt x="11482" y="4588"/>
                      <a:pt x="11482" y="454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7915839" y="3092722"/>
                <a:ext cx="31000" cy="5420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40" extrusionOk="0">
                    <a:moveTo>
                      <a:pt x="297" y="1"/>
                    </a:moveTo>
                    <a:cubicBezTo>
                      <a:pt x="365" y="138"/>
                      <a:pt x="343" y="274"/>
                      <a:pt x="297" y="389"/>
                    </a:cubicBezTo>
                    <a:cubicBezTo>
                      <a:pt x="251" y="503"/>
                      <a:pt x="160" y="617"/>
                      <a:pt x="0" y="640"/>
                    </a:cubicBezTo>
                    <a:cubicBezTo>
                      <a:pt x="0" y="503"/>
                      <a:pt x="23" y="389"/>
                      <a:pt x="69" y="297"/>
                    </a:cubicBezTo>
                    <a:cubicBezTo>
                      <a:pt x="114" y="183"/>
                      <a:pt x="183" y="92"/>
                      <a:pt x="297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7794042" y="3083066"/>
                <a:ext cx="25156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686" extrusionOk="0">
                    <a:moveTo>
                      <a:pt x="137" y="0"/>
                    </a:moveTo>
                    <a:cubicBezTo>
                      <a:pt x="228" y="115"/>
                      <a:pt x="251" y="229"/>
                      <a:pt x="274" y="320"/>
                    </a:cubicBezTo>
                    <a:cubicBezTo>
                      <a:pt x="274" y="434"/>
                      <a:pt x="297" y="525"/>
                      <a:pt x="251" y="685"/>
                    </a:cubicBezTo>
                    <a:cubicBezTo>
                      <a:pt x="114" y="617"/>
                      <a:pt x="46" y="480"/>
                      <a:pt x="23" y="366"/>
                    </a:cubicBezTo>
                    <a:cubicBezTo>
                      <a:pt x="0" y="229"/>
                      <a:pt x="23" y="92"/>
                      <a:pt x="137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7732127" y="3119826"/>
                <a:ext cx="27189" cy="38708"/>
              </a:xfrm>
              <a:custGeom>
                <a:avLst/>
                <a:gdLst/>
                <a:ahLst/>
                <a:cxnLst/>
                <a:rect l="l" t="t" r="r" b="b"/>
                <a:pathLst>
                  <a:path w="321" h="457" extrusionOk="0">
                    <a:moveTo>
                      <a:pt x="69" y="0"/>
                    </a:moveTo>
                    <a:cubicBezTo>
                      <a:pt x="183" y="46"/>
                      <a:pt x="229" y="114"/>
                      <a:pt x="275" y="183"/>
                    </a:cubicBezTo>
                    <a:cubicBezTo>
                      <a:pt x="298" y="251"/>
                      <a:pt x="320" y="320"/>
                      <a:pt x="320" y="457"/>
                    </a:cubicBezTo>
                    <a:cubicBezTo>
                      <a:pt x="183" y="457"/>
                      <a:pt x="115" y="388"/>
                      <a:pt x="46" y="297"/>
                    </a:cubicBezTo>
                    <a:cubicBezTo>
                      <a:pt x="1" y="228"/>
                      <a:pt x="1" y="114"/>
                      <a:pt x="69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7494376" y="3160397"/>
                <a:ext cx="21344" cy="5226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17" extrusionOk="0">
                    <a:moveTo>
                      <a:pt x="183" y="0"/>
                    </a:moveTo>
                    <a:cubicBezTo>
                      <a:pt x="251" y="137"/>
                      <a:pt x="251" y="206"/>
                      <a:pt x="251" y="320"/>
                    </a:cubicBezTo>
                    <a:cubicBezTo>
                      <a:pt x="251" y="411"/>
                      <a:pt x="229" y="503"/>
                      <a:pt x="160" y="617"/>
                    </a:cubicBezTo>
                    <a:cubicBezTo>
                      <a:pt x="46" y="548"/>
                      <a:pt x="0" y="411"/>
                      <a:pt x="0" y="297"/>
                    </a:cubicBezTo>
                    <a:cubicBezTo>
                      <a:pt x="0" y="183"/>
                      <a:pt x="69" y="69"/>
                      <a:pt x="183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7550447" y="3154552"/>
                <a:ext cx="21344" cy="44552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26" extrusionOk="0">
                    <a:moveTo>
                      <a:pt x="114" y="1"/>
                    </a:moveTo>
                    <a:cubicBezTo>
                      <a:pt x="206" y="92"/>
                      <a:pt x="251" y="161"/>
                      <a:pt x="251" y="252"/>
                    </a:cubicBezTo>
                    <a:cubicBezTo>
                      <a:pt x="251" y="343"/>
                      <a:pt x="229" y="435"/>
                      <a:pt x="137" y="526"/>
                    </a:cubicBezTo>
                    <a:cubicBezTo>
                      <a:pt x="23" y="435"/>
                      <a:pt x="0" y="343"/>
                      <a:pt x="0" y="275"/>
                    </a:cubicBezTo>
                    <a:cubicBezTo>
                      <a:pt x="0" y="184"/>
                      <a:pt x="23" y="92"/>
                      <a:pt x="114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7534947" y="3237727"/>
                <a:ext cx="44552" cy="5226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17" extrusionOk="0">
                    <a:moveTo>
                      <a:pt x="46" y="0"/>
                    </a:moveTo>
                    <a:cubicBezTo>
                      <a:pt x="183" y="92"/>
                      <a:pt x="252" y="160"/>
                      <a:pt x="343" y="252"/>
                    </a:cubicBezTo>
                    <a:cubicBezTo>
                      <a:pt x="412" y="366"/>
                      <a:pt x="480" y="457"/>
                      <a:pt x="526" y="594"/>
                    </a:cubicBezTo>
                    <a:cubicBezTo>
                      <a:pt x="366" y="617"/>
                      <a:pt x="229" y="525"/>
                      <a:pt x="138" y="411"/>
                    </a:cubicBezTo>
                    <a:cubicBezTo>
                      <a:pt x="46" y="297"/>
                      <a:pt x="1" y="160"/>
                      <a:pt x="46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7621933" y="3200967"/>
                <a:ext cx="21344" cy="4844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72" extrusionOk="0">
                    <a:moveTo>
                      <a:pt x="138" y="1"/>
                    </a:moveTo>
                    <a:cubicBezTo>
                      <a:pt x="252" y="92"/>
                      <a:pt x="252" y="206"/>
                      <a:pt x="252" y="298"/>
                    </a:cubicBezTo>
                    <a:cubicBezTo>
                      <a:pt x="229" y="412"/>
                      <a:pt x="183" y="503"/>
                      <a:pt x="46" y="571"/>
                    </a:cubicBezTo>
                    <a:cubicBezTo>
                      <a:pt x="1" y="434"/>
                      <a:pt x="1" y="343"/>
                      <a:pt x="1" y="252"/>
                    </a:cubicBezTo>
                    <a:cubicBezTo>
                      <a:pt x="24" y="183"/>
                      <a:pt x="46" y="92"/>
                      <a:pt x="138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7444065" y="3286090"/>
                <a:ext cx="36845" cy="3481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11" extrusionOk="0">
                    <a:moveTo>
                      <a:pt x="69" y="0"/>
                    </a:moveTo>
                    <a:cubicBezTo>
                      <a:pt x="206" y="46"/>
                      <a:pt x="252" y="69"/>
                      <a:pt x="298" y="114"/>
                    </a:cubicBezTo>
                    <a:cubicBezTo>
                      <a:pt x="343" y="160"/>
                      <a:pt x="366" y="206"/>
                      <a:pt x="435" y="320"/>
                    </a:cubicBezTo>
                    <a:cubicBezTo>
                      <a:pt x="343" y="411"/>
                      <a:pt x="206" y="365"/>
                      <a:pt x="138" y="297"/>
                    </a:cubicBezTo>
                    <a:cubicBezTo>
                      <a:pt x="69" y="251"/>
                      <a:pt x="1" y="114"/>
                      <a:pt x="69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7366734" y="3305402"/>
                <a:ext cx="32948" cy="25241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98" extrusionOk="0">
                    <a:moveTo>
                      <a:pt x="69" y="0"/>
                    </a:moveTo>
                    <a:cubicBezTo>
                      <a:pt x="183" y="0"/>
                      <a:pt x="229" y="0"/>
                      <a:pt x="275" y="46"/>
                    </a:cubicBezTo>
                    <a:cubicBezTo>
                      <a:pt x="298" y="69"/>
                      <a:pt x="320" y="92"/>
                      <a:pt x="389" y="206"/>
                    </a:cubicBezTo>
                    <a:cubicBezTo>
                      <a:pt x="320" y="297"/>
                      <a:pt x="206" y="297"/>
                      <a:pt x="138" y="251"/>
                    </a:cubicBezTo>
                    <a:cubicBezTo>
                      <a:pt x="69" y="206"/>
                      <a:pt x="1" y="92"/>
                      <a:pt x="69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7840457" y="3021236"/>
                <a:ext cx="29052" cy="3870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457" extrusionOk="0">
                    <a:moveTo>
                      <a:pt x="0" y="23"/>
                    </a:moveTo>
                    <a:cubicBezTo>
                      <a:pt x="114" y="0"/>
                      <a:pt x="228" y="69"/>
                      <a:pt x="274" y="160"/>
                    </a:cubicBezTo>
                    <a:cubicBezTo>
                      <a:pt x="320" y="251"/>
                      <a:pt x="342" y="365"/>
                      <a:pt x="251" y="457"/>
                    </a:cubicBezTo>
                    <a:cubicBezTo>
                      <a:pt x="137" y="388"/>
                      <a:pt x="91" y="342"/>
                      <a:pt x="46" y="274"/>
                    </a:cubicBezTo>
                    <a:cubicBezTo>
                      <a:pt x="23" y="205"/>
                      <a:pt x="0" y="160"/>
                      <a:pt x="0" y="23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7919650" y="3013444"/>
                <a:ext cx="32948" cy="23292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5" extrusionOk="0">
                    <a:moveTo>
                      <a:pt x="1" y="229"/>
                    </a:moveTo>
                    <a:cubicBezTo>
                      <a:pt x="1" y="115"/>
                      <a:pt x="69" y="46"/>
                      <a:pt x="161" y="24"/>
                    </a:cubicBezTo>
                    <a:cubicBezTo>
                      <a:pt x="229" y="1"/>
                      <a:pt x="320" y="1"/>
                      <a:pt x="389" y="115"/>
                    </a:cubicBezTo>
                    <a:cubicBezTo>
                      <a:pt x="320" y="206"/>
                      <a:pt x="275" y="252"/>
                      <a:pt x="229" y="275"/>
                    </a:cubicBezTo>
                    <a:cubicBezTo>
                      <a:pt x="161" y="275"/>
                      <a:pt x="115" y="275"/>
                      <a:pt x="1" y="229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7741782" y="3048255"/>
                <a:ext cx="27189" cy="23292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75" extrusionOk="0">
                    <a:moveTo>
                      <a:pt x="1" y="69"/>
                    </a:moveTo>
                    <a:cubicBezTo>
                      <a:pt x="92" y="1"/>
                      <a:pt x="161" y="1"/>
                      <a:pt x="229" y="46"/>
                    </a:cubicBezTo>
                    <a:cubicBezTo>
                      <a:pt x="275" y="92"/>
                      <a:pt x="321" y="183"/>
                      <a:pt x="252" y="274"/>
                    </a:cubicBezTo>
                    <a:cubicBezTo>
                      <a:pt x="138" y="274"/>
                      <a:pt x="92" y="274"/>
                      <a:pt x="69" y="252"/>
                    </a:cubicBezTo>
                    <a:cubicBezTo>
                      <a:pt x="24" y="206"/>
                      <a:pt x="1" y="183"/>
                      <a:pt x="1" y="69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7691556" y="3245435"/>
                <a:ext cx="25241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6" extrusionOk="0">
                    <a:moveTo>
                      <a:pt x="206" y="1"/>
                    </a:moveTo>
                    <a:cubicBezTo>
                      <a:pt x="297" y="92"/>
                      <a:pt x="274" y="183"/>
                      <a:pt x="252" y="252"/>
                    </a:cubicBezTo>
                    <a:cubicBezTo>
                      <a:pt x="206" y="297"/>
                      <a:pt x="137" y="366"/>
                      <a:pt x="23" y="343"/>
                    </a:cubicBezTo>
                    <a:cubicBezTo>
                      <a:pt x="0" y="229"/>
                      <a:pt x="0" y="183"/>
                      <a:pt x="23" y="115"/>
                    </a:cubicBezTo>
                    <a:cubicBezTo>
                      <a:pt x="46" y="69"/>
                      <a:pt x="92" y="46"/>
                      <a:pt x="206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7581362" y="3320817"/>
                <a:ext cx="29052" cy="32948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89" extrusionOk="0">
                    <a:moveTo>
                      <a:pt x="274" y="1"/>
                    </a:moveTo>
                    <a:cubicBezTo>
                      <a:pt x="343" y="115"/>
                      <a:pt x="320" y="206"/>
                      <a:pt x="274" y="275"/>
                    </a:cubicBezTo>
                    <a:cubicBezTo>
                      <a:pt x="206" y="343"/>
                      <a:pt x="137" y="389"/>
                      <a:pt x="0" y="389"/>
                    </a:cubicBezTo>
                    <a:cubicBezTo>
                      <a:pt x="0" y="252"/>
                      <a:pt x="23" y="184"/>
                      <a:pt x="69" y="138"/>
                    </a:cubicBezTo>
                    <a:cubicBezTo>
                      <a:pt x="115" y="69"/>
                      <a:pt x="160" y="24"/>
                      <a:pt x="274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7840457" y="3183604"/>
                <a:ext cx="27104" cy="44552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26" extrusionOk="0">
                    <a:moveTo>
                      <a:pt x="91" y="0"/>
                    </a:moveTo>
                    <a:cubicBezTo>
                      <a:pt x="183" y="92"/>
                      <a:pt x="228" y="160"/>
                      <a:pt x="274" y="229"/>
                    </a:cubicBezTo>
                    <a:cubicBezTo>
                      <a:pt x="297" y="297"/>
                      <a:pt x="320" y="388"/>
                      <a:pt x="297" y="525"/>
                    </a:cubicBezTo>
                    <a:cubicBezTo>
                      <a:pt x="160" y="503"/>
                      <a:pt x="69" y="411"/>
                      <a:pt x="46" y="320"/>
                    </a:cubicBezTo>
                    <a:cubicBezTo>
                      <a:pt x="0" y="229"/>
                      <a:pt x="0" y="92"/>
                      <a:pt x="91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7782438" y="3233831"/>
                <a:ext cx="31000" cy="503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595" extrusionOk="0">
                    <a:moveTo>
                      <a:pt x="0" y="46"/>
                    </a:moveTo>
                    <a:cubicBezTo>
                      <a:pt x="69" y="1"/>
                      <a:pt x="160" y="24"/>
                      <a:pt x="206" y="69"/>
                    </a:cubicBezTo>
                    <a:cubicBezTo>
                      <a:pt x="274" y="115"/>
                      <a:pt x="297" y="183"/>
                      <a:pt x="320" y="252"/>
                    </a:cubicBezTo>
                    <a:cubicBezTo>
                      <a:pt x="365" y="366"/>
                      <a:pt x="320" y="503"/>
                      <a:pt x="206" y="594"/>
                    </a:cubicBezTo>
                    <a:cubicBezTo>
                      <a:pt x="137" y="480"/>
                      <a:pt x="114" y="389"/>
                      <a:pt x="92" y="298"/>
                    </a:cubicBezTo>
                    <a:lnTo>
                      <a:pt x="46" y="183"/>
                    </a:lnTo>
                    <a:cubicBezTo>
                      <a:pt x="46" y="161"/>
                      <a:pt x="46" y="92"/>
                      <a:pt x="0" y="46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7917787" y="3212571"/>
                <a:ext cx="27104" cy="36844"/>
              </a:xfrm>
              <a:custGeom>
                <a:avLst/>
                <a:gdLst/>
                <a:ahLst/>
                <a:cxnLst/>
                <a:rect l="l" t="t" r="r" b="b"/>
                <a:pathLst>
                  <a:path w="320" h="435" extrusionOk="0">
                    <a:moveTo>
                      <a:pt x="251" y="1"/>
                    </a:moveTo>
                    <a:cubicBezTo>
                      <a:pt x="320" y="115"/>
                      <a:pt x="320" y="206"/>
                      <a:pt x="274" y="297"/>
                    </a:cubicBezTo>
                    <a:cubicBezTo>
                      <a:pt x="228" y="366"/>
                      <a:pt x="137" y="434"/>
                      <a:pt x="23" y="434"/>
                    </a:cubicBezTo>
                    <a:cubicBezTo>
                      <a:pt x="0" y="320"/>
                      <a:pt x="23" y="252"/>
                      <a:pt x="46" y="183"/>
                    </a:cubicBezTo>
                    <a:cubicBezTo>
                      <a:pt x="91" y="115"/>
                      <a:pt x="137" y="46"/>
                      <a:pt x="251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7975721" y="3131429"/>
                <a:ext cx="29137" cy="5801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85" extrusionOk="0">
                    <a:moveTo>
                      <a:pt x="69" y="0"/>
                    </a:moveTo>
                    <a:cubicBezTo>
                      <a:pt x="183" y="114"/>
                      <a:pt x="229" y="205"/>
                      <a:pt x="275" y="320"/>
                    </a:cubicBezTo>
                    <a:cubicBezTo>
                      <a:pt x="320" y="411"/>
                      <a:pt x="343" y="525"/>
                      <a:pt x="343" y="685"/>
                    </a:cubicBezTo>
                    <a:cubicBezTo>
                      <a:pt x="183" y="639"/>
                      <a:pt x="92" y="525"/>
                      <a:pt x="46" y="411"/>
                    </a:cubicBezTo>
                    <a:cubicBezTo>
                      <a:pt x="1" y="274"/>
                      <a:pt x="1" y="137"/>
                      <a:pt x="69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7846216" y="3276350"/>
                <a:ext cx="25241" cy="3684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35" extrusionOk="0">
                    <a:moveTo>
                      <a:pt x="206" y="1"/>
                    </a:moveTo>
                    <a:cubicBezTo>
                      <a:pt x="297" y="92"/>
                      <a:pt x="274" y="184"/>
                      <a:pt x="252" y="275"/>
                    </a:cubicBezTo>
                    <a:cubicBezTo>
                      <a:pt x="229" y="366"/>
                      <a:pt x="160" y="435"/>
                      <a:pt x="23" y="435"/>
                    </a:cubicBezTo>
                    <a:cubicBezTo>
                      <a:pt x="1" y="321"/>
                      <a:pt x="1" y="252"/>
                      <a:pt x="23" y="184"/>
                    </a:cubicBezTo>
                    <a:cubicBezTo>
                      <a:pt x="46" y="115"/>
                      <a:pt x="92" y="69"/>
                      <a:pt x="206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7962254" y="3286090"/>
                <a:ext cx="23208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66" extrusionOk="0">
                    <a:moveTo>
                      <a:pt x="91" y="0"/>
                    </a:moveTo>
                    <a:cubicBezTo>
                      <a:pt x="183" y="46"/>
                      <a:pt x="228" y="91"/>
                      <a:pt x="251" y="137"/>
                    </a:cubicBezTo>
                    <a:cubicBezTo>
                      <a:pt x="274" y="183"/>
                      <a:pt x="274" y="228"/>
                      <a:pt x="251" y="342"/>
                    </a:cubicBezTo>
                    <a:cubicBezTo>
                      <a:pt x="114" y="365"/>
                      <a:pt x="46" y="297"/>
                      <a:pt x="23" y="228"/>
                    </a:cubicBezTo>
                    <a:cubicBezTo>
                      <a:pt x="0" y="160"/>
                      <a:pt x="0" y="69"/>
                      <a:pt x="91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7337767" y="3357576"/>
                <a:ext cx="38708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66" extrusionOk="0">
                    <a:moveTo>
                      <a:pt x="46" y="1"/>
                    </a:moveTo>
                    <a:cubicBezTo>
                      <a:pt x="183" y="23"/>
                      <a:pt x="229" y="46"/>
                      <a:pt x="297" y="92"/>
                    </a:cubicBezTo>
                    <a:cubicBezTo>
                      <a:pt x="343" y="115"/>
                      <a:pt x="388" y="160"/>
                      <a:pt x="457" y="275"/>
                    </a:cubicBezTo>
                    <a:cubicBezTo>
                      <a:pt x="366" y="366"/>
                      <a:pt x="229" y="343"/>
                      <a:pt x="160" y="297"/>
                    </a:cubicBezTo>
                    <a:cubicBezTo>
                      <a:pt x="69" y="229"/>
                      <a:pt x="0" y="138"/>
                      <a:pt x="46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7202418" y="3367232"/>
                <a:ext cx="27189" cy="21344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52" extrusionOk="0">
                    <a:moveTo>
                      <a:pt x="1" y="161"/>
                    </a:moveTo>
                    <a:cubicBezTo>
                      <a:pt x="24" y="46"/>
                      <a:pt x="92" y="24"/>
                      <a:pt x="160" y="1"/>
                    </a:cubicBezTo>
                    <a:cubicBezTo>
                      <a:pt x="206" y="1"/>
                      <a:pt x="275" y="24"/>
                      <a:pt x="320" y="138"/>
                    </a:cubicBezTo>
                    <a:cubicBezTo>
                      <a:pt x="275" y="229"/>
                      <a:pt x="229" y="252"/>
                      <a:pt x="160" y="252"/>
                    </a:cubicBezTo>
                    <a:cubicBezTo>
                      <a:pt x="115" y="252"/>
                      <a:pt x="69" y="229"/>
                      <a:pt x="1" y="16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7277800" y="3363420"/>
                <a:ext cx="29137" cy="25156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97" extrusionOk="0">
                    <a:moveTo>
                      <a:pt x="24" y="0"/>
                    </a:moveTo>
                    <a:cubicBezTo>
                      <a:pt x="138" y="0"/>
                      <a:pt x="206" y="0"/>
                      <a:pt x="252" y="23"/>
                    </a:cubicBezTo>
                    <a:cubicBezTo>
                      <a:pt x="298" y="69"/>
                      <a:pt x="320" y="91"/>
                      <a:pt x="343" y="206"/>
                    </a:cubicBezTo>
                    <a:cubicBezTo>
                      <a:pt x="252" y="297"/>
                      <a:pt x="183" y="274"/>
                      <a:pt x="115" y="228"/>
                    </a:cubicBezTo>
                    <a:cubicBezTo>
                      <a:pt x="47" y="206"/>
                      <a:pt x="1" y="114"/>
                      <a:pt x="24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7619985" y="3127533"/>
                <a:ext cx="32948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1" y="92"/>
                    </a:moveTo>
                    <a:cubicBezTo>
                      <a:pt x="92" y="0"/>
                      <a:pt x="206" y="23"/>
                      <a:pt x="275" y="92"/>
                    </a:cubicBezTo>
                    <a:cubicBezTo>
                      <a:pt x="343" y="137"/>
                      <a:pt x="389" y="251"/>
                      <a:pt x="321" y="366"/>
                    </a:cubicBezTo>
                    <a:cubicBezTo>
                      <a:pt x="206" y="320"/>
                      <a:pt x="161" y="297"/>
                      <a:pt x="115" y="274"/>
                    </a:cubicBezTo>
                    <a:cubicBezTo>
                      <a:pt x="69" y="229"/>
                      <a:pt x="47" y="183"/>
                      <a:pt x="1" y="92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7461513" y="3216467"/>
                <a:ext cx="25241" cy="3294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89" extrusionOk="0">
                    <a:moveTo>
                      <a:pt x="92" y="0"/>
                    </a:moveTo>
                    <a:cubicBezTo>
                      <a:pt x="206" y="69"/>
                      <a:pt x="229" y="92"/>
                      <a:pt x="274" y="137"/>
                    </a:cubicBezTo>
                    <a:cubicBezTo>
                      <a:pt x="297" y="183"/>
                      <a:pt x="297" y="229"/>
                      <a:pt x="297" y="343"/>
                    </a:cubicBezTo>
                    <a:cubicBezTo>
                      <a:pt x="183" y="388"/>
                      <a:pt x="92" y="320"/>
                      <a:pt x="46" y="251"/>
                    </a:cubicBezTo>
                    <a:cubicBezTo>
                      <a:pt x="23" y="183"/>
                      <a:pt x="0" y="92"/>
                      <a:pt x="92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" name="Google Shape;355;p15"/>
            <p:cNvSpPr txBox="1"/>
            <p:nvPr/>
          </p:nvSpPr>
          <p:spPr>
            <a:xfrm>
              <a:off x="6636341" y="3938575"/>
              <a:ext cx="1789717" cy="72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Pertengahan Januari 2021 - 15 Februari 2021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15"/>
            <p:cNvSpPr txBox="1"/>
            <p:nvPr/>
          </p:nvSpPr>
          <p:spPr>
            <a:xfrm>
              <a:off x="6644100" y="3694450"/>
              <a:ext cx="18057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IMPLEMENTASI</a:t>
              </a:r>
              <a:endParaRPr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5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Pemilihan Board Game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5" name="Google Shape;107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1187850"/>
            <a:ext cx="40767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6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Mode Permainan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1" name="Google Shape;108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00" y="1187850"/>
            <a:ext cx="41338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7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 players name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7" name="Google Shape;10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450" y="1345325"/>
            <a:ext cx="40195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8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Pemilihan Level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93" name="Google Shape;109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588" y="1345300"/>
            <a:ext cx="41052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9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Gameplay Board Game 3x3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99" name="Google Shape;109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1240325"/>
            <a:ext cx="36004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70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Gameplay Board Game 5x5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5" name="Google Shape;110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563" y="977925"/>
            <a:ext cx="37433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71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Gameplay Board Game 7x7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1" name="Google Shape;111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825" y="799275"/>
            <a:ext cx="3492805" cy="40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72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33688" y="1056650"/>
            <a:ext cx="3905250" cy="3504835"/>
            <a:chOff x="2833688" y="1056650"/>
            <a:chExt cx="3905250" cy="3504835"/>
          </a:xfrm>
        </p:grpSpPr>
        <p:pic>
          <p:nvPicPr>
            <p:cNvPr id="1117" name="Google Shape;1117;p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33688" y="1056650"/>
              <a:ext cx="3476625" cy="336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688" y="1342035"/>
              <a:ext cx="3905250" cy="32194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484907" y="1651128"/>
            <a:ext cx="4276800" cy="103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Penutup</a:t>
            </a:r>
            <a:endParaRPr dirty="0"/>
          </a:p>
        </p:txBody>
      </p:sp>
      <p:grpSp>
        <p:nvGrpSpPr>
          <p:cNvPr id="1321" name="Google Shape;1321;p75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1322" name="Google Shape;1322;p75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5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5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5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5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5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5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5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5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3" name="Google Shape;13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1320;p75"/>
          <p:cNvSpPr txBox="1">
            <a:spLocks noGrp="1"/>
          </p:cNvSpPr>
          <p:nvPr>
            <p:ph type="subTitle" idx="1"/>
          </p:nvPr>
        </p:nvSpPr>
        <p:spPr>
          <a:xfrm>
            <a:off x="466057" y="2493468"/>
            <a:ext cx="3864259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DDP – Tic Tac Toe Game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3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73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Penutup</a:t>
            </a:r>
            <a:endParaRPr dirty="0"/>
          </a:p>
        </p:txBody>
      </p:sp>
      <p:grpSp>
        <p:nvGrpSpPr>
          <p:cNvPr id="1123" name="Google Shape;1123;p73"/>
          <p:cNvGrpSpPr/>
          <p:nvPr/>
        </p:nvGrpSpPr>
        <p:grpSpPr>
          <a:xfrm>
            <a:off x="457412" y="1121175"/>
            <a:ext cx="8229625" cy="3256018"/>
            <a:chOff x="457200" y="1349775"/>
            <a:chExt cx="8229625" cy="3256018"/>
          </a:xfrm>
        </p:grpSpPr>
        <p:grpSp>
          <p:nvGrpSpPr>
            <p:cNvPr id="1124" name="Google Shape;1124;p73"/>
            <p:cNvGrpSpPr/>
            <p:nvPr/>
          </p:nvGrpSpPr>
          <p:grpSpPr>
            <a:xfrm>
              <a:off x="457200" y="1606275"/>
              <a:ext cx="8229625" cy="2743000"/>
              <a:chOff x="457200" y="1606275"/>
              <a:chExt cx="8229625" cy="2743000"/>
            </a:xfrm>
          </p:grpSpPr>
          <p:grpSp>
            <p:nvGrpSpPr>
              <p:cNvPr id="1125" name="Google Shape;1125;p73"/>
              <p:cNvGrpSpPr/>
              <p:nvPr/>
            </p:nvGrpSpPr>
            <p:grpSpPr>
              <a:xfrm>
                <a:off x="531595" y="1606275"/>
                <a:ext cx="2253585" cy="704850"/>
                <a:chOff x="457200" y="1260175"/>
                <a:chExt cx="1711800" cy="704850"/>
              </a:xfrm>
            </p:grpSpPr>
            <p:sp>
              <p:nvSpPr>
                <p:cNvPr id="1126" name="Google Shape;1126;p73"/>
                <p:cNvSpPr txBox="1"/>
                <p:nvPr/>
              </p:nvSpPr>
              <p:spPr>
                <a:xfrm>
                  <a:off x="457200" y="1260175"/>
                  <a:ext cx="1711800" cy="20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Compiler</a:t>
                  </a:r>
                  <a:endParaRPr sz="16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127" name="Google Shape;1127;p73"/>
                <p:cNvSpPr txBox="1"/>
                <p:nvPr/>
              </p:nvSpPr>
              <p:spPr>
                <a:xfrm>
                  <a:off x="457200" y="1467325"/>
                  <a:ext cx="1711800" cy="49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Menggunakan compiler DevC++ versi 5.11..</a:t>
                  </a:r>
                  <a:endParaRPr sz="1200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128" name="Google Shape;1128;p73"/>
              <p:cNvGrpSpPr/>
              <p:nvPr/>
            </p:nvGrpSpPr>
            <p:grpSpPr>
              <a:xfrm>
                <a:off x="531595" y="3644175"/>
                <a:ext cx="2253585" cy="704825"/>
                <a:chOff x="457200" y="2449850"/>
                <a:chExt cx="1711800" cy="704825"/>
              </a:xfrm>
            </p:grpSpPr>
            <p:sp>
              <p:nvSpPr>
                <p:cNvPr id="1129" name="Google Shape;1129;p73"/>
                <p:cNvSpPr txBox="1"/>
                <p:nvPr/>
              </p:nvSpPr>
              <p:spPr>
                <a:xfrm>
                  <a:off x="457200" y="2449850"/>
                  <a:ext cx="1711800" cy="20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Waktu</a:t>
                  </a:r>
                  <a:endParaRPr sz="16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130" name="Google Shape;1130;p73"/>
                <p:cNvSpPr txBox="1"/>
                <p:nvPr/>
              </p:nvSpPr>
              <p:spPr>
                <a:xfrm>
                  <a:off x="457200" y="2656975"/>
                  <a:ext cx="1711800" cy="49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Waktu pengerrjaan kurang lebih 2 bulan. Akhir desember 2020 - 16 Februari 2021</a:t>
                  </a:r>
                  <a:endParaRPr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131" name="Google Shape;1131;p73"/>
              <p:cNvGrpSpPr/>
              <p:nvPr/>
            </p:nvGrpSpPr>
            <p:grpSpPr>
              <a:xfrm>
                <a:off x="6359190" y="1606286"/>
                <a:ext cx="2253585" cy="824938"/>
                <a:chOff x="6975025" y="1260175"/>
                <a:chExt cx="1711800" cy="824938"/>
              </a:xfrm>
            </p:grpSpPr>
            <p:sp>
              <p:nvSpPr>
                <p:cNvPr id="1132" name="Google Shape;1132;p73"/>
                <p:cNvSpPr txBox="1"/>
                <p:nvPr/>
              </p:nvSpPr>
              <p:spPr>
                <a:xfrm>
                  <a:off x="6975025" y="1260175"/>
                  <a:ext cx="1711800" cy="20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Source Code</a:t>
                  </a:r>
                  <a:endParaRPr sz="16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133" name="Google Shape;1133;p73"/>
                <p:cNvSpPr txBox="1"/>
                <p:nvPr/>
              </p:nvSpPr>
              <p:spPr>
                <a:xfrm>
                  <a:off x="6975025" y="1587413"/>
                  <a:ext cx="1711800" cy="49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200" dirty="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Source code terdiri dari </a:t>
                  </a:r>
                  <a:r>
                    <a:rPr lang="en" sz="1200" dirty="0" smtClean="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5500 </a:t>
                  </a:r>
                  <a:r>
                    <a:rPr lang="en" sz="1200" dirty="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baris..</a:t>
                  </a:r>
                  <a:endParaRPr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134" name="Google Shape;1134;p73"/>
              <p:cNvGrpSpPr/>
              <p:nvPr/>
            </p:nvGrpSpPr>
            <p:grpSpPr>
              <a:xfrm>
                <a:off x="6359190" y="3565454"/>
                <a:ext cx="2253585" cy="744562"/>
                <a:chOff x="6975025" y="2371125"/>
                <a:chExt cx="1711800" cy="744562"/>
              </a:xfrm>
            </p:grpSpPr>
            <p:sp>
              <p:nvSpPr>
                <p:cNvPr id="1135" name="Google Shape;1135;p73"/>
                <p:cNvSpPr txBox="1"/>
                <p:nvPr/>
              </p:nvSpPr>
              <p:spPr>
                <a:xfrm>
                  <a:off x="6975025" y="2371125"/>
                  <a:ext cx="1711800" cy="20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 dirty="0" smtClean="0">
                      <a:solidFill>
                        <a:schemeClr val="accent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Jumlah Modul</a:t>
                  </a:r>
                  <a:endParaRPr sz="1600" dirty="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136" name="Google Shape;1136;p73"/>
                <p:cNvSpPr txBox="1"/>
                <p:nvPr/>
              </p:nvSpPr>
              <p:spPr>
                <a:xfrm>
                  <a:off x="6975025" y="2617687"/>
                  <a:ext cx="1711800" cy="49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 smtClean="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Terdiri dari 27 modul, yaitu 6 function dan 21 prosedur</a:t>
                  </a:r>
                  <a:endParaRPr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cxnSp>
            <p:nvCxnSpPr>
              <p:cNvPr id="1137" name="Google Shape;1137;p73"/>
              <p:cNvCxnSpPr/>
              <p:nvPr/>
            </p:nvCxnSpPr>
            <p:spPr>
              <a:xfrm>
                <a:off x="457200" y="2311125"/>
                <a:ext cx="2971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cxnSp>
            <p:nvCxnSpPr>
              <p:cNvPr id="1138" name="Google Shape;1138;p73"/>
              <p:cNvCxnSpPr/>
              <p:nvPr/>
            </p:nvCxnSpPr>
            <p:spPr>
              <a:xfrm>
                <a:off x="457200" y="4349275"/>
                <a:ext cx="3739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cxnSp>
            <p:nvCxnSpPr>
              <p:cNvPr id="1139" name="Google Shape;1139;p73"/>
              <p:cNvCxnSpPr/>
              <p:nvPr/>
            </p:nvCxnSpPr>
            <p:spPr>
              <a:xfrm rot="10800000">
                <a:off x="5715325" y="2311125"/>
                <a:ext cx="2971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cxnSp>
            <p:nvCxnSpPr>
              <p:cNvPr id="1140" name="Google Shape;1140;p73"/>
              <p:cNvCxnSpPr/>
              <p:nvPr/>
            </p:nvCxnSpPr>
            <p:spPr>
              <a:xfrm rot="10800000">
                <a:off x="4969825" y="4349275"/>
                <a:ext cx="371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1141" name="Google Shape;1141;p73"/>
            <p:cNvGrpSpPr/>
            <p:nvPr/>
          </p:nvGrpSpPr>
          <p:grpSpPr>
            <a:xfrm>
              <a:off x="3036938" y="1349775"/>
              <a:ext cx="3070126" cy="3256018"/>
              <a:chOff x="2992775" y="1305463"/>
              <a:chExt cx="3070126" cy="3256018"/>
            </a:xfrm>
          </p:grpSpPr>
          <p:grpSp>
            <p:nvGrpSpPr>
              <p:cNvPr id="1142" name="Google Shape;1142;p73"/>
              <p:cNvGrpSpPr/>
              <p:nvPr/>
            </p:nvGrpSpPr>
            <p:grpSpPr>
              <a:xfrm>
                <a:off x="2992775" y="1305463"/>
                <a:ext cx="3070126" cy="3256018"/>
                <a:chOff x="2992775" y="1305463"/>
                <a:chExt cx="3070126" cy="3256018"/>
              </a:xfrm>
            </p:grpSpPr>
            <p:sp>
              <p:nvSpPr>
                <p:cNvPr id="1143" name="Google Shape;1143;p73"/>
                <p:cNvSpPr/>
                <p:nvPr/>
              </p:nvSpPr>
              <p:spPr>
                <a:xfrm>
                  <a:off x="4556950" y="1305463"/>
                  <a:ext cx="1505951" cy="1593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4" h="11518" extrusionOk="0">
                      <a:moveTo>
                        <a:pt x="2" y="1"/>
                      </a:moveTo>
                      <a:lnTo>
                        <a:pt x="0" y="11518"/>
                      </a:lnTo>
                      <a:lnTo>
                        <a:pt x="10904" y="11518"/>
                      </a:lnTo>
                      <a:cubicBezTo>
                        <a:pt x="10391" y="5596"/>
                        <a:pt x="5836" y="826"/>
                        <a:pt x="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73"/>
                <p:cNvSpPr/>
                <p:nvPr/>
              </p:nvSpPr>
              <p:spPr>
                <a:xfrm>
                  <a:off x="2992775" y="3060188"/>
                  <a:ext cx="1356569" cy="1368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6" h="9343" extrusionOk="0">
                      <a:moveTo>
                        <a:pt x="0" y="1"/>
                      </a:moveTo>
                      <a:cubicBezTo>
                        <a:pt x="465" y="4930"/>
                        <a:pt x="4350" y="8842"/>
                        <a:pt x="9275" y="9343"/>
                      </a:cubicBezTo>
                      <a:lnTo>
                        <a:pt x="9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73"/>
                <p:cNvSpPr/>
                <p:nvPr/>
              </p:nvSpPr>
              <p:spPr>
                <a:xfrm>
                  <a:off x="4556944" y="3060188"/>
                  <a:ext cx="1429399" cy="1501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4" h="10250" extrusionOk="0">
                      <a:moveTo>
                        <a:pt x="0" y="1"/>
                      </a:moveTo>
                      <a:lnTo>
                        <a:pt x="0" y="10249"/>
                      </a:lnTo>
                      <a:cubicBezTo>
                        <a:pt x="5200" y="9514"/>
                        <a:pt x="9280" y="5280"/>
                        <a:pt x="9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73"/>
                <p:cNvSpPr/>
                <p:nvPr/>
              </p:nvSpPr>
              <p:spPr>
                <a:xfrm>
                  <a:off x="3142384" y="1672555"/>
                  <a:ext cx="1206960" cy="122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3" h="8371" extrusionOk="0">
                      <a:moveTo>
                        <a:pt x="8252" y="1"/>
                      </a:moveTo>
                      <a:cubicBezTo>
                        <a:pt x="3865" y="441"/>
                        <a:pt x="383" y="3959"/>
                        <a:pt x="1" y="8371"/>
                      </a:cubicBezTo>
                      <a:lnTo>
                        <a:pt x="8252" y="8371"/>
                      </a:lnTo>
                      <a:lnTo>
                        <a:pt x="82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7" name="Google Shape;1147;p73"/>
              <p:cNvSpPr/>
              <p:nvPr/>
            </p:nvSpPr>
            <p:spPr>
              <a:xfrm>
                <a:off x="3454275" y="1963575"/>
                <a:ext cx="2016300" cy="20163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8" name="Google Shape;1148;p73"/>
            <p:cNvGrpSpPr/>
            <p:nvPr/>
          </p:nvGrpSpPr>
          <p:grpSpPr>
            <a:xfrm>
              <a:off x="3740952" y="2542463"/>
              <a:ext cx="1662558" cy="870690"/>
              <a:chOff x="723450" y="1615163"/>
              <a:chExt cx="3653171" cy="1913185"/>
            </a:xfrm>
          </p:grpSpPr>
          <p:sp>
            <p:nvSpPr>
              <p:cNvPr id="1149" name="Google Shape;1149;p73"/>
              <p:cNvSpPr/>
              <p:nvPr/>
            </p:nvSpPr>
            <p:spPr>
              <a:xfrm>
                <a:off x="811979" y="1773656"/>
                <a:ext cx="3564643" cy="1754691"/>
              </a:xfrm>
              <a:custGeom>
                <a:avLst/>
                <a:gdLst/>
                <a:ahLst/>
                <a:cxnLst/>
                <a:rect l="l" t="t" r="r" b="b"/>
                <a:pathLst>
                  <a:path w="58184" h="28641" extrusionOk="0">
                    <a:moveTo>
                      <a:pt x="10240" y="1"/>
                    </a:moveTo>
                    <a:cubicBezTo>
                      <a:pt x="9820" y="1"/>
                      <a:pt x="9393" y="108"/>
                      <a:pt x="9002" y="334"/>
                    </a:cubicBezTo>
                    <a:lnTo>
                      <a:pt x="5148" y="2555"/>
                    </a:lnTo>
                    <a:cubicBezTo>
                      <a:pt x="4176" y="3117"/>
                      <a:pt x="3730" y="4241"/>
                      <a:pt x="3989" y="5285"/>
                    </a:cubicBezTo>
                    <a:cubicBezTo>
                      <a:pt x="1517" y="7934"/>
                      <a:pt x="1" y="11494"/>
                      <a:pt x="1" y="15401"/>
                    </a:cubicBezTo>
                    <a:lnTo>
                      <a:pt x="1" y="19960"/>
                    </a:lnTo>
                    <a:cubicBezTo>
                      <a:pt x="1" y="24751"/>
                      <a:pt x="3890" y="28640"/>
                      <a:pt x="8690" y="28640"/>
                    </a:cubicBezTo>
                    <a:cubicBezTo>
                      <a:pt x="10778" y="28640"/>
                      <a:pt x="12803" y="27882"/>
                      <a:pt x="14382" y="26508"/>
                    </a:cubicBezTo>
                    <a:lnTo>
                      <a:pt x="16853" y="24367"/>
                    </a:lnTo>
                    <a:cubicBezTo>
                      <a:pt x="17763" y="23573"/>
                      <a:pt x="18940" y="23136"/>
                      <a:pt x="20154" y="23136"/>
                    </a:cubicBezTo>
                    <a:lnTo>
                      <a:pt x="38040" y="23136"/>
                    </a:lnTo>
                    <a:cubicBezTo>
                      <a:pt x="39254" y="23136"/>
                      <a:pt x="40422" y="23573"/>
                      <a:pt x="41341" y="24367"/>
                    </a:cubicBezTo>
                    <a:lnTo>
                      <a:pt x="43803" y="26508"/>
                    </a:lnTo>
                    <a:cubicBezTo>
                      <a:pt x="45382" y="27882"/>
                      <a:pt x="47407" y="28640"/>
                      <a:pt x="49504" y="28640"/>
                    </a:cubicBezTo>
                    <a:cubicBezTo>
                      <a:pt x="54303" y="28640"/>
                      <a:pt x="58184" y="24751"/>
                      <a:pt x="58184" y="19960"/>
                    </a:cubicBezTo>
                    <a:lnTo>
                      <a:pt x="58184" y="15401"/>
                    </a:lnTo>
                    <a:cubicBezTo>
                      <a:pt x="58184" y="11494"/>
                      <a:pt x="56676" y="7934"/>
                      <a:pt x="54205" y="5285"/>
                    </a:cubicBezTo>
                    <a:cubicBezTo>
                      <a:pt x="54455" y="4241"/>
                      <a:pt x="54009" y="3117"/>
                      <a:pt x="53037" y="2555"/>
                    </a:cubicBezTo>
                    <a:lnTo>
                      <a:pt x="49183" y="334"/>
                    </a:lnTo>
                    <a:cubicBezTo>
                      <a:pt x="48792" y="108"/>
                      <a:pt x="48366" y="1"/>
                      <a:pt x="47947" y="1"/>
                    </a:cubicBezTo>
                    <a:cubicBezTo>
                      <a:pt x="47256" y="1"/>
                      <a:pt x="46582" y="292"/>
                      <a:pt x="46105" y="824"/>
                    </a:cubicBezTo>
                    <a:cubicBezTo>
                      <a:pt x="45213" y="655"/>
                      <a:pt x="44294" y="566"/>
                      <a:pt x="43348" y="566"/>
                    </a:cubicBezTo>
                    <a:lnTo>
                      <a:pt x="14837" y="566"/>
                    </a:lnTo>
                    <a:cubicBezTo>
                      <a:pt x="13900" y="566"/>
                      <a:pt x="12972" y="655"/>
                      <a:pt x="12080" y="824"/>
                    </a:cubicBezTo>
                    <a:cubicBezTo>
                      <a:pt x="11608" y="292"/>
                      <a:pt x="10933" y="1"/>
                      <a:pt x="10240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73"/>
              <p:cNvSpPr/>
              <p:nvPr/>
            </p:nvSpPr>
            <p:spPr>
              <a:xfrm>
                <a:off x="3462753" y="1624965"/>
                <a:ext cx="617122" cy="496001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8096" extrusionOk="0">
                    <a:moveTo>
                      <a:pt x="3395" y="1"/>
                    </a:moveTo>
                    <a:cubicBezTo>
                      <a:pt x="2541" y="1"/>
                      <a:pt x="1711" y="445"/>
                      <a:pt x="1250" y="1235"/>
                    </a:cubicBezTo>
                    <a:lnTo>
                      <a:pt x="1" y="3394"/>
                    </a:lnTo>
                    <a:lnTo>
                      <a:pt x="8146" y="8096"/>
                    </a:lnTo>
                    <a:lnTo>
                      <a:pt x="9386" y="5937"/>
                    </a:lnTo>
                    <a:cubicBezTo>
                      <a:pt x="10073" y="4750"/>
                      <a:pt x="9662" y="3242"/>
                      <a:pt x="8485" y="2556"/>
                    </a:cubicBezTo>
                    <a:lnTo>
                      <a:pt x="4631" y="334"/>
                    </a:lnTo>
                    <a:cubicBezTo>
                      <a:pt x="4240" y="108"/>
                      <a:pt x="3815" y="1"/>
                      <a:pt x="33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73"/>
              <p:cNvSpPr/>
              <p:nvPr/>
            </p:nvSpPr>
            <p:spPr>
              <a:xfrm>
                <a:off x="3449642" y="1615163"/>
                <a:ext cx="624229" cy="519466"/>
              </a:xfrm>
              <a:custGeom>
                <a:avLst/>
                <a:gdLst/>
                <a:ahLst/>
                <a:cxnLst/>
                <a:rect l="l" t="t" r="r" b="b"/>
                <a:pathLst>
                  <a:path w="10189" h="8479" extrusionOk="0">
                    <a:moveTo>
                      <a:pt x="3609" y="325"/>
                    </a:moveTo>
                    <a:cubicBezTo>
                      <a:pt x="4002" y="325"/>
                      <a:pt x="4400" y="425"/>
                      <a:pt x="4765" y="637"/>
                    </a:cubicBezTo>
                    <a:lnTo>
                      <a:pt x="8619" y="2858"/>
                    </a:lnTo>
                    <a:cubicBezTo>
                      <a:pt x="9154" y="3171"/>
                      <a:pt x="9537" y="3661"/>
                      <a:pt x="9689" y="4259"/>
                    </a:cubicBezTo>
                    <a:cubicBezTo>
                      <a:pt x="9850" y="4857"/>
                      <a:pt x="9769" y="5481"/>
                      <a:pt x="9466" y="6016"/>
                    </a:cubicBezTo>
                    <a:lnTo>
                      <a:pt x="8297" y="8032"/>
                    </a:lnTo>
                    <a:lnTo>
                      <a:pt x="438" y="3501"/>
                    </a:lnTo>
                    <a:lnTo>
                      <a:pt x="1607" y="1476"/>
                    </a:lnTo>
                    <a:cubicBezTo>
                      <a:pt x="2031" y="740"/>
                      <a:pt x="2809" y="325"/>
                      <a:pt x="3609" y="325"/>
                    </a:cubicBezTo>
                    <a:close/>
                    <a:moveTo>
                      <a:pt x="3612" y="1"/>
                    </a:moveTo>
                    <a:cubicBezTo>
                      <a:pt x="2701" y="1"/>
                      <a:pt x="1815" y="471"/>
                      <a:pt x="1330" y="1315"/>
                    </a:cubicBezTo>
                    <a:lnTo>
                      <a:pt x="1" y="3617"/>
                    </a:lnTo>
                    <a:lnTo>
                      <a:pt x="8413" y="8479"/>
                    </a:lnTo>
                    <a:lnTo>
                      <a:pt x="9743" y="6177"/>
                    </a:lnTo>
                    <a:cubicBezTo>
                      <a:pt x="10091" y="5570"/>
                      <a:pt x="10189" y="4857"/>
                      <a:pt x="10010" y="4179"/>
                    </a:cubicBezTo>
                    <a:cubicBezTo>
                      <a:pt x="9823" y="3501"/>
                      <a:pt x="9386" y="2930"/>
                      <a:pt x="8779" y="2573"/>
                    </a:cubicBezTo>
                    <a:lnTo>
                      <a:pt x="4925" y="352"/>
                    </a:lnTo>
                    <a:cubicBezTo>
                      <a:pt x="4511" y="114"/>
                      <a:pt x="4059" y="1"/>
                      <a:pt x="3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73"/>
              <p:cNvSpPr/>
              <p:nvPr/>
            </p:nvSpPr>
            <p:spPr>
              <a:xfrm>
                <a:off x="3508150" y="1653576"/>
                <a:ext cx="221963" cy="167315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2731" extrusionOk="0">
                    <a:moveTo>
                      <a:pt x="2590" y="1"/>
                    </a:moveTo>
                    <a:cubicBezTo>
                      <a:pt x="2530" y="1"/>
                      <a:pt x="2469" y="4"/>
                      <a:pt x="2409" y="10"/>
                    </a:cubicBezTo>
                    <a:cubicBezTo>
                      <a:pt x="1972" y="46"/>
                      <a:pt x="1553" y="233"/>
                      <a:pt x="1240" y="536"/>
                    </a:cubicBezTo>
                    <a:cubicBezTo>
                      <a:pt x="1080" y="688"/>
                      <a:pt x="946" y="875"/>
                      <a:pt x="848" y="1063"/>
                    </a:cubicBezTo>
                    <a:cubicBezTo>
                      <a:pt x="750" y="1241"/>
                      <a:pt x="652" y="1428"/>
                      <a:pt x="554" y="1616"/>
                    </a:cubicBezTo>
                    <a:cubicBezTo>
                      <a:pt x="357" y="1982"/>
                      <a:pt x="170" y="2347"/>
                      <a:pt x="0" y="2731"/>
                    </a:cubicBezTo>
                    <a:cubicBezTo>
                      <a:pt x="250" y="2392"/>
                      <a:pt x="473" y="2044"/>
                      <a:pt x="696" y="1696"/>
                    </a:cubicBezTo>
                    <a:cubicBezTo>
                      <a:pt x="812" y="1518"/>
                      <a:pt x="919" y="1339"/>
                      <a:pt x="1026" y="1161"/>
                    </a:cubicBezTo>
                    <a:cubicBezTo>
                      <a:pt x="1133" y="991"/>
                      <a:pt x="1240" y="831"/>
                      <a:pt x="1383" y="697"/>
                    </a:cubicBezTo>
                    <a:cubicBezTo>
                      <a:pt x="1669" y="420"/>
                      <a:pt x="2034" y="242"/>
                      <a:pt x="2427" y="171"/>
                    </a:cubicBezTo>
                    <a:cubicBezTo>
                      <a:pt x="2533" y="154"/>
                      <a:pt x="2640" y="145"/>
                      <a:pt x="2749" y="145"/>
                    </a:cubicBezTo>
                    <a:cubicBezTo>
                      <a:pt x="3043" y="145"/>
                      <a:pt x="3342" y="207"/>
                      <a:pt x="3622" y="331"/>
                    </a:cubicBezTo>
                    <a:cubicBezTo>
                      <a:pt x="3331" y="116"/>
                      <a:pt x="2961" y="1"/>
                      <a:pt x="2590" y="1"/>
                    </a:cubicBezTo>
                    <a:close/>
                  </a:path>
                </a:pathLst>
              </a:custGeom>
              <a:solidFill>
                <a:srgbClr val="F1F8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73"/>
              <p:cNvSpPr/>
              <p:nvPr/>
            </p:nvSpPr>
            <p:spPr>
              <a:xfrm>
                <a:off x="951358" y="1624965"/>
                <a:ext cx="617122" cy="496001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8096" extrusionOk="0">
                    <a:moveTo>
                      <a:pt x="6679" y="1"/>
                    </a:moveTo>
                    <a:cubicBezTo>
                      <a:pt x="6259" y="1"/>
                      <a:pt x="5833" y="108"/>
                      <a:pt x="5443" y="334"/>
                    </a:cubicBezTo>
                    <a:lnTo>
                      <a:pt x="1589" y="2556"/>
                    </a:lnTo>
                    <a:cubicBezTo>
                      <a:pt x="411" y="3242"/>
                      <a:pt x="1" y="4750"/>
                      <a:pt x="688" y="5937"/>
                    </a:cubicBezTo>
                    <a:lnTo>
                      <a:pt x="1937" y="8096"/>
                    </a:lnTo>
                    <a:lnTo>
                      <a:pt x="10073" y="3394"/>
                    </a:lnTo>
                    <a:lnTo>
                      <a:pt x="8824" y="1235"/>
                    </a:lnTo>
                    <a:cubicBezTo>
                      <a:pt x="8363" y="445"/>
                      <a:pt x="7533" y="1"/>
                      <a:pt x="66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73"/>
              <p:cNvSpPr/>
              <p:nvPr/>
            </p:nvSpPr>
            <p:spPr>
              <a:xfrm>
                <a:off x="957362" y="1615163"/>
                <a:ext cx="624229" cy="519466"/>
              </a:xfrm>
              <a:custGeom>
                <a:avLst/>
                <a:gdLst/>
                <a:ahLst/>
                <a:cxnLst/>
                <a:rect l="l" t="t" r="r" b="b"/>
                <a:pathLst>
                  <a:path w="10189" h="8479" extrusionOk="0">
                    <a:moveTo>
                      <a:pt x="6576" y="325"/>
                    </a:moveTo>
                    <a:cubicBezTo>
                      <a:pt x="7379" y="325"/>
                      <a:pt x="8155" y="735"/>
                      <a:pt x="8583" y="1476"/>
                    </a:cubicBezTo>
                    <a:lnTo>
                      <a:pt x="9752" y="3501"/>
                    </a:lnTo>
                    <a:lnTo>
                      <a:pt x="1892" y="8032"/>
                    </a:lnTo>
                    <a:lnTo>
                      <a:pt x="732" y="6016"/>
                    </a:lnTo>
                    <a:cubicBezTo>
                      <a:pt x="420" y="5481"/>
                      <a:pt x="340" y="4857"/>
                      <a:pt x="500" y="4259"/>
                    </a:cubicBezTo>
                    <a:cubicBezTo>
                      <a:pt x="661" y="3661"/>
                      <a:pt x="1036" y="3171"/>
                      <a:pt x="1571" y="2858"/>
                    </a:cubicBezTo>
                    <a:lnTo>
                      <a:pt x="5425" y="637"/>
                    </a:lnTo>
                    <a:cubicBezTo>
                      <a:pt x="5791" y="423"/>
                      <a:pt x="6183" y="325"/>
                      <a:pt x="6576" y="325"/>
                    </a:cubicBezTo>
                    <a:close/>
                    <a:moveTo>
                      <a:pt x="6578" y="1"/>
                    </a:moveTo>
                    <a:cubicBezTo>
                      <a:pt x="6131" y="1"/>
                      <a:pt x="5678" y="114"/>
                      <a:pt x="5264" y="352"/>
                    </a:cubicBezTo>
                    <a:lnTo>
                      <a:pt x="1410" y="2573"/>
                    </a:lnTo>
                    <a:cubicBezTo>
                      <a:pt x="804" y="2930"/>
                      <a:pt x="367" y="3501"/>
                      <a:pt x="188" y="4179"/>
                    </a:cubicBezTo>
                    <a:cubicBezTo>
                      <a:pt x="1" y="4857"/>
                      <a:pt x="99" y="5570"/>
                      <a:pt x="447" y="6177"/>
                    </a:cubicBezTo>
                    <a:lnTo>
                      <a:pt x="1776" y="8479"/>
                    </a:lnTo>
                    <a:lnTo>
                      <a:pt x="10189" y="3617"/>
                    </a:lnTo>
                    <a:lnTo>
                      <a:pt x="8868" y="1315"/>
                    </a:lnTo>
                    <a:cubicBezTo>
                      <a:pt x="8378" y="471"/>
                      <a:pt x="7489" y="1"/>
                      <a:pt x="65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73"/>
              <p:cNvSpPr/>
              <p:nvPr/>
            </p:nvSpPr>
            <p:spPr>
              <a:xfrm>
                <a:off x="1301184" y="1653576"/>
                <a:ext cx="221963" cy="167315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2731" extrusionOk="0">
                    <a:moveTo>
                      <a:pt x="1032" y="1"/>
                    </a:moveTo>
                    <a:cubicBezTo>
                      <a:pt x="662" y="1"/>
                      <a:pt x="292" y="116"/>
                      <a:pt x="0" y="331"/>
                    </a:cubicBezTo>
                    <a:cubicBezTo>
                      <a:pt x="281" y="207"/>
                      <a:pt x="580" y="145"/>
                      <a:pt x="874" y="145"/>
                    </a:cubicBezTo>
                    <a:cubicBezTo>
                      <a:pt x="982" y="145"/>
                      <a:pt x="1090" y="154"/>
                      <a:pt x="1196" y="171"/>
                    </a:cubicBezTo>
                    <a:cubicBezTo>
                      <a:pt x="1588" y="242"/>
                      <a:pt x="1954" y="420"/>
                      <a:pt x="2239" y="697"/>
                    </a:cubicBezTo>
                    <a:cubicBezTo>
                      <a:pt x="2382" y="831"/>
                      <a:pt x="2498" y="991"/>
                      <a:pt x="2596" y="1161"/>
                    </a:cubicBezTo>
                    <a:cubicBezTo>
                      <a:pt x="2703" y="1339"/>
                      <a:pt x="2810" y="1518"/>
                      <a:pt x="2926" y="1696"/>
                    </a:cubicBezTo>
                    <a:cubicBezTo>
                      <a:pt x="3149" y="2044"/>
                      <a:pt x="3372" y="2392"/>
                      <a:pt x="3622" y="2731"/>
                    </a:cubicBezTo>
                    <a:cubicBezTo>
                      <a:pt x="3453" y="2347"/>
                      <a:pt x="3265" y="1982"/>
                      <a:pt x="3069" y="1607"/>
                    </a:cubicBezTo>
                    <a:cubicBezTo>
                      <a:pt x="2980" y="1428"/>
                      <a:pt x="2873" y="1241"/>
                      <a:pt x="2775" y="1063"/>
                    </a:cubicBezTo>
                    <a:cubicBezTo>
                      <a:pt x="2677" y="875"/>
                      <a:pt x="2543" y="688"/>
                      <a:pt x="2391" y="536"/>
                    </a:cubicBezTo>
                    <a:cubicBezTo>
                      <a:pt x="2070" y="233"/>
                      <a:pt x="1651" y="46"/>
                      <a:pt x="1214" y="10"/>
                    </a:cubicBezTo>
                    <a:cubicBezTo>
                      <a:pt x="1153" y="4"/>
                      <a:pt x="1093" y="1"/>
                      <a:pt x="1032" y="1"/>
                    </a:cubicBezTo>
                    <a:close/>
                  </a:path>
                </a:pathLst>
              </a:custGeom>
              <a:solidFill>
                <a:srgbClr val="F1F8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73"/>
              <p:cNvSpPr/>
              <p:nvPr/>
            </p:nvSpPr>
            <p:spPr>
              <a:xfrm>
                <a:off x="733314" y="1659641"/>
                <a:ext cx="3564643" cy="1720015"/>
              </a:xfrm>
              <a:custGeom>
                <a:avLst/>
                <a:gdLst/>
                <a:ahLst/>
                <a:cxnLst/>
                <a:rect l="l" t="t" r="r" b="b"/>
                <a:pathLst>
                  <a:path w="58184" h="28075" extrusionOk="0">
                    <a:moveTo>
                      <a:pt x="14836" y="0"/>
                    </a:moveTo>
                    <a:cubicBezTo>
                      <a:pt x="6638" y="0"/>
                      <a:pt x="0" y="6646"/>
                      <a:pt x="0" y="14836"/>
                    </a:cubicBezTo>
                    <a:lnTo>
                      <a:pt x="0" y="19394"/>
                    </a:lnTo>
                    <a:cubicBezTo>
                      <a:pt x="0" y="24185"/>
                      <a:pt x="3890" y="28075"/>
                      <a:pt x="8680" y="28075"/>
                    </a:cubicBezTo>
                    <a:cubicBezTo>
                      <a:pt x="10777" y="28075"/>
                      <a:pt x="12802" y="27325"/>
                      <a:pt x="14381" y="25951"/>
                    </a:cubicBezTo>
                    <a:lnTo>
                      <a:pt x="16852" y="23801"/>
                    </a:lnTo>
                    <a:cubicBezTo>
                      <a:pt x="17762" y="23007"/>
                      <a:pt x="18940" y="22570"/>
                      <a:pt x="20144" y="22570"/>
                    </a:cubicBezTo>
                    <a:lnTo>
                      <a:pt x="38040" y="22570"/>
                    </a:lnTo>
                    <a:cubicBezTo>
                      <a:pt x="39253" y="22570"/>
                      <a:pt x="40422" y="23007"/>
                      <a:pt x="41340" y="23801"/>
                    </a:cubicBezTo>
                    <a:lnTo>
                      <a:pt x="43803" y="25951"/>
                    </a:lnTo>
                    <a:cubicBezTo>
                      <a:pt x="45382" y="27325"/>
                      <a:pt x="47407" y="28075"/>
                      <a:pt x="49503" y="28075"/>
                    </a:cubicBezTo>
                    <a:cubicBezTo>
                      <a:pt x="54294" y="28075"/>
                      <a:pt x="58183" y="24185"/>
                      <a:pt x="58183" y="19394"/>
                    </a:cubicBezTo>
                    <a:lnTo>
                      <a:pt x="58183" y="14836"/>
                    </a:lnTo>
                    <a:cubicBezTo>
                      <a:pt x="58183" y="6646"/>
                      <a:pt x="51546" y="0"/>
                      <a:pt x="433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73"/>
              <p:cNvSpPr/>
              <p:nvPr/>
            </p:nvSpPr>
            <p:spPr>
              <a:xfrm>
                <a:off x="792864" y="1719191"/>
                <a:ext cx="3445482" cy="1600916"/>
              </a:xfrm>
              <a:custGeom>
                <a:avLst/>
                <a:gdLst/>
                <a:ahLst/>
                <a:cxnLst/>
                <a:rect l="l" t="t" r="r" b="b"/>
                <a:pathLst>
                  <a:path w="56239" h="26131" extrusionOk="0">
                    <a:moveTo>
                      <a:pt x="13864" y="1"/>
                    </a:moveTo>
                    <a:cubicBezTo>
                      <a:pt x="6219" y="1"/>
                      <a:pt x="1" y="6219"/>
                      <a:pt x="1" y="13864"/>
                    </a:cubicBezTo>
                    <a:lnTo>
                      <a:pt x="1" y="18422"/>
                    </a:lnTo>
                    <a:cubicBezTo>
                      <a:pt x="1" y="22678"/>
                      <a:pt x="3462" y="26130"/>
                      <a:pt x="7708" y="26130"/>
                    </a:cubicBezTo>
                    <a:cubicBezTo>
                      <a:pt x="9573" y="26130"/>
                      <a:pt x="11366" y="25461"/>
                      <a:pt x="12776" y="24239"/>
                    </a:cubicBezTo>
                    <a:lnTo>
                      <a:pt x="15238" y="22098"/>
                    </a:lnTo>
                    <a:cubicBezTo>
                      <a:pt x="16335" y="21152"/>
                      <a:pt x="17727" y="20626"/>
                      <a:pt x="19181" y="20626"/>
                    </a:cubicBezTo>
                    <a:lnTo>
                      <a:pt x="37068" y="20626"/>
                    </a:lnTo>
                    <a:cubicBezTo>
                      <a:pt x="38513" y="20626"/>
                      <a:pt x="39913" y="21152"/>
                      <a:pt x="41002" y="22098"/>
                    </a:cubicBezTo>
                    <a:lnTo>
                      <a:pt x="43473" y="24239"/>
                    </a:lnTo>
                    <a:cubicBezTo>
                      <a:pt x="44874" y="25461"/>
                      <a:pt x="46667" y="26130"/>
                      <a:pt x="48531" y="26130"/>
                    </a:cubicBezTo>
                    <a:cubicBezTo>
                      <a:pt x="52787" y="26130"/>
                      <a:pt x="56239" y="22678"/>
                      <a:pt x="56239" y="18422"/>
                    </a:cubicBezTo>
                    <a:lnTo>
                      <a:pt x="56239" y="13864"/>
                    </a:lnTo>
                    <a:cubicBezTo>
                      <a:pt x="56239" y="6219"/>
                      <a:pt x="50021" y="1"/>
                      <a:pt x="423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73"/>
              <p:cNvSpPr/>
              <p:nvPr/>
            </p:nvSpPr>
            <p:spPr>
              <a:xfrm>
                <a:off x="931140" y="2973419"/>
                <a:ext cx="2373712" cy="353254"/>
              </a:xfrm>
              <a:custGeom>
                <a:avLst/>
                <a:gdLst/>
                <a:ahLst/>
                <a:cxnLst/>
                <a:rect l="l" t="t" r="r" b="b"/>
                <a:pathLst>
                  <a:path w="38745" h="5766" extrusionOk="0">
                    <a:moveTo>
                      <a:pt x="16988" y="1"/>
                    </a:moveTo>
                    <a:cubicBezTo>
                      <a:pt x="16609" y="1"/>
                      <a:pt x="16219" y="29"/>
                      <a:pt x="15836" y="91"/>
                    </a:cubicBezTo>
                    <a:cubicBezTo>
                      <a:pt x="14970" y="252"/>
                      <a:pt x="14132" y="591"/>
                      <a:pt x="13409" y="1100"/>
                    </a:cubicBezTo>
                    <a:cubicBezTo>
                      <a:pt x="13222" y="1224"/>
                      <a:pt x="13052" y="1358"/>
                      <a:pt x="12883" y="1501"/>
                    </a:cubicBezTo>
                    <a:lnTo>
                      <a:pt x="12401" y="1929"/>
                    </a:lnTo>
                    <a:lnTo>
                      <a:pt x="11429" y="2786"/>
                    </a:lnTo>
                    <a:lnTo>
                      <a:pt x="10456" y="3633"/>
                    </a:lnTo>
                    <a:cubicBezTo>
                      <a:pt x="10135" y="3910"/>
                      <a:pt x="9796" y="4168"/>
                      <a:pt x="9439" y="4391"/>
                    </a:cubicBezTo>
                    <a:cubicBezTo>
                      <a:pt x="8717" y="4837"/>
                      <a:pt x="7932" y="5168"/>
                      <a:pt x="7102" y="5364"/>
                    </a:cubicBezTo>
                    <a:cubicBezTo>
                      <a:pt x="6540" y="5492"/>
                      <a:pt x="5962" y="5558"/>
                      <a:pt x="5381" y="5558"/>
                    </a:cubicBezTo>
                    <a:cubicBezTo>
                      <a:pt x="5113" y="5558"/>
                      <a:pt x="4845" y="5544"/>
                      <a:pt x="4577" y="5515"/>
                    </a:cubicBezTo>
                    <a:cubicBezTo>
                      <a:pt x="3730" y="5426"/>
                      <a:pt x="2900" y="5203"/>
                      <a:pt x="2124" y="4846"/>
                    </a:cubicBezTo>
                    <a:cubicBezTo>
                      <a:pt x="1348" y="4481"/>
                      <a:pt x="625" y="3990"/>
                      <a:pt x="1" y="3401"/>
                    </a:cubicBezTo>
                    <a:lnTo>
                      <a:pt x="1" y="3401"/>
                    </a:lnTo>
                    <a:cubicBezTo>
                      <a:pt x="1187" y="4650"/>
                      <a:pt x="2820" y="5489"/>
                      <a:pt x="4550" y="5703"/>
                    </a:cubicBezTo>
                    <a:cubicBezTo>
                      <a:pt x="4876" y="5745"/>
                      <a:pt x="5205" y="5766"/>
                      <a:pt x="5533" y="5766"/>
                    </a:cubicBezTo>
                    <a:cubicBezTo>
                      <a:pt x="6952" y="5766"/>
                      <a:pt x="8374" y="5378"/>
                      <a:pt x="9591" y="4632"/>
                    </a:cubicBezTo>
                    <a:cubicBezTo>
                      <a:pt x="9957" y="4400"/>
                      <a:pt x="10313" y="4142"/>
                      <a:pt x="10644" y="3847"/>
                    </a:cubicBezTo>
                    <a:lnTo>
                      <a:pt x="11625" y="3009"/>
                    </a:lnTo>
                    <a:lnTo>
                      <a:pt x="12597" y="2161"/>
                    </a:lnTo>
                    <a:lnTo>
                      <a:pt x="13088" y="1742"/>
                    </a:lnTo>
                    <a:cubicBezTo>
                      <a:pt x="13248" y="1608"/>
                      <a:pt x="13418" y="1474"/>
                      <a:pt x="13587" y="1358"/>
                    </a:cubicBezTo>
                    <a:cubicBezTo>
                      <a:pt x="14274" y="885"/>
                      <a:pt x="15068" y="555"/>
                      <a:pt x="15889" y="404"/>
                    </a:cubicBezTo>
                    <a:cubicBezTo>
                      <a:pt x="16258" y="333"/>
                      <a:pt x="16619" y="304"/>
                      <a:pt x="16992" y="304"/>
                    </a:cubicBezTo>
                    <a:cubicBezTo>
                      <a:pt x="17043" y="304"/>
                      <a:pt x="17095" y="304"/>
                      <a:pt x="17147" y="306"/>
                    </a:cubicBezTo>
                    <a:lnTo>
                      <a:pt x="18440" y="306"/>
                    </a:lnTo>
                    <a:lnTo>
                      <a:pt x="28771" y="252"/>
                    </a:lnTo>
                    <a:lnTo>
                      <a:pt x="33936" y="207"/>
                    </a:lnTo>
                    <a:lnTo>
                      <a:pt x="34579" y="199"/>
                    </a:lnTo>
                    <a:cubicBezTo>
                      <a:pt x="34802" y="199"/>
                      <a:pt x="35007" y="199"/>
                      <a:pt x="35221" y="207"/>
                    </a:cubicBezTo>
                    <a:cubicBezTo>
                      <a:pt x="35649" y="234"/>
                      <a:pt x="36077" y="306"/>
                      <a:pt x="36488" y="430"/>
                    </a:cubicBezTo>
                    <a:cubicBezTo>
                      <a:pt x="37309" y="662"/>
                      <a:pt x="38085" y="1073"/>
                      <a:pt x="38745" y="1626"/>
                    </a:cubicBezTo>
                    <a:cubicBezTo>
                      <a:pt x="38102" y="1055"/>
                      <a:pt x="37335" y="618"/>
                      <a:pt x="36506" y="368"/>
                    </a:cubicBezTo>
                    <a:cubicBezTo>
                      <a:pt x="36086" y="243"/>
                      <a:pt x="35667" y="163"/>
                      <a:pt x="35230" y="127"/>
                    </a:cubicBezTo>
                    <a:cubicBezTo>
                      <a:pt x="35016" y="109"/>
                      <a:pt x="34793" y="109"/>
                      <a:pt x="34579" y="109"/>
                    </a:cubicBezTo>
                    <a:lnTo>
                      <a:pt x="33936" y="100"/>
                    </a:lnTo>
                    <a:lnTo>
                      <a:pt x="28771" y="65"/>
                    </a:lnTo>
                    <a:lnTo>
                      <a:pt x="18440" y="11"/>
                    </a:lnTo>
                    <a:lnTo>
                      <a:pt x="17147" y="2"/>
                    </a:lnTo>
                    <a:cubicBezTo>
                      <a:pt x="17094" y="1"/>
                      <a:pt x="17041" y="1"/>
                      <a:pt x="16988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73"/>
              <p:cNvSpPr/>
              <p:nvPr/>
            </p:nvSpPr>
            <p:spPr>
              <a:xfrm>
                <a:off x="3417968" y="2238417"/>
                <a:ext cx="829712" cy="1089047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7776" extrusionOk="0">
                    <a:moveTo>
                      <a:pt x="12303" y="1"/>
                    </a:moveTo>
                    <a:cubicBezTo>
                      <a:pt x="12731" y="1107"/>
                      <a:pt x="13034" y="2266"/>
                      <a:pt x="13177" y="3444"/>
                    </a:cubicBezTo>
                    <a:cubicBezTo>
                      <a:pt x="13248" y="4024"/>
                      <a:pt x="13293" y="4613"/>
                      <a:pt x="13293" y="5210"/>
                    </a:cubicBezTo>
                    <a:lnTo>
                      <a:pt x="13275" y="6986"/>
                    </a:lnTo>
                    <a:cubicBezTo>
                      <a:pt x="13266" y="7583"/>
                      <a:pt x="13257" y="8181"/>
                      <a:pt x="13257" y="8770"/>
                    </a:cubicBezTo>
                    <a:lnTo>
                      <a:pt x="13248" y="9662"/>
                    </a:lnTo>
                    <a:cubicBezTo>
                      <a:pt x="13248" y="9965"/>
                      <a:pt x="13248" y="10251"/>
                      <a:pt x="13221" y="10545"/>
                    </a:cubicBezTo>
                    <a:cubicBezTo>
                      <a:pt x="13132" y="11705"/>
                      <a:pt x="12758" y="12847"/>
                      <a:pt x="12151" y="13837"/>
                    </a:cubicBezTo>
                    <a:cubicBezTo>
                      <a:pt x="11553" y="14836"/>
                      <a:pt x="10724" y="15701"/>
                      <a:pt x="9742" y="16326"/>
                    </a:cubicBezTo>
                    <a:cubicBezTo>
                      <a:pt x="8761" y="16968"/>
                      <a:pt x="7628" y="17352"/>
                      <a:pt x="6468" y="17495"/>
                    </a:cubicBezTo>
                    <a:cubicBezTo>
                      <a:pt x="6176" y="17528"/>
                      <a:pt x="5882" y="17545"/>
                      <a:pt x="5589" y="17545"/>
                    </a:cubicBezTo>
                    <a:cubicBezTo>
                      <a:pt x="4707" y="17545"/>
                      <a:pt x="3828" y="17394"/>
                      <a:pt x="2998" y="17093"/>
                    </a:cubicBezTo>
                    <a:cubicBezTo>
                      <a:pt x="2445" y="16897"/>
                      <a:pt x="1910" y="16638"/>
                      <a:pt x="1410" y="16317"/>
                    </a:cubicBezTo>
                    <a:cubicBezTo>
                      <a:pt x="910" y="16005"/>
                      <a:pt x="464" y="15603"/>
                      <a:pt x="0" y="15229"/>
                    </a:cubicBezTo>
                    <a:lnTo>
                      <a:pt x="0" y="15229"/>
                    </a:lnTo>
                    <a:lnTo>
                      <a:pt x="661" y="15835"/>
                    </a:lnTo>
                    <a:cubicBezTo>
                      <a:pt x="884" y="16032"/>
                      <a:pt x="1116" y="16219"/>
                      <a:pt x="1365" y="16388"/>
                    </a:cubicBezTo>
                    <a:cubicBezTo>
                      <a:pt x="1856" y="16736"/>
                      <a:pt x="2382" y="17022"/>
                      <a:pt x="2944" y="17245"/>
                    </a:cubicBezTo>
                    <a:cubicBezTo>
                      <a:pt x="3843" y="17597"/>
                      <a:pt x="4817" y="17776"/>
                      <a:pt x="5792" y="17776"/>
                    </a:cubicBezTo>
                    <a:cubicBezTo>
                      <a:pt x="6026" y="17776"/>
                      <a:pt x="6261" y="17765"/>
                      <a:pt x="6495" y="17744"/>
                    </a:cubicBezTo>
                    <a:cubicBezTo>
                      <a:pt x="7699" y="17637"/>
                      <a:pt x="8877" y="17227"/>
                      <a:pt x="9894" y="16576"/>
                    </a:cubicBezTo>
                    <a:cubicBezTo>
                      <a:pt x="10920" y="15933"/>
                      <a:pt x="11794" y="15041"/>
                      <a:pt x="12427" y="14006"/>
                    </a:cubicBezTo>
                    <a:cubicBezTo>
                      <a:pt x="13052" y="12963"/>
                      <a:pt x="13427" y="11776"/>
                      <a:pt x="13516" y="10572"/>
                    </a:cubicBezTo>
                    <a:cubicBezTo>
                      <a:pt x="13543" y="10269"/>
                      <a:pt x="13543" y="9956"/>
                      <a:pt x="13543" y="9662"/>
                    </a:cubicBezTo>
                    <a:lnTo>
                      <a:pt x="13534" y="8770"/>
                    </a:lnTo>
                    <a:cubicBezTo>
                      <a:pt x="13534" y="8181"/>
                      <a:pt x="13525" y="7583"/>
                      <a:pt x="13516" y="6986"/>
                    </a:cubicBezTo>
                    <a:lnTo>
                      <a:pt x="13498" y="5201"/>
                    </a:lnTo>
                    <a:cubicBezTo>
                      <a:pt x="13480" y="4604"/>
                      <a:pt x="13427" y="4006"/>
                      <a:pt x="13337" y="3417"/>
                    </a:cubicBezTo>
                    <a:cubicBezTo>
                      <a:pt x="13141" y="2240"/>
                      <a:pt x="12802" y="1080"/>
                      <a:pt x="12303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73"/>
              <p:cNvSpPr/>
              <p:nvPr/>
            </p:nvSpPr>
            <p:spPr>
              <a:xfrm>
                <a:off x="1311537" y="1709511"/>
                <a:ext cx="2678138" cy="258967"/>
              </a:xfrm>
              <a:custGeom>
                <a:avLst/>
                <a:gdLst/>
                <a:ahLst/>
                <a:cxnLst/>
                <a:rect l="l" t="t" r="r" b="b"/>
                <a:pathLst>
                  <a:path w="43714" h="4227" extrusionOk="0">
                    <a:moveTo>
                      <a:pt x="19627" y="1"/>
                    </a:moveTo>
                    <a:cubicBezTo>
                      <a:pt x="16782" y="1"/>
                      <a:pt x="13938" y="18"/>
                      <a:pt x="11099" y="25"/>
                    </a:cubicBezTo>
                    <a:cubicBezTo>
                      <a:pt x="9225" y="25"/>
                      <a:pt x="7352" y="52"/>
                      <a:pt x="5478" y="69"/>
                    </a:cubicBezTo>
                    <a:cubicBezTo>
                      <a:pt x="3596" y="78"/>
                      <a:pt x="1714" y="480"/>
                      <a:pt x="1" y="1256"/>
                    </a:cubicBezTo>
                    <a:cubicBezTo>
                      <a:pt x="875" y="908"/>
                      <a:pt x="1776" y="649"/>
                      <a:pt x="2695" y="480"/>
                    </a:cubicBezTo>
                    <a:cubicBezTo>
                      <a:pt x="3563" y="320"/>
                      <a:pt x="4439" y="247"/>
                      <a:pt x="5323" y="247"/>
                    </a:cubicBezTo>
                    <a:cubicBezTo>
                      <a:pt x="5375" y="247"/>
                      <a:pt x="5427" y="247"/>
                      <a:pt x="5478" y="248"/>
                    </a:cubicBezTo>
                    <a:cubicBezTo>
                      <a:pt x="7352" y="266"/>
                      <a:pt x="9225" y="292"/>
                      <a:pt x="11099" y="301"/>
                    </a:cubicBezTo>
                    <a:cubicBezTo>
                      <a:pt x="13938" y="308"/>
                      <a:pt x="16782" y="325"/>
                      <a:pt x="19627" y="325"/>
                    </a:cubicBezTo>
                    <a:cubicBezTo>
                      <a:pt x="20528" y="325"/>
                      <a:pt x="21429" y="323"/>
                      <a:pt x="22330" y="319"/>
                    </a:cubicBezTo>
                    <a:cubicBezTo>
                      <a:pt x="26077" y="301"/>
                      <a:pt x="29824" y="310"/>
                      <a:pt x="33562" y="275"/>
                    </a:cubicBezTo>
                    <a:cubicBezTo>
                      <a:pt x="33675" y="272"/>
                      <a:pt x="33789" y="271"/>
                      <a:pt x="33902" y="271"/>
                    </a:cubicBezTo>
                    <a:cubicBezTo>
                      <a:pt x="34723" y="271"/>
                      <a:pt x="35538" y="330"/>
                      <a:pt x="36345" y="471"/>
                    </a:cubicBezTo>
                    <a:cubicBezTo>
                      <a:pt x="37264" y="631"/>
                      <a:pt x="38165" y="881"/>
                      <a:pt x="39030" y="1220"/>
                    </a:cubicBezTo>
                    <a:cubicBezTo>
                      <a:pt x="40770" y="1889"/>
                      <a:pt x="42367" y="2924"/>
                      <a:pt x="43714" y="4227"/>
                    </a:cubicBezTo>
                    <a:cubicBezTo>
                      <a:pt x="42411" y="2879"/>
                      <a:pt x="40823" y="1809"/>
                      <a:pt x="39084" y="1086"/>
                    </a:cubicBezTo>
                    <a:cubicBezTo>
                      <a:pt x="37408" y="390"/>
                      <a:pt x="35583" y="50"/>
                      <a:pt x="33768" y="50"/>
                    </a:cubicBezTo>
                    <a:cubicBezTo>
                      <a:pt x="33699" y="50"/>
                      <a:pt x="33631" y="51"/>
                      <a:pt x="33562" y="52"/>
                    </a:cubicBezTo>
                    <a:cubicBezTo>
                      <a:pt x="29824" y="16"/>
                      <a:pt x="26077" y="16"/>
                      <a:pt x="22330" y="7"/>
                    </a:cubicBezTo>
                    <a:cubicBezTo>
                      <a:pt x="21429" y="3"/>
                      <a:pt x="20528" y="1"/>
                      <a:pt x="19627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73"/>
              <p:cNvSpPr/>
              <p:nvPr/>
            </p:nvSpPr>
            <p:spPr>
              <a:xfrm>
                <a:off x="782510" y="2238417"/>
                <a:ext cx="77133" cy="79307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2945" extrusionOk="0">
                    <a:moveTo>
                      <a:pt x="1258" y="1"/>
                    </a:moveTo>
                    <a:lnTo>
                      <a:pt x="1258" y="1"/>
                    </a:lnTo>
                    <a:cubicBezTo>
                      <a:pt x="1008" y="491"/>
                      <a:pt x="812" y="1009"/>
                      <a:pt x="634" y="1526"/>
                    </a:cubicBezTo>
                    <a:cubicBezTo>
                      <a:pt x="464" y="2052"/>
                      <a:pt x="321" y="2597"/>
                      <a:pt x="223" y="3141"/>
                    </a:cubicBezTo>
                    <a:cubicBezTo>
                      <a:pt x="116" y="3685"/>
                      <a:pt x="63" y="4238"/>
                      <a:pt x="27" y="4791"/>
                    </a:cubicBezTo>
                    <a:cubicBezTo>
                      <a:pt x="0" y="5344"/>
                      <a:pt x="9" y="5888"/>
                      <a:pt x="9" y="6441"/>
                    </a:cubicBezTo>
                    <a:cubicBezTo>
                      <a:pt x="9" y="7539"/>
                      <a:pt x="18" y="8636"/>
                      <a:pt x="45" y="9733"/>
                    </a:cubicBezTo>
                    <a:cubicBezTo>
                      <a:pt x="45" y="10286"/>
                      <a:pt x="98" y="10848"/>
                      <a:pt x="223" y="11384"/>
                    </a:cubicBezTo>
                    <a:cubicBezTo>
                      <a:pt x="348" y="11928"/>
                      <a:pt x="527" y="12454"/>
                      <a:pt x="776" y="12945"/>
                    </a:cubicBezTo>
                    <a:cubicBezTo>
                      <a:pt x="402" y="11910"/>
                      <a:pt x="250" y="10822"/>
                      <a:pt x="295" y="9733"/>
                    </a:cubicBezTo>
                    <a:cubicBezTo>
                      <a:pt x="321" y="8636"/>
                      <a:pt x="330" y="7539"/>
                      <a:pt x="330" y="6441"/>
                    </a:cubicBezTo>
                    <a:cubicBezTo>
                      <a:pt x="330" y="5888"/>
                      <a:pt x="321" y="5344"/>
                      <a:pt x="330" y="4800"/>
                    </a:cubicBezTo>
                    <a:cubicBezTo>
                      <a:pt x="348" y="4256"/>
                      <a:pt x="402" y="3721"/>
                      <a:pt x="473" y="3176"/>
                    </a:cubicBezTo>
                    <a:cubicBezTo>
                      <a:pt x="625" y="2097"/>
                      <a:pt x="892" y="1035"/>
                      <a:pt x="1258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73"/>
              <p:cNvSpPr/>
              <p:nvPr/>
            </p:nvSpPr>
            <p:spPr>
              <a:xfrm>
                <a:off x="2001877" y="2778963"/>
                <a:ext cx="122469" cy="6947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134" extrusionOk="0">
                    <a:moveTo>
                      <a:pt x="562" y="0"/>
                    </a:moveTo>
                    <a:cubicBezTo>
                      <a:pt x="250" y="0"/>
                      <a:pt x="0" y="259"/>
                      <a:pt x="0" y="571"/>
                    </a:cubicBezTo>
                    <a:cubicBezTo>
                      <a:pt x="0" y="884"/>
                      <a:pt x="250" y="1133"/>
                      <a:pt x="562" y="1133"/>
                    </a:cubicBezTo>
                    <a:lnTo>
                      <a:pt x="1427" y="1133"/>
                    </a:lnTo>
                    <a:cubicBezTo>
                      <a:pt x="1740" y="1133"/>
                      <a:pt x="1998" y="884"/>
                      <a:pt x="1998" y="571"/>
                    </a:cubicBezTo>
                    <a:cubicBezTo>
                      <a:pt x="1998" y="259"/>
                      <a:pt x="1740" y="0"/>
                      <a:pt x="1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73"/>
              <p:cNvSpPr/>
              <p:nvPr/>
            </p:nvSpPr>
            <p:spPr>
              <a:xfrm>
                <a:off x="1992013" y="2769099"/>
                <a:ext cx="142135" cy="89692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464" extrusionOk="0">
                    <a:moveTo>
                      <a:pt x="1588" y="331"/>
                    </a:moveTo>
                    <a:cubicBezTo>
                      <a:pt x="1811" y="331"/>
                      <a:pt x="1999" y="509"/>
                      <a:pt x="1999" y="732"/>
                    </a:cubicBezTo>
                    <a:cubicBezTo>
                      <a:pt x="1999" y="955"/>
                      <a:pt x="1811" y="1134"/>
                      <a:pt x="1588" y="1134"/>
                    </a:cubicBezTo>
                    <a:lnTo>
                      <a:pt x="723" y="1134"/>
                    </a:lnTo>
                    <a:cubicBezTo>
                      <a:pt x="500" y="1134"/>
                      <a:pt x="322" y="955"/>
                      <a:pt x="322" y="732"/>
                    </a:cubicBezTo>
                    <a:cubicBezTo>
                      <a:pt x="322" y="509"/>
                      <a:pt x="500" y="331"/>
                      <a:pt x="723" y="331"/>
                    </a:cubicBezTo>
                    <a:close/>
                    <a:moveTo>
                      <a:pt x="723" y="1"/>
                    </a:moveTo>
                    <a:cubicBezTo>
                      <a:pt x="322" y="1"/>
                      <a:pt x="0" y="331"/>
                      <a:pt x="0" y="732"/>
                    </a:cubicBezTo>
                    <a:cubicBezTo>
                      <a:pt x="0" y="1134"/>
                      <a:pt x="322" y="1464"/>
                      <a:pt x="723" y="1464"/>
                    </a:cubicBezTo>
                    <a:lnTo>
                      <a:pt x="1588" y="1464"/>
                    </a:lnTo>
                    <a:cubicBezTo>
                      <a:pt x="1990" y="1464"/>
                      <a:pt x="2320" y="1134"/>
                      <a:pt x="2320" y="732"/>
                    </a:cubicBezTo>
                    <a:cubicBezTo>
                      <a:pt x="2320" y="331"/>
                      <a:pt x="1990" y="1"/>
                      <a:pt x="1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73"/>
              <p:cNvSpPr/>
              <p:nvPr/>
            </p:nvSpPr>
            <p:spPr>
              <a:xfrm>
                <a:off x="2906952" y="2778963"/>
                <a:ext cx="122469" cy="6947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134" extrusionOk="0">
                    <a:moveTo>
                      <a:pt x="571" y="0"/>
                    </a:moveTo>
                    <a:cubicBezTo>
                      <a:pt x="259" y="0"/>
                      <a:pt x="0" y="259"/>
                      <a:pt x="0" y="571"/>
                    </a:cubicBezTo>
                    <a:cubicBezTo>
                      <a:pt x="0" y="884"/>
                      <a:pt x="259" y="1133"/>
                      <a:pt x="571" y="1133"/>
                    </a:cubicBezTo>
                    <a:lnTo>
                      <a:pt x="1437" y="1133"/>
                    </a:lnTo>
                    <a:cubicBezTo>
                      <a:pt x="1749" y="1133"/>
                      <a:pt x="1999" y="884"/>
                      <a:pt x="1999" y="571"/>
                    </a:cubicBezTo>
                    <a:cubicBezTo>
                      <a:pt x="1999" y="259"/>
                      <a:pt x="1749" y="0"/>
                      <a:pt x="14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73"/>
              <p:cNvSpPr/>
              <p:nvPr/>
            </p:nvSpPr>
            <p:spPr>
              <a:xfrm>
                <a:off x="2897088" y="2769099"/>
                <a:ext cx="142747" cy="8969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464" extrusionOk="0">
                    <a:moveTo>
                      <a:pt x="1598" y="331"/>
                    </a:moveTo>
                    <a:cubicBezTo>
                      <a:pt x="1821" y="331"/>
                      <a:pt x="1999" y="509"/>
                      <a:pt x="1999" y="732"/>
                    </a:cubicBezTo>
                    <a:cubicBezTo>
                      <a:pt x="1999" y="955"/>
                      <a:pt x="1821" y="1134"/>
                      <a:pt x="1598" y="1134"/>
                    </a:cubicBezTo>
                    <a:lnTo>
                      <a:pt x="732" y="1134"/>
                    </a:lnTo>
                    <a:cubicBezTo>
                      <a:pt x="509" y="1134"/>
                      <a:pt x="331" y="955"/>
                      <a:pt x="331" y="732"/>
                    </a:cubicBezTo>
                    <a:cubicBezTo>
                      <a:pt x="331" y="509"/>
                      <a:pt x="509" y="331"/>
                      <a:pt x="732" y="331"/>
                    </a:cubicBezTo>
                    <a:close/>
                    <a:moveTo>
                      <a:pt x="732" y="1"/>
                    </a:moveTo>
                    <a:cubicBezTo>
                      <a:pt x="331" y="1"/>
                      <a:pt x="1" y="331"/>
                      <a:pt x="1" y="732"/>
                    </a:cubicBezTo>
                    <a:cubicBezTo>
                      <a:pt x="1" y="1134"/>
                      <a:pt x="331" y="1464"/>
                      <a:pt x="732" y="1464"/>
                    </a:cubicBezTo>
                    <a:lnTo>
                      <a:pt x="1598" y="1464"/>
                    </a:lnTo>
                    <a:cubicBezTo>
                      <a:pt x="1999" y="1464"/>
                      <a:pt x="2329" y="1134"/>
                      <a:pt x="2329" y="732"/>
                    </a:cubicBezTo>
                    <a:cubicBezTo>
                      <a:pt x="2329" y="331"/>
                      <a:pt x="1999" y="1"/>
                      <a:pt x="15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73"/>
              <p:cNvSpPr/>
              <p:nvPr/>
            </p:nvSpPr>
            <p:spPr>
              <a:xfrm>
                <a:off x="3203722" y="2069508"/>
                <a:ext cx="893673" cy="893673"/>
              </a:xfrm>
              <a:custGeom>
                <a:avLst/>
                <a:gdLst/>
                <a:ahLst/>
                <a:cxnLst/>
                <a:rect l="l" t="t" r="r" b="b"/>
                <a:pathLst>
                  <a:path w="14587" h="14587" extrusionOk="0">
                    <a:moveTo>
                      <a:pt x="7289" y="1"/>
                    </a:moveTo>
                    <a:cubicBezTo>
                      <a:pt x="3266" y="1"/>
                      <a:pt x="0" y="3266"/>
                      <a:pt x="0" y="7289"/>
                    </a:cubicBezTo>
                    <a:cubicBezTo>
                      <a:pt x="0" y="11322"/>
                      <a:pt x="3266" y="14587"/>
                      <a:pt x="7289" y="14587"/>
                    </a:cubicBezTo>
                    <a:cubicBezTo>
                      <a:pt x="11321" y="14587"/>
                      <a:pt x="14586" y="11322"/>
                      <a:pt x="14586" y="7289"/>
                    </a:cubicBezTo>
                    <a:cubicBezTo>
                      <a:pt x="14586" y="3266"/>
                      <a:pt x="11321" y="1"/>
                      <a:pt x="7289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73"/>
              <p:cNvSpPr/>
              <p:nvPr/>
            </p:nvSpPr>
            <p:spPr>
              <a:xfrm>
                <a:off x="3194961" y="2060808"/>
                <a:ext cx="911194" cy="911133"/>
              </a:xfrm>
              <a:custGeom>
                <a:avLst/>
                <a:gdLst/>
                <a:ahLst/>
                <a:cxnLst/>
                <a:rect l="l" t="t" r="r" b="b"/>
                <a:pathLst>
                  <a:path w="14873" h="14872" extrusionOk="0">
                    <a:moveTo>
                      <a:pt x="7432" y="286"/>
                    </a:moveTo>
                    <a:cubicBezTo>
                      <a:pt x="11375" y="286"/>
                      <a:pt x="14587" y="3488"/>
                      <a:pt x="14587" y="7431"/>
                    </a:cubicBezTo>
                    <a:cubicBezTo>
                      <a:pt x="14587" y="11374"/>
                      <a:pt x="11375" y="14586"/>
                      <a:pt x="7432" y="14586"/>
                    </a:cubicBezTo>
                    <a:cubicBezTo>
                      <a:pt x="3489" y="14586"/>
                      <a:pt x="286" y="11374"/>
                      <a:pt x="286" y="7431"/>
                    </a:cubicBezTo>
                    <a:cubicBezTo>
                      <a:pt x="286" y="3488"/>
                      <a:pt x="3489" y="286"/>
                      <a:pt x="7432" y="286"/>
                    </a:cubicBezTo>
                    <a:close/>
                    <a:moveTo>
                      <a:pt x="7432" y="0"/>
                    </a:moveTo>
                    <a:cubicBezTo>
                      <a:pt x="3337" y="0"/>
                      <a:pt x="1" y="3337"/>
                      <a:pt x="1" y="7431"/>
                    </a:cubicBezTo>
                    <a:cubicBezTo>
                      <a:pt x="1" y="11535"/>
                      <a:pt x="3337" y="14871"/>
                      <a:pt x="7432" y="14871"/>
                    </a:cubicBezTo>
                    <a:cubicBezTo>
                      <a:pt x="11536" y="14871"/>
                      <a:pt x="14872" y="11535"/>
                      <a:pt x="14872" y="7431"/>
                    </a:cubicBezTo>
                    <a:cubicBezTo>
                      <a:pt x="14872" y="3337"/>
                      <a:pt x="11536" y="0"/>
                      <a:pt x="7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73"/>
              <p:cNvSpPr/>
              <p:nvPr/>
            </p:nvSpPr>
            <p:spPr>
              <a:xfrm>
                <a:off x="3238705" y="2097445"/>
                <a:ext cx="832469" cy="830202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3551" extrusionOk="0">
                    <a:moveTo>
                      <a:pt x="6708" y="0"/>
                    </a:moveTo>
                    <a:cubicBezTo>
                      <a:pt x="6488" y="0"/>
                      <a:pt x="6268" y="9"/>
                      <a:pt x="6049" y="27"/>
                    </a:cubicBezTo>
                    <a:cubicBezTo>
                      <a:pt x="5380" y="107"/>
                      <a:pt x="4729" y="268"/>
                      <a:pt x="4104" y="526"/>
                    </a:cubicBezTo>
                    <a:cubicBezTo>
                      <a:pt x="3497" y="803"/>
                      <a:pt x="2918" y="1151"/>
                      <a:pt x="2400" y="1579"/>
                    </a:cubicBezTo>
                    <a:cubicBezTo>
                      <a:pt x="1901" y="2016"/>
                      <a:pt x="1446" y="2516"/>
                      <a:pt x="1080" y="3069"/>
                    </a:cubicBezTo>
                    <a:cubicBezTo>
                      <a:pt x="723" y="3631"/>
                      <a:pt x="446" y="4237"/>
                      <a:pt x="259" y="4871"/>
                    </a:cubicBezTo>
                    <a:cubicBezTo>
                      <a:pt x="72" y="5513"/>
                      <a:pt x="0" y="6173"/>
                      <a:pt x="0" y="6833"/>
                    </a:cubicBezTo>
                    <a:cubicBezTo>
                      <a:pt x="27" y="6503"/>
                      <a:pt x="27" y="6173"/>
                      <a:pt x="107" y="5852"/>
                    </a:cubicBezTo>
                    <a:lnTo>
                      <a:pt x="143" y="5611"/>
                    </a:lnTo>
                    <a:lnTo>
                      <a:pt x="161" y="5486"/>
                    </a:lnTo>
                    <a:lnTo>
                      <a:pt x="197" y="5370"/>
                    </a:lnTo>
                    <a:lnTo>
                      <a:pt x="330" y="4898"/>
                    </a:lnTo>
                    <a:cubicBezTo>
                      <a:pt x="536" y="4273"/>
                      <a:pt x="830" y="3684"/>
                      <a:pt x="1196" y="3140"/>
                    </a:cubicBezTo>
                    <a:cubicBezTo>
                      <a:pt x="1570" y="2614"/>
                      <a:pt x="2017" y="2132"/>
                      <a:pt x="2516" y="1713"/>
                    </a:cubicBezTo>
                    <a:cubicBezTo>
                      <a:pt x="3034" y="1311"/>
                      <a:pt x="3596" y="981"/>
                      <a:pt x="4193" y="731"/>
                    </a:cubicBezTo>
                    <a:cubicBezTo>
                      <a:pt x="4800" y="491"/>
                      <a:pt x="5433" y="348"/>
                      <a:pt x="6076" y="276"/>
                    </a:cubicBezTo>
                    <a:cubicBezTo>
                      <a:pt x="6282" y="259"/>
                      <a:pt x="6490" y="250"/>
                      <a:pt x="6698" y="250"/>
                    </a:cubicBezTo>
                    <a:cubicBezTo>
                      <a:pt x="7135" y="250"/>
                      <a:pt x="7573" y="290"/>
                      <a:pt x="8003" y="375"/>
                    </a:cubicBezTo>
                    <a:cubicBezTo>
                      <a:pt x="8636" y="517"/>
                      <a:pt x="9251" y="731"/>
                      <a:pt x="9822" y="1035"/>
                    </a:cubicBezTo>
                    <a:cubicBezTo>
                      <a:pt x="10384" y="1347"/>
                      <a:pt x="10902" y="1740"/>
                      <a:pt x="11366" y="2186"/>
                    </a:cubicBezTo>
                    <a:cubicBezTo>
                      <a:pt x="11821" y="2649"/>
                      <a:pt x="12204" y="3167"/>
                      <a:pt x="12517" y="3738"/>
                    </a:cubicBezTo>
                    <a:cubicBezTo>
                      <a:pt x="12829" y="4309"/>
                      <a:pt x="13043" y="4924"/>
                      <a:pt x="13177" y="5549"/>
                    </a:cubicBezTo>
                    <a:cubicBezTo>
                      <a:pt x="13302" y="6182"/>
                      <a:pt x="13328" y="6833"/>
                      <a:pt x="13284" y="7485"/>
                    </a:cubicBezTo>
                    <a:cubicBezTo>
                      <a:pt x="13266" y="7645"/>
                      <a:pt x="13230" y="7806"/>
                      <a:pt x="13212" y="7966"/>
                    </a:cubicBezTo>
                    <a:cubicBezTo>
                      <a:pt x="13195" y="8038"/>
                      <a:pt x="13195" y="8127"/>
                      <a:pt x="13168" y="8198"/>
                    </a:cubicBezTo>
                    <a:lnTo>
                      <a:pt x="13114" y="8439"/>
                    </a:lnTo>
                    <a:lnTo>
                      <a:pt x="13052" y="8671"/>
                    </a:lnTo>
                    <a:lnTo>
                      <a:pt x="13025" y="8787"/>
                    </a:lnTo>
                    <a:lnTo>
                      <a:pt x="12989" y="8903"/>
                    </a:lnTo>
                    <a:lnTo>
                      <a:pt x="12820" y="9367"/>
                    </a:lnTo>
                    <a:cubicBezTo>
                      <a:pt x="12570" y="9965"/>
                      <a:pt x="12240" y="10527"/>
                      <a:pt x="11839" y="11035"/>
                    </a:cubicBezTo>
                    <a:cubicBezTo>
                      <a:pt x="11428" y="11535"/>
                      <a:pt x="10946" y="11981"/>
                      <a:pt x="10411" y="12364"/>
                    </a:cubicBezTo>
                    <a:cubicBezTo>
                      <a:pt x="9867" y="12730"/>
                      <a:pt x="9278" y="13016"/>
                      <a:pt x="8654" y="13230"/>
                    </a:cubicBezTo>
                    <a:lnTo>
                      <a:pt x="8181" y="13355"/>
                    </a:lnTo>
                    <a:lnTo>
                      <a:pt x="8065" y="13390"/>
                    </a:lnTo>
                    <a:lnTo>
                      <a:pt x="7940" y="13408"/>
                    </a:lnTo>
                    <a:lnTo>
                      <a:pt x="7699" y="13453"/>
                    </a:lnTo>
                    <a:cubicBezTo>
                      <a:pt x="7378" y="13524"/>
                      <a:pt x="7048" y="13524"/>
                      <a:pt x="6718" y="13551"/>
                    </a:cubicBezTo>
                    <a:cubicBezTo>
                      <a:pt x="7378" y="13551"/>
                      <a:pt x="8038" y="13480"/>
                      <a:pt x="8681" y="13301"/>
                    </a:cubicBezTo>
                    <a:cubicBezTo>
                      <a:pt x="9314" y="13105"/>
                      <a:pt x="9929" y="12837"/>
                      <a:pt x="10492" y="12480"/>
                    </a:cubicBezTo>
                    <a:cubicBezTo>
                      <a:pt x="11045" y="12106"/>
                      <a:pt x="11544" y="11660"/>
                      <a:pt x="11981" y="11151"/>
                    </a:cubicBezTo>
                    <a:cubicBezTo>
                      <a:pt x="12401" y="10634"/>
                      <a:pt x="12757" y="10063"/>
                      <a:pt x="13025" y="9447"/>
                    </a:cubicBezTo>
                    <a:cubicBezTo>
                      <a:pt x="13293" y="8832"/>
                      <a:pt x="13444" y="8172"/>
                      <a:pt x="13525" y="7502"/>
                    </a:cubicBezTo>
                    <a:cubicBezTo>
                      <a:pt x="13587" y="6833"/>
                      <a:pt x="13560" y="6164"/>
                      <a:pt x="13435" y="5504"/>
                    </a:cubicBezTo>
                    <a:cubicBezTo>
                      <a:pt x="13293" y="4844"/>
                      <a:pt x="13079" y="4202"/>
                      <a:pt x="12766" y="3604"/>
                    </a:cubicBezTo>
                    <a:cubicBezTo>
                      <a:pt x="12436" y="3015"/>
                      <a:pt x="12035" y="2471"/>
                      <a:pt x="11571" y="1989"/>
                    </a:cubicBezTo>
                    <a:cubicBezTo>
                      <a:pt x="11080" y="1516"/>
                      <a:pt x="10536" y="1115"/>
                      <a:pt x="9947" y="794"/>
                    </a:cubicBezTo>
                    <a:cubicBezTo>
                      <a:pt x="9350" y="482"/>
                      <a:pt x="8716" y="259"/>
                      <a:pt x="8056" y="116"/>
                    </a:cubicBezTo>
                    <a:cubicBezTo>
                      <a:pt x="7612" y="38"/>
                      <a:pt x="7160" y="0"/>
                      <a:pt x="6708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73"/>
              <p:cNvSpPr/>
              <p:nvPr/>
            </p:nvSpPr>
            <p:spPr>
              <a:xfrm>
                <a:off x="3305362" y="2400219"/>
                <a:ext cx="232378" cy="232317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3792" extrusionOk="0">
                    <a:moveTo>
                      <a:pt x="1901" y="0"/>
                    </a:moveTo>
                    <a:cubicBezTo>
                      <a:pt x="848" y="0"/>
                      <a:pt x="1" y="848"/>
                      <a:pt x="1" y="1891"/>
                    </a:cubicBezTo>
                    <a:cubicBezTo>
                      <a:pt x="1" y="2944"/>
                      <a:pt x="848" y="3792"/>
                      <a:pt x="1901" y="3792"/>
                    </a:cubicBezTo>
                    <a:cubicBezTo>
                      <a:pt x="2945" y="3792"/>
                      <a:pt x="3792" y="2944"/>
                      <a:pt x="3792" y="1891"/>
                    </a:cubicBezTo>
                    <a:cubicBezTo>
                      <a:pt x="3792" y="848"/>
                      <a:pt x="2945" y="0"/>
                      <a:pt x="19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73"/>
              <p:cNvSpPr/>
              <p:nvPr/>
            </p:nvSpPr>
            <p:spPr>
              <a:xfrm>
                <a:off x="3296601" y="2391458"/>
                <a:ext cx="249839" cy="249839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4078" extrusionOk="0">
                    <a:moveTo>
                      <a:pt x="2044" y="286"/>
                    </a:moveTo>
                    <a:cubicBezTo>
                      <a:pt x="3007" y="286"/>
                      <a:pt x="3792" y="1071"/>
                      <a:pt x="3792" y="2034"/>
                    </a:cubicBezTo>
                    <a:cubicBezTo>
                      <a:pt x="3792" y="2998"/>
                      <a:pt x="3007" y="3783"/>
                      <a:pt x="2044" y="3783"/>
                    </a:cubicBezTo>
                    <a:cubicBezTo>
                      <a:pt x="1080" y="3783"/>
                      <a:pt x="286" y="2998"/>
                      <a:pt x="286" y="2034"/>
                    </a:cubicBezTo>
                    <a:cubicBezTo>
                      <a:pt x="286" y="1071"/>
                      <a:pt x="1080" y="286"/>
                      <a:pt x="2044" y="286"/>
                    </a:cubicBezTo>
                    <a:close/>
                    <a:moveTo>
                      <a:pt x="2044" y="0"/>
                    </a:moveTo>
                    <a:cubicBezTo>
                      <a:pt x="920" y="0"/>
                      <a:pt x="1" y="910"/>
                      <a:pt x="1" y="2034"/>
                    </a:cubicBezTo>
                    <a:cubicBezTo>
                      <a:pt x="1" y="3158"/>
                      <a:pt x="920" y="4077"/>
                      <a:pt x="2044" y="4077"/>
                    </a:cubicBezTo>
                    <a:cubicBezTo>
                      <a:pt x="3168" y="4077"/>
                      <a:pt x="4078" y="3158"/>
                      <a:pt x="4078" y="2034"/>
                    </a:cubicBezTo>
                    <a:cubicBezTo>
                      <a:pt x="4078" y="910"/>
                      <a:pt x="3168" y="0"/>
                      <a:pt x="20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73"/>
              <p:cNvSpPr/>
              <p:nvPr/>
            </p:nvSpPr>
            <p:spPr>
              <a:xfrm>
                <a:off x="3320678" y="2411676"/>
                <a:ext cx="201746" cy="104457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1705" extrusionOk="0">
                    <a:moveTo>
                      <a:pt x="1651" y="0"/>
                    </a:moveTo>
                    <a:cubicBezTo>
                      <a:pt x="1205" y="0"/>
                      <a:pt x="759" y="197"/>
                      <a:pt x="455" y="518"/>
                    </a:cubicBezTo>
                    <a:cubicBezTo>
                      <a:pt x="152" y="839"/>
                      <a:pt x="1" y="1285"/>
                      <a:pt x="45" y="1704"/>
                    </a:cubicBezTo>
                    <a:cubicBezTo>
                      <a:pt x="81" y="1285"/>
                      <a:pt x="268" y="901"/>
                      <a:pt x="563" y="625"/>
                    </a:cubicBezTo>
                    <a:cubicBezTo>
                      <a:pt x="857" y="348"/>
                      <a:pt x="1249" y="197"/>
                      <a:pt x="1651" y="197"/>
                    </a:cubicBezTo>
                    <a:cubicBezTo>
                      <a:pt x="2043" y="197"/>
                      <a:pt x="2436" y="348"/>
                      <a:pt x="2730" y="625"/>
                    </a:cubicBezTo>
                    <a:cubicBezTo>
                      <a:pt x="3025" y="901"/>
                      <a:pt x="3221" y="1285"/>
                      <a:pt x="3257" y="1704"/>
                    </a:cubicBezTo>
                    <a:cubicBezTo>
                      <a:pt x="3292" y="1285"/>
                      <a:pt x="3141" y="839"/>
                      <a:pt x="2837" y="518"/>
                    </a:cubicBezTo>
                    <a:cubicBezTo>
                      <a:pt x="2534" y="197"/>
                      <a:pt x="2097" y="0"/>
                      <a:pt x="1651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73"/>
              <p:cNvSpPr/>
              <p:nvPr/>
            </p:nvSpPr>
            <p:spPr>
              <a:xfrm>
                <a:off x="3762831" y="2400219"/>
                <a:ext cx="232378" cy="232317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3792" extrusionOk="0">
                    <a:moveTo>
                      <a:pt x="1901" y="0"/>
                    </a:moveTo>
                    <a:cubicBezTo>
                      <a:pt x="848" y="0"/>
                      <a:pt x="1" y="848"/>
                      <a:pt x="1" y="1891"/>
                    </a:cubicBezTo>
                    <a:cubicBezTo>
                      <a:pt x="1" y="2944"/>
                      <a:pt x="848" y="3792"/>
                      <a:pt x="1901" y="3792"/>
                    </a:cubicBezTo>
                    <a:cubicBezTo>
                      <a:pt x="2945" y="3792"/>
                      <a:pt x="3792" y="2944"/>
                      <a:pt x="3792" y="1891"/>
                    </a:cubicBezTo>
                    <a:cubicBezTo>
                      <a:pt x="3792" y="848"/>
                      <a:pt x="2945" y="0"/>
                      <a:pt x="1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73"/>
              <p:cNvSpPr/>
              <p:nvPr/>
            </p:nvSpPr>
            <p:spPr>
              <a:xfrm>
                <a:off x="3754070" y="2391458"/>
                <a:ext cx="249839" cy="249839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4078" extrusionOk="0">
                    <a:moveTo>
                      <a:pt x="2044" y="286"/>
                    </a:moveTo>
                    <a:cubicBezTo>
                      <a:pt x="3007" y="286"/>
                      <a:pt x="3792" y="1071"/>
                      <a:pt x="3792" y="2034"/>
                    </a:cubicBezTo>
                    <a:cubicBezTo>
                      <a:pt x="3792" y="2998"/>
                      <a:pt x="3007" y="3783"/>
                      <a:pt x="2044" y="3783"/>
                    </a:cubicBezTo>
                    <a:cubicBezTo>
                      <a:pt x="1071" y="3783"/>
                      <a:pt x="286" y="2998"/>
                      <a:pt x="286" y="2034"/>
                    </a:cubicBezTo>
                    <a:cubicBezTo>
                      <a:pt x="286" y="1071"/>
                      <a:pt x="1071" y="286"/>
                      <a:pt x="2044" y="286"/>
                    </a:cubicBezTo>
                    <a:close/>
                    <a:moveTo>
                      <a:pt x="2044" y="0"/>
                    </a:moveTo>
                    <a:cubicBezTo>
                      <a:pt x="920" y="0"/>
                      <a:pt x="1" y="910"/>
                      <a:pt x="1" y="2034"/>
                    </a:cubicBezTo>
                    <a:cubicBezTo>
                      <a:pt x="1" y="3158"/>
                      <a:pt x="920" y="4077"/>
                      <a:pt x="2044" y="4077"/>
                    </a:cubicBezTo>
                    <a:cubicBezTo>
                      <a:pt x="3168" y="4077"/>
                      <a:pt x="4078" y="3158"/>
                      <a:pt x="4078" y="2034"/>
                    </a:cubicBezTo>
                    <a:cubicBezTo>
                      <a:pt x="4078" y="910"/>
                      <a:pt x="3168" y="0"/>
                      <a:pt x="20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73"/>
              <p:cNvSpPr/>
              <p:nvPr/>
            </p:nvSpPr>
            <p:spPr>
              <a:xfrm>
                <a:off x="3780353" y="2412595"/>
                <a:ext cx="202787" cy="202113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299" extrusionOk="0">
                    <a:moveTo>
                      <a:pt x="1653" y="1"/>
                    </a:moveTo>
                    <a:cubicBezTo>
                      <a:pt x="1584" y="1"/>
                      <a:pt x="1516" y="5"/>
                      <a:pt x="1445" y="12"/>
                    </a:cubicBezTo>
                    <a:cubicBezTo>
                      <a:pt x="1285" y="30"/>
                      <a:pt x="1124" y="75"/>
                      <a:pt x="973" y="137"/>
                    </a:cubicBezTo>
                    <a:cubicBezTo>
                      <a:pt x="821" y="209"/>
                      <a:pt x="678" y="298"/>
                      <a:pt x="553" y="405"/>
                    </a:cubicBezTo>
                    <a:cubicBezTo>
                      <a:pt x="428" y="512"/>
                      <a:pt x="321" y="637"/>
                      <a:pt x="241" y="771"/>
                    </a:cubicBezTo>
                    <a:cubicBezTo>
                      <a:pt x="152" y="913"/>
                      <a:pt x="89" y="1065"/>
                      <a:pt x="54" y="1217"/>
                    </a:cubicBezTo>
                    <a:cubicBezTo>
                      <a:pt x="9" y="1377"/>
                      <a:pt x="0" y="1538"/>
                      <a:pt x="9" y="1689"/>
                    </a:cubicBezTo>
                    <a:cubicBezTo>
                      <a:pt x="36" y="1056"/>
                      <a:pt x="455" y="485"/>
                      <a:pt x="1026" y="280"/>
                    </a:cubicBezTo>
                    <a:cubicBezTo>
                      <a:pt x="1206" y="208"/>
                      <a:pt x="1398" y="174"/>
                      <a:pt x="1589" y="174"/>
                    </a:cubicBezTo>
                    <a:cubicBezTo>
                      <a:pt x="1995" y="174"/>
                      <a:pt x="2397" y="331"/>
                      <a:pt x="2676" y="628"/>
                    </a:cubicBezTo>
                    <a:cubicBezTo>
                      <a:pt x="3105" y="1038"/>
                      <a:pt x="3247" y="1716"/>
                      <a:pt x="3024" y="2278"/>
                    </a:cubicBezTo>
                    <a:cubicBezTo>
                      <a:pt x="2819" y="2849"/>
                      <a:pt x="2248" y="3268"/>
                      <a:pt x="1615" y="3295"/>
                    </a:cubicBezTo>
                    <a:cubicBezTo>
                      <a:pt x="1649" y="3297"/>
                      <a:pt x="1683" y="3298"/>
                      <a:pt x="1718" y="3298"/>
                    </a:cubicBezTo>
                    <a:cubicBezTo>
                      <a:pt x="1839" y="3298"/>
                      <a:pt x="1963" y="3285"/>
                      <a:pt x="2088" y="3251"/>
                    </a:cubicBezTo>
                    <a:cubicBezTo>
                      <a:pt x="2239" y="3215"/>
                      <a:pt x="2391" y="3152"/>
                      <a:pt x="2534" y="3063"/>
                    </a:cubicBezTo>
                    <a:cubicBezTo>
                      <a:pt x="2668" y="2974"/>
                      <a:pt x="2792" y="2867"/>
                      <a:pt x="2899" y="2751"/>
                    </a:cubicBezTo>
                    <a:cubicBezTo>
                      <a:pt x="3007" y="2626"/>
                      <a:pt x="3096" y="2483"/>
                      <a:pt x="3167" y="2332"/>
                    </a:cubicBezTo>
                    <a:cubicBezTo>
                      <a:pt x="3230" y="2180"/>
                      <a:pt x="3274" y="2019"/>
                      <a:pt x="3292" y="1859"/>
                    </a:cubicBezTo>
                    <a:cubicBezTo>
                      <a:pt x="3310" y="1689"/>
                      <a:pt x="3301" y="1529"/>
                      <a:pt x="3274" y="1359"/>
                    </a:cubicBezTo>
                    <a:cubicBezTo>
                      <a:pt x="3247" y="1199"/>
                      <a:pt x="3185" y="1038"/>
                      <a:pt x="3114" y="886"/>
                    </a:cubicBezTo>
                    <a:cubicBezTo>
                      <a:pt x="3033" y="744"/>
                      <a:pt x="2935" y="610"/>
                      <a:pt x="2819" y="485"/>
                    </a:cubicBezTo>
                    <a:cubicBezTo>
                      <a:pt x="2694" y="369"/>
                      <a:pt x="2560" y="271"/>
                      <a:pt x="2409" y="191"/>
                    </a:cubicBezTo>
                    <a:cubicBezTo>
                      <a:pt x="2266" y="119"/>
                      <a:pt x="2105" y="57"/>
                      <a:pt x="1945" y="30"/>
                    </a:cubicBezTo>
                    <a:cubicBezTo>
                      <a:pt x="1846" y="9"/>
                      <a:pt x="1749" y="1"/>
                      <a:pt x="1653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73"/>
              <p:cNvSpPr/>
              <p:nvPr/>
            </p:nvSpPr>
            <p:spPr>
              <a:xfrm>
                <a:off x="3534372" y="2628678"/>
                <a:ext cx="231827" cy="232317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792" extrusionOk="0">
                    <a:moveTo>
                      <a:pt x="1892" y="0"/>
                    </a:moveTo>
                    <a:cubicBezTo>
                      <a:pt x="848" y="0"/>
                      <a:pt x="1" y="848"/>
                      <a:pt x="1" y="1900"/>
                    </a:cubicBezTo>
                    <a:cubicBezTo>
                      <a:pt x="1" y="2944"/>
                      <a:pt x="848" y="3792"/>
                      <a:pt x="1892" y="3792"/>
                    </a:cubicBezTo>
                    <a:cubicBezTo>
                      <a:pt x="2936" y="3792"/>
                      <a:pt x="3783" y="2944"/>
                      <a:pt x="3783" y="1900"/>
                    </a:cubicBezTo>
                    <a:cubicBezTo>
                      <a:pt x="3783" y="848"/>
                      <a:pt x="2936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73"/>
              <p:cNvSpPr/>
              <p:nvPr/>
            </p:nvSpPr>
            <p:spPr>
              <a:xfrm>
                <a:off x="3525611" y="2619917"/>
                <a:ext cx="249839" cy="249839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4078" extrusionOk="0">
                    <a:moveTo>
                      <a:pt x="2035" y="295"/>
                    </a:moveTo>
                    <a:cubicBezTo>
                      <a:pt x="2998" y="295"/>
                      <a:pt x="3783" y="1080"/>
                      <a:pt x="3783" y="2043"/>
                    </a:cubicBezTo>
                    <a:cubicBezTo>
                      <a:pt x="3783" y="3007"/>
                      <a:pt x="2998" y="3792"/>
                      <a:pt x="2035" y="3792"/>
                    </a:cubicBezTo>
                    <a:cubicBezTo>
                      <a:pt x="1071" y="3792"/>
                      <a:pt x="286" y="3007"/>
                      <a:pt x="286" y="2043"/>
                    </a:cubicBezTo>
                    <a:cubicBezTo>
                      <a:pt x="286" y="1080"/>
                      <a:pt x="1071" y="295"/>
                      <a:pt x="2035" y="295"/>
                    </a:cubicBezTo>
                    <a:close/>
                    <a:moveTo>
                      <a:pt x="2035" y="0"/>
                    </a:moveTo>
                    <a:cubicBezTo>
                      <a:pt x="911" y="0"/>
                      <a:pt x="1" y="919"/>
                      <a:pt x="1" y="2043"/>
                    </a:cubicBezTo>
                    <a:cubicBezTo>
                      <a:pt x="1" y="3167"/>
                      <a:pt x="911" y="4077"/>
                      <a:pt x="2035" y="4077"/>
                    </a:cubicBezTo>
                    <a:cubicBezTo>
                      <a:pt x="3159" y="4077"/>
                      <a:pt x="4078" y="3167"/>
                      <a:pt x="4078" y="2043"/>
                    </a:cubicBezTo>
                    <a:cubicBezTo>
                      <a:pt x="4078" y="919"/>
                      <a:pt x="3159" y="0"/>
                      <a:pt x="2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73"/>
              <p:cNvSpPr/>
              <p:nvPr/>
            </p:nvSpPr>
            <p:spPr>
              <a:xfrm>
                <a:off x="3650225" y="2645342"/>
                <a:ext cx="101210" cy="99801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629" extrusionOk="0">
                    <a:moveTo>
                      <a:pt x="217" y="1"/>
                    </a:moveTo>
                    <a:cubicBezTo>
                      <a:pt x="145" y="1"/>
                      <a:pt x="72" y="8"/>
                      <a:pt x="1" y="23"/>
                    </a:cubicBezTo>
                    <a:cubicBezTo>
                      <a:pt x="215" y="58"/>
                      <a:pt x="411" y="121"/>
                      <a:pt x="590" y="210"/>
                    </a:cubicBezTo>
                    <a:cubicBezTo>
                      <a:pt x="768" y="299"/>
                      <a:pt x="929" y="415"/>
                      <a:pt x="1071" y="558"/>
                    </a:cubicBezTo>
                    <a:cubicBezTo>
                      <a:pt x="1214" y="701"/>
                      <a:pt x="1330" y="861"/>
                      <a:pt x="1419" y="1040"/>
                    </a:cubicBezTo>
                    <a:cubicBezTo>
                      <a:pt x="1509" y="1218"/>
                      <a:pt x="1571" y="1414"/>
                      <a:pt x="1607" y="1628"/>
                    </a:cubicBezTo>
                    <a:cubicBezTo>
                      <a:pt x="1651" y="1414"/>
                      <a:pt x="1625" y="1191"/>
                      <a:pt x="1553" y="986"/>
                    </a:cubicBezTo>
                    <a:cubicBezTo>
                      <a:pt x="1482" y="772"/>
                      <a:pt x="1366" y="585"/>
                      <a:pt x="1205" y="424"/>
                    </a:cubicBezTo>
                    <a:cubicBezTo>
                      <a:pt x="1045" y="263"/>
                      <a:pt x="857" y="147"/>
                      <a:pt x="643" y="76"/>
                    </a:cubicBezTo>
                    <a:cubicBezTo>
                      <a:pt x="506" y="28"/>
                      <a:pt x="362" y="1"/>
                      <a:pt x="217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73"/>
              <p:cNvSpPr/>
              <p:nvPr/>
            </p:nvSpPr>
            <p:spPr>
              <a:xfrm>
                <a:off x="3534372" y="2171208"/>
                <a:ext cx="231827" cy="232317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792" extrusionOk="0">
                    <a:moveTo>
                      <a:pt x="1892" y="0"/>
                    </a:moveTo>
                    <a:cubicBezTo>
                      <a:pt x="848" y="0"/>
                      <a:pt x="1" y="857"/>
                      <a:pt x="1" y="1900"/>
                    </a:cubicBezTo>
                    <a:cubicBezTo>
                      <a:pt x="1" y="2944"/>
                      <a:pt x="848" y="3792"/>
                      <a:pt x="1892" y="3792"/>
                    </a:cubicBezTo>
                    <a:cubicBezTo>
                      <a:pt x="2936" y="3792"/>
                      <a:pt x="3783" y="2944"/>
                      <a:pt x="3783" y="1900"/>
                    </a:cubicBezTo>
                    <a:cubicBezTo>
                      <a:pt x="3783" y="857"/>
                      <a:pt x="2936" y="0"/>
                      <a:pt x="18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73"/>
              <p:cNvSpPr/>
              <p:nvPr/>
            </p:nvSpPr>
            <p:spPr>
              <a:xfrm>
                <a:off x="3525611" y="2162447"/>
                <a:ext cx="249839" cy="249839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4078" extrusionOk="0">
                    <a:moveTo>
                      <a:pt x="2035" y="295"/>
                    </a:moveTo>
                    <a:cubicBezTo>
                      <a:pt x="2998" y="295"/>
                      <a:pt x="3783" y="1080"/>
                      <a:pt x="3783" y="2043"/>
                    </a:cubicBezTo>
                    <a:cubicBezTo>
                      <a:pt x="3783" y="3007"/>
                      <a:pt x="2998" y="3792"/>
                      <a:pt x="2035" y="3792"/>
                    </a:cubicBezTo>
                    <a:cubicBezTo>
                      <a:pt x="1071" y="3792"/>
                      <a:pt x="286" y="3007"/>
                      <a:pt x="286" y="2043"/>
                    </a:cubicBezTo>
                    <a:cubicBezTo>
                      <a:pt x="286" y="1080"/>
                      <a:pt x="1071" y="295"/>
                      <a:pt x="2035" y="295"/>
                    </a:cubicBezTo>
                    <a:close/>
                    <a:moveTo>
                      <a:pt x="2035" y="1"/>
                    </a:moveTo>
                    <a:cubicBezTo>
                      <a:pt x="911" y="1"/>
                      <a:pt x="1" y="919"/>
                      <a:pt x="1" y="2043"/>
                    </a:cubicBezTo>
                    <a:cubicBezTo>
                      <a:pt x="1" y="3167"/>
                      <a:pt x="911" y="4077"/>
                      <a:pt x="2035" y="4077"/>
                    </a:cubicBezTo>
                    <a:cubicBezTo>
                      <a:pt x="3159" y="4077"/>
                      <a:pt x="4078" y="3167"/>
                      <a:pt x="4078" y="2043"/>
                    </a:cubicBezTo>
                    <a:cubicBezTo>
                      <a:pt x="4078" y="919"/>
                      <a:pt x="3159" y="1"/>
                      <a:pt x="20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73"/>
              <p:cNvSpPr/>
              <p:nvPr/>
            </p:nvSpPr>
            <p:spPr>
              <a:xfrm>
                <a:off x="3549688" y="2183217"/>
                <a:ext cx="201746" cy="104457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1705" extrusionOk="0">
                    <a:moveTo>
                      <a:pt x="1642" y="1"/>
                    </a:moveTo>
                    <a:cubicBezTo>
                      <a:pt x="1196" y="1"/>
                      <a:pt x="759" y="188"/>
                      <a:pt x="455" y="518"/>
                    </a:cubicBezTo>
                    <a:cubicBezTo>
                      <a:pt x="152" y="830"/>
                      <a:pt x="0" y="1285"/>
                      <a:pt x="36" y="1704"/>
                    </a:cubicBezTo>
                    <a:cubicBezTo>
                      <a:pt x="72" y="1285"/>
                      <a:pt x="268" y="893"/>
                      <a:pt x="562" y="616"/>
                    </a:cubicBezTo>
                    <a:cubicBezTo>
                      <a:pt x="857" y="348"/>
                      <a:pt x="1249" y="188"/>
                      <a:pt x="1642" y="188"/>
                    </a:cubicBezTo>
                    <a:cubicBezTo>
                      <a:pt x="2043" y="188"/>
                      <a:pt x="2436" y="348"/>
                      <a:pt x="2730" y="616"/>
                    </a:cubicBezTo>
                    <a:cubicBezTo>
                      <a:pt x="3016" y="893"/>
                      <a:pt x="3212" y="1285"/>
                      <a:pt x="3248" y="1704"/>
                    </a:cubicBezTo>
                    <a:cubicBezTo>
                      <a:pt x="3292" y="1285"/>
                      <a:pt x="3141" y="830"/>
                      <a:pt x="2828" y="518"/>
                    </a:cubicBezTo>
                    <a:cubicBezTo>
                      <a:pt x="2534" y="188"/>
                      <a:pt x="2088" y="1"/>
                      <a:pt x="1642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73"/>
              <p:cNvSpPr/>
              <p:nvPr/>
            </p:nvSpPr>
            <p:spPr>
              <a:xfrm>
                <a:off x="934448" y="2069508"/>
                <a:ext cx="893121" cy="893673"/>
              </a:xfrm>
              <a:custGeom>
                <a:avLst/>
                <a:gdLst/>
                <a:ahLst/>
                <a:cxnLst/>
                <a:rect l="l" t="t" r="r" b="b"/>
                <a:pathLst>
                  <a:path w="14578" h="14587" extrusionOk="0">
                    <a:moveTo>
                      <a:pt x="7289" y="1"/>
                    </a:moveTo>
                    <a:cubicBezTo>
                      <a:pt x="3265" y="1"/>
                      <a:pt x="0" y="3266"/>
                      <a:pt x="0" y="7289"/>
                    </a:cubicBezTo>
                    <a:cubicBezTo>
                      <a:pt x="0" y="11322"/>
                      <a:pt x="3265" y="14587"/>
                      <a:pt x="7289" y="14587"/>
                    </a:cubicBezTo>
                    <a:cubicBezTo>
                      <a:pt x="11312" y="14587"/>
                      <a:pt x="14577" y="11322"/>
                      <a:pt x="14577" y="7289"/>
                    </a:cubicBezTo>
                    <a:cubicBezTo>
                      <a:pt x="14577" y="3266"/>
                      <a:pt x="11312" y="1"/>
                      <a:pt x="7289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73"/>
              <p:cNvSpPr/>
              <p:nvPr/>
            </p:nvSpPr>
            <p:spPr>
              <a:xfrm>
                <a:off x="925136" y="2060808"/>
                <a:ext cx="911684" cy="911133"/>
              </a:xfrm>
              <a:custGeom>
                <a:avLst/>
                <a:gdLst/>
                <a:ahLst/>
                <a:cxnLst/>
                <a:rect l="l" t="t" r="r" b="b"/>
                <a:pathLst>
                  <a:path w="14881" h="14872" extrusionOk="0">
                    <a:moveTo>
                      <a:pt x="7441" y="286"/>
                    </a:moveTo>
                    <a:cubicBezTo>
                      <a:pt x="11384" y="286"/>
                      <a:pt x="14586" y="3488"/>
                      <a:pt x="14586" y="7431"/>
                    </a:cubicBezTo>
                    <a:cubicBezTo>
                      <a:pt x="14586" y="11374"/>
                      <a:pt x="11384" y="14586"/>
                      <a:pt x="7441" y="14586"/>
                    </a:cubicBezTo>
                    <a:cubicBezTo>
                      <a:pt x="3498" y="14586"/>
                      <a:pt x="295" y="11374"/>
                      <a:pt x="295" y="7431"/>
                    </a:cubicBezTo>
                    <a:cubicBezTo>
                      <a:pt x="295" y="3488"/>
                      <a:pt x="3498" y="286"/>
                      <a:pt x="7441" y="286"/>
                    </a:cubicBezTo>
                    <a:close/>
                    <a:moveTo>
                      <a:pt x="7441" y="0"/>
                    </a:moveTo>
                    <a:cubicBezTo>
                      <a:pt x="3337" y="0"/>
                      <a:pt x="1" y="3337"/>
                      <a:pt x="1" y="7431"/>
                    </a:cubicBezTo>
                    <a:cubicBezTo>
                      <a:pt x="1" y="11535"/>
                      <a:pt x="3337" y="14871"/>
                      <a:pt x="7441" y="14871"/>
                    </a:cubicBezTo>
                    <a:cubicBezTo>
                      <a:pt x="11544" y="14871"/>
                      <a:pt x="14881" y="11535"/>
                      <a:pt x="14881" y="7431"/>
                    </a:cubicBezTo>
                    <a:cubicBezTo>
                      <a:pt x="14881" y="3337"/>
                      <a:pt x="11544" y="0"/>
                      <a:pt x="7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73"/>
              <p:cNvSpPr/>
              <p:nvPr/>
            </p:nvSpPr>
            <p:spPr>
              <a:xfrm>
                <a:off x="967225" y="2095791"/>
                <a:ext cx="827506" cy="420339"/>
              </a:xfrm>
              <a:custGeom>
                <a:avLst/>
                <a:gdLst/>
                <a:ahLst/>
                <a:cxnLst/>
                <a:rect l="l" t="t" r="r" b="b"/>
                <a:pathLst>
                  <a:path w="13507" h="6861" extrusionOk="0">
                    <a:moveTo>
                      <a:pt x="6754" y="0"/>
                    </a:moveTo>
                    <a:cubicBezTo>
                      <a:pt x="5853" y="9"/>
                      <a:pt x="4961" y="187"/>
                      <a:pt x="4131" y="535"/>
                    </a:cubicBezTo>
                    <a:cubicBezTo>
                      <a:pt x="3310" y="883"/>
                      <a:pt x="2552" y="1392"/>
                      <a:pt x="1927" y="2034"/>
                    </a:cubicBezTo>
                    <a:cubicBezTo>
                      <a:pt x="1303" y="2676"/>
                      <a:pt x="812" y="3435"/>
                      <a:pt x="482" y="4264"/>
                    </a:cubicBezTo>
                    <a:cubicBezTo>
                      <a:pt x="161" y="5094"/>
                      <a:pt x="0" y="5986"/>
                      <a:pt x="36" y="6860"/>
                    </a:cubicBezTo>
                    <a:cubicBezTo>
                      <a:pt x="90" y="5103"/>
                      <a:pt x="839" y="3399"/>
                      <a:pt x="2088" y="2195"/>
                    </a:cubicBezTo>
                    <a:cubicBezTo>
                      <a:pt x="3311" y="989"/>
                      <a:pt x="5011" y="286"/>
                      <a:pt x="6721" y="286"/>
                    </a:cubicBezTo>
                    <a:cubicBezTo>
                      <a:pt x="6732" y="286"/>
                      <a:pt x="6743" y="286"/>
                      <a:pt x="6754" y="286"/>
                    </a:cubicBezTo>
                    <a:cubicBezTo>
                      <a:pt x="6764" y="286"/>
                      <a:pt x="6775" y="286"/>
                      <a:pt x="6786" y="286"/>
                    </a:cubicBezTo>
                    <a:cubicBezTo>
                      <a:pt x="8497" y="286"/>
                      <a:pt x="10196" y="989"/>
                      <a:pt x="11419" y="2195"/>
                    </a:cubicBezTo>
                    <a:cubicBezTo>
                      <a:pt x="12659" y="3399"/>
                      <a:pt x="13418" y="5103"/>
                      <a:pt x="13471" y="6860"/>
                    </a:cubicBezTo>
                    <a:cubicBezTo>
                      <a:pt x="13507" y="5986"/>
                      <a:pt x="13346" y="5094"/>
                      <a:pt x="13025" y="4264"/>
                    </a:cubicBezTo>
                    <a:cubicBezTo>
                      <a:pt x="12695" y="3435"/>
                      <a:pt x="12204" y="2676"/>
                      <a:pt x="11580" y="2034"/>
                    </a:cubicBezTo>
                    <a:cubicBezTo>
                      <a:pt x="10956" y="1392"/>
                      <a:pt x="10197" y="883"/>
                      <a:pt x="9377" y="535"/>
                    </a:cubicBezTo>
                    <a:cubicBezTo>
                      <a:pt x="8547" y="187"/>
                      <a:pt x="7655" y="9"/>
                      <a:pt x="6754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73"/>
              <p:cNvSpPr/>
              <p:nvPr/>
            </p:nvSpPr>
            <p:spPr>
              <a:xfrm>
                <a:off x="1061207" y="2400219"/>
                <a:ext cx="250390" cy="232317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3792" extrusionOk="0">
                    <a:moveTo>
                      <a:pt x="750" y="0"/>
                    </a:moveTo>
                    <a:cubicBezTo>
                      <a:pt x="340" y="0"/>
                      <a:pt x="1" y="330"/>
                      <a:pt x="1" y="741"/>
                    </a:cubicBezTo>
                    <a:lnTo>
                      <a:pt x="1" y="1891"/>
                    </a:lnTo>
                    <a:lnTo>
                      <a:pt x="1" y="3042"/>
                    </a:lnTo>
                    <a:cubicBezTo>
                      <a:pt x="1" y="3453"/>
                      <a:pt x="340" y="3792"/>
                      <a:pt x="750" y="3792"/>
                    </a:cubicBezTo>
                    <a:lnTo>
                      <a:pt x="1928" y="3792"/>
                    </a:lnTo>
                    <a:cubicBezTo>
                      <a:pt x="2106" y="3792"/>
                      <a:pt x="2276" y="3720"/>
                      <a:pt x="2410" y="3604"/>
                    </a:cubicBezTo>
                    <a:lnTo>
                      <a:pt x="3748" y="2453"/>
                    </a:lnTo>
                    <a:cubicBezTo>
                      <a:pt x="4087" y="2159"/>
                      <a:pt x="4087" y="1624"/>
                      <a:pt x="3748" y="1329"/>
                    </a:cubicBezTo>
                    <a:lnTo>
                      <a:pt x="2410" y="179"/>
                    </a:lnTo>
                    <a:cubicBezTo>
                      <a:pt x="2276" y="63"/>
                      <a:pt x="2106" y="0"/>
                      <a:pt x="1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73"/>
              <p:cNvSpPr/>
              <p:nvPr/>
            </p:nvSpPr>
            <p:spPr>
              <a:xfrm>
                <a:off x="1052507" y="2391458"/>
                <a:ext cx="262949" cy="249839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078" extrusionOk="0">
                    <a:moveTo>
                      <a:pt x="2070" y="286"/>
                    </a:moveTo>
                    <a:cubicBezTo>
                      <a:pt x="2213" y="286"/>
                      <a:pt x="2346" y="339"/>
                      <a:pt x="2453" y="429"/>
                    </a:cubicBezTo>
                    <a:lnTo>
                      <a:pt x="3792" y="1579"/>
                    </a:lnTo>
                    <a:cubicBezTo>
                      <a:pt x="3925" y="1695"/>
                      <a:pt x="3997" y="1865"/>
                      <a:pt x="3997" y="2034"/>
                    </a:cubicBezTo>
                    <a:cubicBezTo>
                      <a:pt x="3997" y="2213"/>
                      <a:pt x="3925" y="2373"/>
                      <a:pt x="3792" y="2489"/>
                    </a:cubicBezTo>
                    <a:lnTo>
                      <a:pt x="2453" y="3640"/>
                    </a:lnTo>
                    <a:cubicBezTo>
                      <a:pt x="2346" y="3738"/>
                      <a:pt x="2213" y="3783"/>
                      <a:pt x="2070" y="3783"/>
                    </a:cubicBezTo>
                    <a:lnTo>
                      <a:pt x="892" y="3783"/>
                    </a:lnTo>
                    <a:cubicBezTo>
                      <a:pt x="562" y="3783"/>
                      <a:pt x="286" y="3515"/>
                      <a:pt x="286" y="3185"/>
                    </a:cubicBezTo>
                    <a:lnTo>
                      <a:pt x="286" y="884"/>
                    </a:lnTo>
                    <a:cubicBezTo>
                      <a:pt x="286" y="554"/>
                      <a:pt x="562" y="286"/>
                      <a:pt x="892" y="286"/>
                    </a:cubicBezTo>
                    <a:close/>
                    <a:moveTo>
                      <a:pt x="892" y="0"/>
                    </a:moveTo>
                    <a:cubicBezTo>
                      <a:pt x="402" y="0"/>
                      <a:pt x="0" y="393"/>
                      <a:pt x="0" y="884"/>
                    </a:cubicBezTo>
                    <a:lnTo>
                      <a:pt x="0" y="3185"/>
                    </a:lnTo>
                    <a:cubicBezTo>
                      <a:pt x="0" y="3676"/>
                      <a:pt x="402" y="4077"/>
                      <a:pt x="892" y="4077"/>
                    </a:cubicBezTo>
                    <a:lnTo>
                      <a:pt x="2070" y="4077"/>
                    </a:lnTo>
                    <a:cubicBezTo>
                      <a:pt x="2275" y="4077"/>
                      <a:pt x="2480" y="3997"/>
                      <a:pt x="2641" y="3863"/>
                    </a:cubicBezTo>
                    <a:lnTo>
                      <a:pt x="3979" y="2712"/>
                    </a:lnTo>
                    <a:cubicBezTo>
                      <a:pt x="4175" y="2543"/>
                      <a:pt x="4291" y="2293"/>
                      <a:pt x="4291" y="2034"/>
                    </a:cubicBezTo>
                    <a:cubicBezTo>
                      <a:pt x="4291" y="1776"/>
                      <a:pt x="4175" y="1535"/>
                      <a:pt x="3979" y="1365"/>
                    </a:cubicBezTo>
                    <a:lnTo>
                      <a:pt x="2641" y="215"/>
                    </a:lnTo>
                    <a:cubicBezTo>
                      <a:pt x="2480" y="72"/>
                      <a:pt x="2275" y="0"/>
                      <a:pt x="2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73"/>
              <p:cNvSpPr/>
              <p:nvPr/>
            </p:nvSpPr>
            <p:spPr>
              <a:xfrm>
                <a:off x="1107156" y="2412840"/>
                <a:ext cx="185327" cy="124613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34" extrusionOk="0">
                    <a:moveTo>
                      <a:pt x="1179" y="0"/>
                    </a:moveTo>
                    <a:cubicBezTo>
                      <a:pt x="1119" y="0"/>
                      <a:pt x="1068" y="8"/>
                      <a:pt x="1008" y="8"/>
                    </a:cubicBezTo>
                    <a:cubicBezTo>
                      <a:pt x="669" y="17"/>
                      <a:pt x="330" y="44"/>
                      <a:pt x="0" y="80"/>
                    </a:cubicBezTo>
                    <a:cubicBezTo>
                      <a:pt x="330" y="115"/>
                      <a:pt x="669" y="142"/>
                      <a:pt x="1008" y="160"/>
                    </a:cubicBezTo>
                    <a:cubicBezTo>
                      <a:pt x="1089" y="160"/>
                      <a:pt x="1187" y="160"/>
                      <a:pt x="1249" y="169"/>
                    </a:cubicBezTo>
                    <a:cubicBezTo>
                      <a:pt x="1312" y="187"/>
                      <a:pt x="1374" y="222"/>
                      <a:pt x="1428" y="267"/>
                    </a:cubicBezTo>
                    <a:lnTo>
                      <a:pt x="1802" y="606"/>
                    </a:lnTo>
                    <a:cubicBezTo>
                      <a:pt x="2061" y="820"/>
                      <a:pt x="2320" y="1043"/>
                      <a:pt x="2587" y="1248"/>
                    </a:cubicBezTo>
                    <a:lnTo>
                      <a:pt x="2784" y="1400"/>
                    </a:lnTo>
                    <a:cubicBezTo>
                      <a:pt x="2837" y="1453"/>
                      <a:pt x="2882" y="1516"/>
                      <a:pt x="2909" y="1587"/>
                    </a:cubicBezTo>
                    <a:cubicBezTo>
                      <a:pt x="2962" y="1730"/>
                      <a:pt x="2917" y="1908"/>
                      <a:pt x="2801" y="2033"/>
                    </a:cubicBezTo>
                    <a:cubicBezTo>
                      <a:pt x="2953" y="1944"/>
                      <a:pt x="3025" y="1748"/>
                      <a:pt x="2998" y="1560"/>
                    </a:cubicBezTo>
                    <a:cubicBezTo>
                      <a:pt x="2980" y="1471"/>
                      <a:pt x="2935" y="1382"/>
                      <a:pt x="2864" y="1311"/>
                    </a:cubicBezTo>
                    <a:cubicBezTo>
                      <a:pt x="2801" y="1248"/>
                      <a:pt x="2748" y="1195"/>
                      <a:pt x="2686" y="1141"/>
                    </a:cubicBezTo>
                    <a:cubicBezTo>
                      <a:pt x="2436" y="909"/>
                      <a:pt x="2186" y="686"/>
                      <a:pt x="1927" y="463"/>
                    </a:cubicBezTo>
                    <a:lnTo>
                      <a:pt x="1544" y="133"/>
                    </a:lnTo>
                    <a:cubicBezTo>
                      <a:pt x="1472" y="71"/>
                      <a:pt x="1374" y="26"/>
                      <a:pt x="1276" y="8"/>
                    </a:cubicBezTo>
                    <a:cubicBezTo>
                      <a:pt x="1240" y="2"/>
                      <a:pt x="1209" y="0"/>
                      <a:pt x="1179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73"/>
              <p:cNvSpPr/>
              <p:nvPr/>
            </p:nvSpPr>
            <p:spPr>
              <a:xfrm>
                <a:off x="1450365" y="2400219"/>
                <a:ext cx="250390" cy="232317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3792" extrusionOk="0">
                    <a:moveTo>
                      <a:pt x="2160" y="0"/>
                    </a:moveTo>
                    <a:cubicBezTo>
                      <a:pt x="1981" y="0"/>
                      <a:pt x="1812" y="63"/>
                      <a:pt x="1678" y="179"/>
                    </a:cubicBezTo>
                    <a:lnTo>
                      <a:pt x="340" y="1329"/>
                    </a:lnTo>
                    <a:cubicBezTo>
                      <a:pt x="1" y="1624"/>
                      <a:pt x="1" y="2159"/>
                      <a:pt x="340" y="2453"/>
                    </a:cubicBezTo>
                    <a:lnTo>
                      <a:pt x="1678" y="3604"/>
                    </a:lnTo>
                    <a:cubicBezTo>
                      <a:pt x="1812" y="3720"/>
                      <a:pt x="1981" y="3792"/>
                      <a:pt x="2160" y="3792"/>
                    </a:cubicBezTo>
                    <a:lnTo>
                      <a:pt x="3337" y="3792"/>
                    </a:lnTo>
                    <a:cubicBezTo>
                      <a:pt x="3748" y="3792"/>
                      <a:pt x="4087" y="3453"/>
                      <a:pt x="4087" y="3042"/>
                    </a:cubicBezTo>
                    <a:lnTo>
                      <a:pt x="4087" y="1891"/>
                    </a:lnTo>
                    <a:lnTo>
                      <a:pt x="4087" y="741"/>
                    </a:lnTo>
                    <a:cubicBezTo>
                      <a:pt x="4087" y="330"/>
                      <a:pt x="3748" y="0"/>
                      <a:pt x="3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73"/>
              <p:cNvSpPr/>
              <p:nvPr/>
            </p:nvSpPr>
            <p:spPr>
              <a:xfrm>
                <a:off x="1446567" y="2391458"/>
                <a:ext cx="262949" cy="249839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078" extrusionOk="0">
                    <a:moveTo>
                      <a:pt x="3399" y="286"/>
                    </a:moveTo>
                    <a:cubicBezTo>
                      <a:pt x="3729" y="286"/>
                      <a:pt x="4006" y="554"/>
                      <a:pt x="4006" y="884"/>
                    </a:cubicBezTo>
                    <a:lnTo>
                      <a:pt x="4006" y="3185"/>
                    </a:lnTo>
                    <a:cubicBezTo>
                      <a:pt x="4006" y="3515"/>
                      <a:pt x="3729" y="3783"/>
                      <a:pt x="3399" y="3783"/>
                    </a:cubicBezTo>
                    <a:lnTo>
                      <a:pt x="2222" y="3783"/>
                    </a:lnTo>
                    <a:cubicBezTo>
                      <a:pt x="2079" y="3783"/>
                      <a:pt x="1945" y="3738"/>
                      <a:pt x="1838" y="3640"/>
                    </a:cubicBezTo>
                    <a:lnTo>
                      <a:pt x="500" y="2489"/>
                    </a:lnTo>
                    <a:cubicBezTo>
                      <a:pt x="366" y="2373"/>
                      <a:pt x="295" y="2213"/>
                      <a:pt x="295" y="2034"/>
                    </a:cubicBezTo>
                    <a:cubicBezTo>
                      <a:pt x="295" y="1865"/>
                      <a:pt x="366" y="1695"/>
                      <a:pt x="500" y="1579"/>
                    </a:cubicBezTo>
                    <a:lnTo>
                      <a:pt x="1838" y="429"/>
                    </a:lnTo>
                    <a:cubicBezTo>
                      <a:pt x="1945" y="339"/>
                      <a:pt x="2079" y="286"/>
                      <a:pt x="2222" y="286"/>
                    </a:cubicBezTo>
                    <a:close/>
                    <a:moveTo>
                      <a:pt x="2222" y="0"/>
                    </a:moveTo>
                    <a:cubicBezTo>
                      <a:pt x="2016" y="0"/>
                      <a:pt x="1811" y="72"/>
                      <a:pt x="1642" y="215"/>
                    </a:cubicBezTo>
                    <a:lnTo>
                      <a:pt x="312" y="1365"/>
                    </a:lnTo>
                    <a:cubicBezTo>
                      <a:pt x="116" y="1535"/>
                      <a:pt x="0" y="1776"/>
                      <a:pt x="0" y="2034"/>
                    </a:cubicBezTo>
                    <a:cubicBezTo>
                      <a:pt x="0" y="2293"/>
                      <a:pt x="116" y="2543"/>
                      <a:pt x="312" y="2712"/>
                    </a:cubicBezTo>
                    <a:lnTo>
                      <a:pt x="1642" y="3863"/>
                    </a:lnTo>
                    <a:cubicBezTo>
                      <a:pt x="1811" y="3997"/>
                      <a:pt x="2016" y="4077"/>
                      <a:pt x="2222" y="4077"/>
                    </a:cubicBezTo>
                    <a:lnTo>
                      <a:pt x="3399" y="4077"/>
                    </a:lnTo>
                    <a:cubicBezTo>
                      <a:pt x="3890" y="4077"/>
                      <a:pt x="4291" y="3676"/>
                      <a:pt x="4291" y="3185"/>
                    </a:cubicBezTo>
                    <a:lnTo>
                      <a:pt x="4291" y="884"/>
                    </a:lnTo>
                    <a:cubicBezTo>
                      <a:pt x="4291" y="393"/>
                      <a:pt x="3890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73"/>
              <p:cNvSpPr/>
              <p:nvPr/>
            </p:nvSpPr>
            <p:spPr>
              <a:xfrm>
                <a:off x="1471134" y="2411676"/>
                <a:ext cx="217062" cy="174973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856" extrusionOk="0">
                    <a:moveTo>
                      <a:pt x="2490" y="0"/>
                    </a:moveTo>
                    <a:lnTo>
                      <a:pt x="2044" y="9"/>
                    </a:lnTo>
                    <a:lnTo>
                      <a:pt x="1821" y="9"/>
                    </a:lnTo>
                    <a:cubicBezTo>
                      <a:pt x="1740" y="9"/>
                      <a:pt x="1651" y="27"/>
                      <a:pt x="1571" y="72"/>
                    </a:cubicBezTo>
                    <a:cubicBezTo>
                      <a:pt x="1535" y="90"/>
                      <a:pt x="1491" y="116"/>
                      <a:pt x="1464" y="152"/>
                    </a:cubicBezTo>
                    <a:lnTo>
                      <a:pt x="1383" y="224"/>
                    </a:lnTo>
                    <a:lnTo>
                      <a:pt x="1214" y="366"/>
                    </a:lnTo>
                    <a:cubicBezTo>
                      <a:pt x="1107" y="464"/>
                      <a:pt x="1000" y="563"/>
                      <a:pt x="893" y="661"/>
                    </a:cubicBezTo>
                    <a:lnTo>
                      <a:pt x="242" y="1258"/>
                    </a:lnTo>
                    <a:cubicBezTo>
                      <a:pt x="188" y="1312"/>
                      <a:pt x="126" y="1365"/>
                      <a:pt x="81" y="1428"/>
                    </a:cubicBezTo>
                    <a:cubicBezTo>
                      <a:pt x="45" y="1499"/>
                      <a:pt x="19" y="1579"/>
                      <a:pt x="10" y="1651"/>
                    </a:cubicBezTo>
                    <a:cubicBezTo>
                      <a:pt x="1" y="1811"/>
                      <a:pt x="72" y="1963"/>
                      <a:pt x="188" y="2052"/>
                    </a:cubicBezTo>
                    <a:cubicBezTo>
                      <a:pt x="90" y="1945"/>
                      <a:pt x="36" y="1794"/>
                      <a:pt x="63" y="1660"/>
                    </a:cubicBezTo>
                    <a:cubicBezTo>
                      <a:pt x="72" y="1588"/>
                      <a:pt x="99" y="1526"/>
                      <a:pt x="143" y="1472"/>
                    </a:cubicBezTo>
                    <a:cubicBezTo>
                      <a:pt x="179" y="1419"/>
                      <a:pt x="242" y="1383"/>
                      <a:pt x="295" y="1330"/>
                    </a:cubicBezTo>
                    <a:lnTo>
                      <a:pt x="982" y="777"/>
                    </a:lnTo>
                    <a:cubicBezTo>
                      <a:pt x="1098" y="678"/>
                      <a:pt x="1214" y="589"/>
                      <a:pt x="1330" y="491"/>
                    </a:cubicBezTo>
                    <a:lnTo>
                      <a:pt x="1491" y="357"/>
                    </a:lnTo>
                    <a:lnTo>
                      <a:pt x="1580" y="286"/>
                    </a:lnTo>
                    <a:cubicBezTo>
                      <a:pt x="1606" y="259"/>
                      <a:pt x="1624" y="250"/>
                      <a:pt x="1651" y="232"/>
                    </a:cubicBezTo>
                    <a:cubicBezTo>
                      <a:pt x="1705" y="206"/>
                      <a:pt x="1767" y="197"/>
                      <a:pt x="1821" y="197"/>
                    </a:cubicBezTo>
                    <a:lnTo>
                      <a:pt x="2927" y="197"/>
                    </a:lnTo>
                    <a:cubicBezTo>
                      <a:pt x="2959" y="197"/>
                      <a:pt x="2987" y="195"/>
                      <a:pt x="3012" y="195"/>
                    </a:cubicBezTo>
                    <a:cubicBezTo>
                      <a:pt x="3050" y="195"/>
                      <a:pt x="3082" y="199"/>
                      <a:pt x="3114" y="215"/>
                    </a:cubicBezTo>
                    <a:cubicBezTo>
                      <a:pt x="3168" y="232"/>
                      <a:pt x="3221" y="259"/>
                      <a:pt x="3266" y="304"/>
                    </a:cubicBezTo>
                    <a:cubicBezTo>
                      <a:pt x="3301" y="348"/>
                      <a:pt x="3337" y="402"/>
                      <a:pt x="3355" y="455"/>
                    </a:cubicBezTo>
                    <a:cubicBezTo>
                      <a:pt x="3364" y="482"/>
                      <a:pt x="3373" y="509"/>
                      <a:pt x="3373" y="545"/>
                    </a:cubicBezTo>
                    <a:cubicBezTo>
                      <a:pt x="3373" y="571"/>
                      <a:pt x="3373" y="616"/>
                      <a:pt x="3373" y="652"/>
                    </a:cubicBezTo>
                    <a:cubicBezTo>
                      <a:pt x="3373" y="794"/>
                      <a:pt x="3382" y="946"/>
                      <a:pt x="3382" y="1089"/>
                    </a:cubicBezTo>
                    <a:lnTo>
                      <a:pt x="3409" y="1972"/>
                    </a:lnTo>
                    <a:cubicBezTo>
                      <a:pt x="3426" y="2266"/>
                      <a:pt x="3435" y="2561"/>
                      <a:pt x="3453" y="2855"/>
                    </a:cubicBezTo>
                    <a:cubicBezTo>
                      <a:pt x="3480" y="2561"/>
                      <a:pt x="3489" y="2266"/>
                      <a:pt x="3507" y="1972"/>
                    </a:cubicBezTo>
                    <a:lnTo>
                      <a:pt x="3533" y="1089"/>
                    </a:lnTo>
                    <a:cubicBezTo>
                      <a:pt x="3533" y="946"/>
                      <a:pt x="3542" y="794"/>
                      <a:pt x="3542" y="652"/>
                    </a:cubicBezTo>
                    <a:cubicBezTo>
                      <a:pt x="3542" y="616"/>
                      <a:pt x="3542" y="580"/>
                      <a:pt x="3542" y="536"/>
                    </a:cubicBezTo>
                    <a:cubicBezTo>
                      <a:pt x="3542" y="491"/>
                      <a:pt x="3533" y="447"/>
                      <a:pt x="3525" y="411"/>
                    </a:cubicBezTo>
                    <a:cubicBezTo>
                      <a:pt x="3498" y="322"/>
                      <a:pt x="3453" y="241"/>
                      <a:pt x="3400" y="179"/>
                    </a:cubicBezTo>
                    <a:cubicBezTo>
                      <a:pt x="3337" y="116"/>
                      <a:pt x="3257" y="63"/>
                      <a:pt x="3177" y="36"/>
                    </a:cubicBezTo>
                    <a:cubicBezTo>
                      <a:pt x="3123" y="12"/>
                      <a:pt x="3062" y="8"/>
                      <a:pt x="3005" y="8"/>
                    </a:cubicBezTo>
                    <a:cubicBezTo>
                      <a:pt x="2977" y="8"/>
                      <a:pt x="2951" y="9"/>
                      <a:pt x="2927" y="9"/>
                    </a:cubicBez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73"/>
              <p:cNvSpPr/>
              <p:nvPr/>
            </p:nvSpPr>
            <p:spPr>
              <a:xfrm>
                <a:off x="1265098" y="2590816"/>
                <a:ext cx="231765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3783" h="4000" extrusionOk="0">
                    <a:moveTo>
                      <a:pt x="1892" y="0"/>
                    </a:moveTo>
                    <a:cubicBezTo>
                      <a:pt x="1684" y="0"/>
                      <a:pt x="1477" y="87"/>
                      <a:pt x="1330" y="261"/>
                    </a:cubicBezTo>
                    <a:lnTo>
                      <a:pt x="179" y="1591"/>
                    </a:lnTo>
                    <a:cubicBezTo>
                      <a:pt x="63" y="1724"/>
                      <a:pt x="0" y="1903"/>
                      <a:pt x="0" y="2081"/>
                    </a:cubicBezTo>
                    <a:lnTo>
                      <a:pt x="0" y="3259"/>
                    </a:lnTo>
                    <a:cubicBezTo>
                      <a:pt x="0" y="3669"/>
                      <a:pt x="331" y="3999"/>
                      <a:pt x="741" y="3999"/>
                    </a:cubicBezTo>
                    <a:lnTo>
                      <a:pt x="3043" y="3999"/>
                    </a:lnTo>
                    <a:cubicBezTo>
                      <a:pt x="3453" y="3999"/>
                      <a:pt x="3783" y="3669"/>
                      <a:pt x="3783" y="3259"/>
                    </a:cubicBezTo>
                    <a:lnTo>
                      <a:pt x="3783" y="2081"/>
                    </a:lnTo>
                    <a:cubicBezTo>
                      <a:pt x="3783" y="1903"/>
                      <a:pt x="3721" y="1724"/>
                      <a:pt x="3605" y="1591"/>
                    </a:cubicBezTo>
                    <a:lnTo>
                      <a:pt x="2454" y="261"/>
                    </a:lnTo>
                    <a:cubicBezTo>
                      <a:pt x="2307" y="87"/>
                      <a:pt x="2099" y="0"/>
                      <a:pt x="18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73"/>
              <p:cNvSpPr/>
              <p:nvPr/>
            </p:nvSpPr>
            <p:spPr>
              <a:xfrm>
                <a:off x="1256337" y="2582178"/>
                <a:ext cx="249287" cy="262398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283" extrusionOk="0">
                    <a:moveTo>
                      <a:pt x="2035" y="286"/>
                    </a:moveTo>
                    <a:cubicBezTo>
                      <a:pt x="2213" y="286"/>
                      <a:pt x="2374" y="358"/>
                      <a:pt x="2490" y="491"/>
                    </a:cubicBezTo>
                    <a:lnTo>
                      <a:pt x="3641" y="1830"/>
                    </a:lnTo>
                    <a:cubicBezTo>
                      <a:pt x="3730" y="1937"/>
                      <a:pt x="3783" y="2079"/>
                      <a:pt x="3783" y="2222"/>
                    </a:cubicBezTo>
                    <a:lnTo>
                      <a:pt x="3783" y="3400"/>
                    </a:lnTo>
                    <a:cubicBezTo>
                      <a:pt x="3783" y="3730"/>
                      <a:pt x="3516" y="3997"/>
                      <a:pt x="3186" y="3997"/>
                    </a:cubicBezTo>
                    <a:lnTo>
                      <a:pt x="884" y="3997"/>
                    </a:lnTo>
                    <a:cubicBezTo>
                      <a:pt x="554" y="3997"/>
                      <a:pt x="286" y="3730"/>
                      <a:pt x="286" y="3400"/>
                    </a:cubicBezTo>
                    <a:lnTo>
                      <a:pt x="286" y="2222"/>
                    </a:lnTo>
                    <a:cubicBezTo>
                      <a:pt x="286" y="2079"/>
                      <a:pt x="340" y="1937"/>
                      <a:pt x="429" y="1830"/>
                    </a:cubicBezTo>
                    <a:lnTo>
                      <a:pt x="1580" y="491"/>
                    </a:lnTo>
                    <a:cubicBezTo>
                      <a:pt x="1696" y="358"/>
                      <a:pt x="1856" y="286"/>
                      <a:pt x="2035" y="286"/>
                    </a:cubicBezTo>
                    <a:close/>
                    <a:moveTo>
                      <a:pt x="2035" y="1"/>
                    </a:moveTo>
                    <a:cubicBezTo>
                      <a:pt x="1776" y="1"/>
                      <a:pt x="1535" y="108"/>
                      <a:pt x="1366" y="304"/>
                    </a:cubicBezTo>
                    <a:lnTo>
                      <a:pt x="215" y="1642"/>
                    </a:lnTo>
                    <a:cubicBezTo>
                      <a:pt x="72" y="1803"/>
                      <a:pt x="1" y="2008"/>
                      <a:pt x="1" y="2222"/>
                    </a:cubicBezTo>
                    <a:lnTo>
                      <a:pt x="1" y="3400"/>
                    </a:lnTo>
                    <a:cubicBezTo>
                      <a:pt x="1" y="3881"/>
                      <a:pt x="393" y="4283"/>
                      <a:pt x="884" y="4283"/>
                    </a:cubicBezTo>
                    <a:lnTo>
                      <a:pt x="3186" y="4283"/>
                    </a:lnTo>
                    <a:cubicBezTo>
                      <a:pt x="3676" y="4283"/>
                      <a:pt x="4069" y="3881"/>
                      <a:pt x="4069" y="3400"/>
                    </a:cubicBezTo>
                    <a:lnTo>
                      <a:pt x="4069" y="2222"/>
                    </a:lnTo>
                    <a:cubicBezTo>
                      <a:pt x="4069" y="2008"/>
                      <a:pt x="3997" y="1803"/>
                      <a:pt x="3855" y="1642"/>
                    </a:cubicBezTo>
                    <a:lnTo>
                      <a:pt x="2704" y="304"/>
                    </a:lnTo>
                    <a:cubicBezTo>
                      <a:pt x="2534" y="108"/>
                      <a:pt x="2293" y="1"/>
                      <a:pt x="20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73"/>
              <p:cNvSpPr/>
              <p:nvPr/>
            </p:nvSpPr>
            <p:spPr>
              <a:xfrm>
                <a:off x="1265098" y="2196879"/>
                <a:ext cx="231765" cy="244631"/>
              </a:xfrm>
              <a:custGeom>
                <a:avLst/>
                <a:gdLst/>
                <a:ahLst/>
                <a:cxnLst/>
                <a:rect l="l" t="t" r="r" b="b"/>
                <a:pathLst>
                  <a:path w="3783" h="3993" extrusionOk="0">
                    <a:moveTo>
                      <a:pt x="741" y="1"/>
                    </a:moveTo>
                    <a:cubicBezTo>
                      <a:pt x="331" y="1"/>
                      <a:pt x="0" y="331"/>
                      <a:pt x="0" y="741"/>
                    </a:cubicBezTo>
                    <a:lnTo>
                      <a:pt x="0" y="1919"/>
                    </a:lnTo>
                    <a:cubicBezTo>
                      <a:pt x="0" y="2097"/>
                      <a:pt x="63" y="2266"/>
                      <a:pt x="179" y="2400"/>
                    </a:cubicBezTo>
                    <a:lnTo>
                      <a:pt x="1330" y="3738"/>
                    </a:lnTo>
                    <a:cubicBezTo>
                      <a:pt x="1477" y="3908"/>
                      <a:pt x="1684" y="3993"/>
                      <a:pt x="1892" y="3993"/>
                    </a:cubicBezTo>
                    <a:cubicBezTo>
                      <a:pt x="2099" y="3993"/>
                      <a:pt x="2307" y="3908"/>
                      <a:pt x="2454" y="3738"/>
                    </a:cubicBezTo>
                    <a:lnTo>
                      <a:pt x="3605" y="2400"/>
                    </a:lnTo>
                    <a:cubicBezTo>
                      <a:pt x="3721" y="2266"/>
                      <a:pt x="3783" y="2097"/>
                      <a:pt x="3783" y="1919"/>
                    </a:cubicBezTo>
                    <a:lnTo>
                      <a:pt x="3783" y="741"/>
                    </a:lnTo>
                    <a:cubicBezTo>
                      <a:pt x="3783" y="331"/>
                      <a:pt x="3453" y="1"/>
                      <a:pt x="30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73"/>
              <p:cNvSpPr/>
              <p:nvPr/>
            </p:nvSpPr>
            <p:spPr>
              <a:xfrm>
                <a:off x="1256337" y="2188118"/>
                <a:ext cx="249287" cy="262398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283" extrusionOk="0">
                    <a:moveTo>
                      <a:pt x="3186" y="286"/>
                    </a:moveTo>
                    <a:cubicBezTo>
                      <a:pt x="3516" y="286"/>
                      <a:pt x="3783" y="554"/>
                      <a:pt x="3783" y="884"/>
                    </a:cubicBezTo>
                    <a:lnTo>
                      <a:pt x="3783" y="2062"/>
                    </a:lnTo>
                    <a:cubicBezTo>
                      <a:pt x="3783" y="2204"/>
                      <a:pt x="3730" y="2347"/>
                      <a:pt x="3641" y="2454"/>
                    </a:cubicBezTo>
                    <a:lnTo>
                      <a:pt x="2490" y="3783"/>
                    </a:lnTo>
                    <a:cubicBezTo>
                      <a:pt x="2374" y="3917"/>
                      <a:pt x="2213" y="3997"/>
                      <a:pt x="2035" y="3997"/>
                    </a:cubicBezTo>
                    <a:cubicBezTo>
                      <a:pt x="1856" y="3997"/>
                      <a:pt x="1696" y="3917"/>
                      <a:pt x="1580" y="3783"/>
                    </a:cubicBezTo>
                    <a:lnTo>
                      <a:pt x="429" y="2454"/>
                    </a:lnTo>
                    <a:cubicBezTo>
                      <a:pt x="340" y="2347"/>
                      <a:pt x="286" y="2204"/>
                      <a:pt x="286" y="2062"/>
                    </a:cubicBezTo>
                    <a:lnTo>
                      <a:pt x="286" y="884"/>
                    </a:lnTo>
                    <a:cubicBezTo>
                      <a:pt x="286" y="554"/>
                      <a:pt x="554" y="286"/>
                      <a:pt x="884" y="286"/>
                    </a:cubicBezTo>
                    <a:close/>
                    <a:moveTo>
                      <a:pt x="884" y="1"/>
                    </a:moveTo>
                    <a:cubicBezTo>
                      <a:pt x="393" y="1"/>
                      <a:pt x="1" y="393"/>
                      <a:pt x="1" y="884"/>
                    </a:cubicBezTo>
                    <a:lnTo>
                      <a:pt x="1" y="2062"/>
                    </a:lnTo>
                    <a:cubicBezTo>
                      <a:pt x="1" y="2276"/>
                      <a:pt x="72" y="2481"/>
                      <a:pt x="215" y="2641"/>
                    </a:cubicBezTo>
                    <a:lnTo>
                      <a:pt x="1366" y="3971"/>
                    </a:lnTo>
                    <a:cubicBezTo>
                      <a:pt x="1535" y="4167"/>
                      <a:pt x="1776" y="4283"/>
                      <a:pt x="2035" y="4283"/>
                    </a:cubicBezTo>
                    <a:cubicBezTo>
                      <a:pt x="2293" y="4283"/>
                      <a:pt x="2534" y="4167"/>
                      <a:pt x="2704" y="3971"/>
                    </a:cubicBezTo>
                    <a:lnTo>
                      <a:pt x="3855" y="2641"/>
                    </a:lnTo>
                    <a:cubicBezTo>
                      <a:pt x="3997" y="2481"/>
                      <a:pt x="4069" y="2276"/>
                      <a:pt x="4069" y="2062"/>
                    </a:cubicBezTo>
                    <a:lnTo>
                      <a:pt x="4069" y="884"/>
                    </a:lnTo>
                    <a:cubicBezTo>
                      <a:pt x="4069" y="393"/>
                      <a:pt x="3676" y="1"/>
                      <a:pt x="3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73"/>
              <p:cNvSpPr/>
              <p:nvPr/>
            </p:nvSpPr>
            <p:spPr>
              <a:xfrm>
                <a:off x="1277658" y="2208335"/>
                <a:ext cx="206647" cy="1061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32" extrusionOk="0">
                    <a:moveTo>
                      <a:pt x="1687" y="1"/>
                    </a:moveTo>
                    <a:lnTo>
                      <a:pt x="928" y="10"/>
                    </a:lnTo>
                    <a:lnTo>
                      <a:pt x="545" y="10"/>
                    </a:lnTo>
                    <a:cubicBezTo>
                      <a:pt x="402" y="10"/>
                      <a:pt x="250" y="81"/>
                      <a:pt x="152" y="188"/>
                    </a:cubicBezTo>
                    <a:cubicBezTo>
                      <a:pt x="54" y="295"/>
                      <a:pt x="1" y="456"/>
                      <a:pt x="18" y="590"/>
                    </a:cubicBezTo>
                    <a:lnTo>
                      <a:pt x="36" y="973"/>
                    </a:lnTo>
                    <a:cubicBezTo>
                      <a:pt x="45" y="1223"/>
                      <a:pt x="54" y="1473"/>
                      <a:pt x="81" y="1732"/>
                    </a:cubicBezTo>
                    <a:cubicBezTo>
                      <a:pt x="99" y="1473"/>
                      <a:pt x="108" y="1223"/>
                      <a:pt x="126" y="973"/>
                    </a:cubicBezTo>
                    <a:lnTo>
                      <a:pt x="143" y="590"/>
                    </a:lnTo>
                    <a:cubicBezTo>
                      <a:pt x="143" y="474"/>
                      <a:pt x="179" y="367"/>
                      <a:pt x="259" y="295"/>
                    </a:cubicBezTo>
                    <a:cubicBezTo>
                      <a:pt x="340" y="215"/>
                      <a:pt x="438" y="179"/>
                      <a:pt x="545" y="179"/>
                    </a:cubicBezTo>
                    <a:lnTo>
                      <a:pt x="928" y="188"/>
                    </a:lnTo>
                    <a:lnTo>
                      <a:pt x="1687" y="197"/>
                    </a:lnTo>
                    <a:lnTo>
                      <a:pt x="2445" y="188"/>
                    </a:lnTo>
                    <a:lnTo>
                      <a:pt x="2829" y="179"/>
                    </a:lnTo>
                    <a:cubicBezTo>
                      <a:pt x="2936" y="179"/>
                      <a:pt x="3034" y="215"/>
                      <a:pt x="3114" y="295"/>
                    </a:cubicBezTo>
                    <a:cubicBezTo>
                      <a:pt x="3194" y="367"/>
                      <a:pt x="3230" y="474"/>
                      <a:pt x="3230" y="590"/>
                    </a:cubicBezTo>
                    <a:lnTo>
                      <a:pt x="3248" y="973"/>
                    </a:lnTo>
                    <a:cubicBezTo>
                      <a:pt x="3266" y="1223"/>
                      <a:pt x="3275" y="1473"/>
                      <a:pt x="3293" y="1732"/>
                    </a:cubicBezTo>
                    <a:cubicBezTo>
                      <a:pt x="3319" y="1473"/>
                      <a:pt x="3328" y="1223"/>
                      <a:pt x="3337" y="973"/>
                    </a:cubicBezTo>
                    <a:lnTo>
                      <a:pt x="3355" y="590"/>
                    </a:lnTo>
                    <a:cubicBezTo>
                      <a:pt x="3373" y="456"/>
                      <a:pt x="3319" y="295"/>
                      <a:pt x="3221" y="188"/>
                    </a:cubicBezTo>
                    <a:cubicBezTo>
                      <a:pt x="3123" y="81"/>
                      <a:pt x="2971" y="10"/>
                      <a:pt x="2829" y="10"/>
                    </a:cubicBezTo>
                    <a:lnTo>
                      <a:pt x="2445" y="10"/>
                    </a:lnTo>
                    <a:lnTo>
                      <a:pt x="1687" y="1"/>
                    </a:ln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73"/>
              <p:cNvSpPr/>
              <p:nvPr/>
            </p:nvSpPr>
            <p:spPr>
              <a:xfrm>
                <a:off x="1402272" y="2618263"/>
                <a:ext cx="82585" cy="172216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2811" extrusionOk="0">
                    <a:moveTo>
                      <a:pt x="1" y="1"/>
                    </a:moveTo>
                    <a:cubicBezTo>
                      <a:pt x="295" y="456"/>
                      <a:pt x="634" y="884"/>
                      <a:pt x="991" y="1294"/>
                    </a:cubicBezTo>
                    <a:cubicBezTo>
                      <a:pt x="1035" y="1348"/>
                      <a:pt x="1089" y="1401"/>
                      <a:pt x="1116" y="1437"/>
                    </a:cubicBezTo>
                    <a:cubicBezTo>
                      <a:pt x="1143" y="1490"/>
                      <a:pt x="1160" y="1535"/>
                      <a:pt x="1169" y="1589"/>
                    </a:cubicBezTo>
                    <a:cubicBezTo>
                      <a:pt x="1169" y="1615"/>
                      <a:pt x="1169" y="1651"/>
                      <a:pt x="1169" y="1687"/>
                    </a:cubicBezTo>
                    <a:lnTo>
                      <a:pt x="1178" y="1785"/>
                    </a:lnTo>
                    <a:cubicBezTo>
                      <a:pt x="1178" y="1856"/>
                      <a:pt x="1178" y="1928"/>
                      <a:pt x="1187" y="1990"/>
                    </a:cubicBezTo>
                    <a:cubicBezTo>
                      <a:pt x="1196" y="2267"/>
                      <a:pt x="1223" y="2534"/>
                      <a:pt x="1259" y="2811"/>
                    </a:cubicBezTo>
                    <a:cubicBezTo>
                      <a:pt x="1303" y="2534"/>
                      <a:pt x="1321" y="2267"/>
                      <a:pt x="1330" y="1990"/>
                    </a:cubicBezTo>
                    <a:cubicBezTo>
                      <a:pt x="1339" y="1928"/>
                      <a:pt x="1339" y="1856"/>
                      <a:pt x="1348" y="1785"/>
                    </a:cubicBezTo>
                    <a:lnTo>
                      <a:pt x="1348" y="1687"/>
                    </a:lnTo>
                    <a:cubicBezTo>
                      <a:pt x="1348" y="1651"/>
                      <a:pt x="1348" y="1615"/>
                      <a:pt x="1348" y="1571"/>
                    </a:cubicBezTo>
                    <a:cubicBezTo>
                      <a:pt x="1339" y="1490"/>
                      <a:pt x="1312" y="1410"/>
                      <a:pt x="1267" y="1339"/>
                    </a:cubicBezTo>
                    <a:cubicBezTo>
                      <a:pt x="1223" y="1267"/>
                      <a:pt x="1178" y="1223"/>
                      <a:pt x="1134" y="1169"/>
                    </a:cubicBezTo>
                    <a:cubicBezTo>
                      <a:pt x="777" y="759"/>
                      <a:pt x="411" y="357"/>
                      <a:pt x="1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73"/>
              <p:cNvSpPr/>
              <p:nvPr/>
            </p:nvSpPr>
            <p:spPr>
              <a:xfrm>
                <a:off x="1799088" y="1852015"/>
                <a:ext cx="302833" cy="365139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5960" extrusionOk="0">
                    <a:moveTo>
                      <a:pt x="2043" y="0"/>
                    </a:moveTo>
                    <a:cubicBezTo>
                      <a:pt x="652" y="0"/>
                      <a:pt x="0" y="536"/>
                      <a:pt x="0" y="1686"/>
                    </a:cubicBezTo>
                    <a:lnTo>
                      <a:pt x="0" y="4274"/>
                    </a:lnTo>
                    <a:cubicBezTo>
                      <a:pt x="0" y="5424"/>
                      <a:pt x="652" y="5960"/>
                      <a:pt x="2043" y="5960"/>
                    </a:cubicBezTo>
                    <a:lnTo>
                      <a:pt x="4648" y="5960"/>
                    </a:lnTo>
                    <a:cubicBezTo>
                      <a:pt x="4853" y="5960"/>
                      <a:pt x="4943" y="5870"/>
                      <a:pt x="4943" y="5656"/>
                    </a:cubicBezTo>
                    <a:lnTo>
                      <a:pt x="4943" y="3105"/>
                    </a:lnTo>
                    <a:cubicBezTo>
                      <a:pt x="4943" y="2900"/>
                      <a:pt x="4853" y="2810"/>
                      <a:pt x="4648" y="2810"/>
                    </a:cubicBezTo>
                    <a:lnTo>
                      <a:pt x="3364" y="2810"/>
                    </a:lnTo>
                    <a:cubicBezTo>
                      <a:pt x="3158" y="2810"/>
                      <a:pt x="3069" y="2900"/>
                      <a:pt x="3069" y="3105"/>
                    </a:cubicBezTo>
                    <a:lnTo>
                      <a:pt x="3069" y="4398"/>
                    </a:lnTo>
                    <a:lnTo>
                      <a:pt x="2266" y="4398"/>
                    </a:lnTo>
                    <a:cubicBezTo>
                      <a:pt x="2008" y="4398"/>
                      <a:pt x="1883" y="4274"/>
                      <a:pt x="1883" y="3988"/>
                    </a:cubicBezTo>
                    <a:lnTo>
                      <a:pt x="1883" y="2017"/>
                    </a:lnTo>
                    <a:cubicBezTo>
                      <a:pt x="1883" y="1731"/>
                      <a:pt x="2043" y="1597"/>
                      <a:pt x="2391" y="1597"/>
                    </a:cubicBezTo>
                    <a:lnTo>
                      <a:pt x="4104" y="1597"/>
                    </a:lnTo>
                    <a:cubicBezTo>
                      <a:pt x="4318" y="1597"/>
                      <a:pt x="4407" y="1508"/>
                      <a:pt x="4407" y="1303"/>
                    </a:cubicBezTo>
                    <a:lnTo>
                      <a:pt x="4407" y="304"/>
                    </a:lnTo>
                    <a:cubicBezTo>
                      <a:pt x="4407" y="90"/>
                      <a:pt x="4318" y="0"/>
                      <a:pt x="41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73"/>
              <p:cNvSpPr/>
              <p:nvPr/>
            </p:nvSpPr>
            <p:spPr>
              <a:xfrm>
                <a:off x="1790327" y="1843254"/>
                <a:ext cx="320355" cy="382661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6246" extrusionOk="0">
                    <a:moveTo>
                      <a:pt x="4247" y="286"/>
                    </a:moveTo>
                    <a:cubicBezTo>
                      <a:pt x="4381" y="286"/>
                      <a:pt x="4408" y="313"/>
                      <a:pt x="4408" y="447"/>
                    </a:cubicBezTo>
                    <a:lnTo>
                      <a:pt x="4408" y="1446"/>
                    </a:lnTo>
                    <a:cubicBezTo>
                      <a:pt x="4408" y="1571"/>
                      <a:pt x="4381" y="1598"/>
                      <a:pt x="4247" y="1598"/>
                    </a:cubicBezTo>
                    <a:lnTo>
                      <a:pt x="2534" y="1598"/>
                    </a:lnTo>
                    <a:cubicBezTo>
                      <a:pt x="1990" y="1598"/>
                      <a:pt x="1883" y="1901"/>
                      <a:pt x="1883" y="2160"/>
                    </a:cubicBezTo>
                    <a:lnTo>
                      <a:pt x="1883" y="4131"/>
                    </a:lnTo>
                    <a:cubicBezTo>
                      <a:pt x="1883" y="4488"/>
                      <a:pt x="2070" y="4684"/>
                      <a:pt x="2409" y="4684"/>
                    </a:cubicBezTo>
                    <a:lnTo>
                      <a:pt x="3355" y="4684"/>
                    </a:lnTo>
                    <a:lnTo>
                      <a:pt x="3355" y="3248"/>
                    </a:lnTo>
                    <a:cubicBezTo>
                      <a:pt x="3355" y="3123"/>
                      <a:pt x="3382" y="3096"/>
                      <a:pt x="3507" y="3096"/>
                    </a:cubicBezTo>
                    <a:lnTo>
                      <a:pt x="4791" y="3096"/>
                    </a:lnTo>
                    <a:cubicBezTo>
                      <a:pt x="4916" y="3096"/>
                      <a:pt x="4943" y="3123"/>
                      <a:pt x="4943" y="3248"/>
                    </a:cubicBezTo>
                    <a:lnTo>
                      <a:pt x="4943" y="5799"/>
                    </a:lnTo>
                    <a:cubicBezTo>
                      <a:pt x="4943" y="5933"/>
                      <a:pt x="4916" y="5960"/>
                      <a:pt x="4791" y="5960"/>
                    </a:cubicBezTo>
                    <a:lnTo>
                      <a:pt x="2186" y="5960"/>
                    </a:lnTo>
                    <a:cubicBezTo>
                      <a:pt x="875" y="5960"/>
                      <a:pt x="295" y="5478"/>
                      <a:pt x="295" y="4417"/>
                    </a:cubicBezTo>
                    <a:lnTo>
                      <a:pt x="295" y="1829"/>
                    </a:lnTo>
                    <a:cubicBezTo>
                      <a:pt x="295" y="768"/>
                      <a:pt x="875" y="286"/>
                      <a:pt x="2186" y="286"/>
                    </a:cubicBezTo>
                    <a:close/>
                    <a:moveTo>
                      <a:pt x="2186" y="1"/>
                    </a:moveTo>
                    <a:cubicBezTo>
                      <a:pt x="714" y="1"/>
                      <a:pt x="1" y="598"/>
                      <a:pt x="1" y="1829"/>
                    </a:cubicBezTo>
                    <a:lnTo>
                      <a:pt x="1" y="4417"/>
                    </a:lnTo>
                    <a:cubicBezTo>
                      <a:pt x="1" y="5648"/>
                      <a:pt x="714" y="6245"/>
                      <a:pt x="2186" y="6245"/>
                    </a:cubicBezTo>
                    <a:lnTo>
                      <a:pt x="4791" y="6245"/>
                    </a:lnTo>
                    <a:cubicBezTo>
                      <a:pt x="5077" y="6245"/>
                      <a:pt x="5228" y="6085"/>
                      <a:pt x="5228" y="5799"/>
                    </a:cubicBezTo>
                    <a:lnTo>
                      <a:pt x="5228" y="3248"/>
                    </a:lnTo>
                    <a:cubicBezTo>
                      <a:pt x="5228" y="2962"/>
                      <a:pt x="5077" y="2802"/>
                      <a:pt x="4791" y="2802"/>
                    </a:cubicBezTo>
                    <a:lnTo>
                      <a:pt x="3507" y="2802"/>
                    </a:lnTo>
                    <a:cubicBezTo>
                      <a:pt x="3221" y="2802"/>
                      <a:pt x="3061" y="2962"/>
                      <a:pt x="3061" y="3248"/>
                    </a:cubicBezTo>
                    <a:lnTo>
                      <a:pt x="3061" y="4390"/>
                    </a:lnTo>
                    <a:lnTo>
                      <a:pt x="2409" y="4390"/>
                    </a:lnTo>
                    <a:cubicBezTo>
                      <a:pt x="2249" y="4390"/>
                      <a:pt x="2168" y="4354"/>
                      <a:pt x="2168" y="4131"/>
                    </a:cubicBezTo>
                    <a:lnTo>
                      <a:pt x="2168" y="2160"/>
                    </a:lnTo>
                    <a:cubicBezTo>
                      <a:pt x="2168" y="2017"/>
                      <a:pt x="2195" y="1883"/>
                      <a:pt x="2534" y="1883"/>
                    </a:cubicBezTo>
                    <a:lnTo>
                      <a:pt x="4247" y="1883"/>
                    </a:lnTo>
                    <a:cubicBezTo>
                      <a:pt x="4532" y="1883"/>
                      <a:pt x="4693" y="1731"/>
                      <a:pt x="4693" y="1446"/>
                    </a:cubicBezTo>
                    <a:lnTo>
                      <a:pt x="4693" y="447"/>
                    </a:lnTo>
                    <a:cubicBezTo>
                      <a:pt x="4693" y="161"/>
                      <a:pt x="4532" y="1"/>
                      <a:pt x="4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73"/>
              <p:cNvSpPr/>
              <p:nvPr/>
            </p:nvSpPr>
            <p:spPr>
              <a:xfrm>
                <a:off x="2004573" y="2036179"/>
                <a:ext cx="85894" cy="16351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669" extrusionOk="0">
                    <a:moveTo>
                      <a:pt x="1303" y="1"/>
                    </a:moveTo>
                    <a:cubicBezTo>
                      <a:pt x="1089" y="10"/>
                      <a:pt x="866" y="19"/>
                      <a:pt x="652" y="28"/>
                    </a:cubicBezTo>
                    <a:cubicBezTo>
                      <a:pt x="429" y="45"/>
                      <a:pt x="215" y="63"/>
                      <a:pt x="1" y="90"/>
                    </a:cubicBezTo>
                    <a:cubicBezTo>
                      <a:pt x="215" y="108"/>
                      <a:pt x="429" y="135"/>
                      <a:pt x="652" y="143"/>
                    </a:cubicBezTo>
                    <a:cubicBezTo>
                      <a:pt x="837" y="159"/>
                      <a:pt x="1022" y="168"/>
                      <a:pt x="1212" y="170"/>
                    </a:cubicBezTo>
                    <a:lnTo>
                      <a:pt x="1212" y="170"/>
                    </a:lnTo>
                    <a:cubicBezTo>
                      <a:pt x="1205" y="571"/>
                      <a:pt x="1206" y="973"/>
                      <a:pt x="1214" y="1375"/>
                    </a:cubicBezTo>
                    <a:cubicBezTo>
                      <a:pt x="1223" y="1589"/>
                      <a:pt x="1232" y="1803"/>
                      <a:pt x="1250" y="2017"/>
                    </a:cubicBezTo>
                    <a:cubicBezTo>
                      <a:pt x="1258" y="2231"/>
                      <a:pt x="1276" y="2454"/>
                      <a:pt x="1303" y="2668"/>
                    </a:cubicBezTo>
                    <a:cubicBezTo>
                      <a:pt x="1330" y="2454"/>
                      <a:pt x="1348" y="2240"/>
                      <a:pt x="1357" y="2026"/>
                    </a:cubicBezTo>
                    <a:cubicBezTo>
                      <a:pt x="1374" y="1812"/>
                      <a:pt x="1383" y="1589"/>
                      <a:pt x="1392" y="1375"/>
                    </a:cubicBezTo>
                    <a:cubicBezTo>
                      <a:pt x="1401" y="946"/>
                      <a:pt x="1401" y="518"/>
                      <a:pt x="1392" y="81"/>
                    </a:cubicBez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73"/>
              <p:cNvSpPr/>
              <p:nvPr/>
            </p:nvSpPr>
            <p:spPr>
              <a:xfrm>
                <a:off x="1890925" y="1975526"/>
                <a:ext cx="113708" cy="168111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744" extrusionOk="0">
                    <a:moveTo>
                      <a:pt x="98" y="1"/>
                    </a:moveTo>
                    <a:cubicBezTo>
                      <a:pt x="63" y="340"/>
                      <a:pt x="36" y="687"/>
                      <a:pt x="27" y="1035"/>
                    </a:cubicBezTo>
                    <a:cubicBezTo>
                      <a:pt x="18" y="1205"/>
                      <a:pt x="9" y="1383"/>
                      <a:pt x="9" y="1553"/>
                    </a:cubicBezTo>
                    <a:lnTo>
                      <a:pt x="0" y="1811"/>
                    </a:lnTo>
                    <a:cubicBezTo>
                      <a:pt x="0" y="1901"/>
                      <a:pt x="0" y="1981"/>
                      <a:pt x="9" y="2079"/>
                    </a:cubicBezTo>
                    <a:cubicBezTo>
                      <a:pt x="27" y="2266"/>
                      <a:pt x="107" y="2472"/>
                      <a:pt x="268" y="2597"/>
                    </a:cubicBezTo>
                    <a:cubicBezTo>
                      <a:pt x="403" y="2702"/>
                      <a:pt x="576" y="2744"/>
                      <a:pt x="728" y="2744"/>
                    </a:cubicBezTo>
                    <a:cubicBezTo>
                      <a:pt x="757" y="2744"/>
                      <a:pt x="785" y="2742"/>
                      <a:pt x="812" y="2739"/>
                    </a:cubicBezTo>
                    <a:cubicBezTo>
                      <a:pt x="1160" y="2730"/>
                      <a:pt x="1508" y="2704"/>
                      <a:pt x="1856" y="2668"/>
                    </a:cubicBezTo>
                    <a:cubicBezTo>
                      <a:pt x="1508" y="2623"/>
                      <a:pt x="1160" y="2605"/>
                      <a:pt x="812" y="2588"/>
                    </a:cubicBezTo>
                    <a:cubicBezTo>
                      <a:pt x="642" y="2588"/>
                      <a:pt x="491" y="2552"/>
                      <a:pt x="384" y="2454"/>
                    </a:cubicBezTo>
                    <a:cubicBezTo>
                      <a:pt x="268" y="2365"/>
                      <a:pt x="205" y="2222"/>
                      <a:pt x="196" y="2061"/>
                    </a:cubicBezTo>
                    <a:cubicBezTo>
                      <a:pt x="187" y="1990"/>
                      <a:pt x="187" y="1901"/>
                      <a:pt x="187" y="1811"/>
                    </a:cubicBezTo>
                    <a:lnTo>
                      <a:pt x="187" y="1553"/>
                    </a:lnTo>
                    <a:cubicBezTo>
                      <a:pt x="178" y="1383"/>
                      <a:pt x="178" y="1205"/>
                      <a:pt x="170" y="1035"/>
                    </a:cubicBezTo>
                    <a:cubicBezTo>
                      <a:pt x="161" y="687"/>
                      <a:pt x="134" y="340"/>
                      <a:pt x="98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73"/>
              <p:cNvSpPr/>
              <p:nvPr/>
            </p:nvSpPr>
            <p:spPr>
              <a:xfrm>
                <a:off x="1924254" y="1863778"/>
                <a:ext cx="132884" cy="686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120" extrusionOk="0">
                    <a:moveTo>
                      <a:pt x="1557" y="0"/>
                    </a:moveTo>
                    <a:cubicBezTo>
                      <a:pt x="1383" y="0"/>
                      <a:pt x="1209" y="5"/>
                      <a:pt x="1035" y="14"/>
                    </a:cubicBezTo>
                    <a:cubicBezTo>
                      <a:pt x="866" y="14"/>
                      <a:pt x="687" y="22"/>
                      <a:pt x="518" y="40"/>
                    </a:cubicBezTo>
                    <a:cubicBezTo>
                      <a:pt x="339" y="49"/>
                      <a:pt x="170" y="67"/>
                      <a:pt x="0" y="94"/>
                    </a:cubicBezTo>
                    <a:cubicBezTo>
                      <a:pt x="170" y="121"/>
                      <a:pt x="339" y="138"/>
                      <a:pt x="518" y="156"/>
                    </a:cubicBezTo>
                    <a:cubicBezTo>
                      <a:pt x="687" y="165"/>
                      <a:pt x="866" y="174"/>
                      <a:pt x="1035" y="183"/>
                    </a:cubicBezTo>
                    <a:cubicBezTo>
                      <a:pt x="1209" y="188"/>
                      <a:pt x="1383" y="190"/>
                      <a:pt x="1556" y="190"/>
                    </a:cubicBezTo>
                    <a:cubicBezTo>
                      <a:pt x="1703" y="190"/>
                      <a:pt x="1849" y="188"/>
                      <a:pt x="1994" y="185"/>
                    </a:cubicBezTo>
                    <a:lnTo>
                      <a:pt x="1994" y="185"/>
                    </a:lnTo>
                    <a:cubicBezTo>
                      <a:pt x="2001" y="327"/>
                      <a:pt x="2009" y="469"/>
                      <a:pt x="2016" y="611"/>
                    </a:cubicBezTo>
                    <a:cubicBezTo>
                      <a:pt x="2034" y="781"/>
                      <a:pt x="2052" y="950"/>
                      <a:pt x="2079" y="1120"/>
                    </a:cubicBezTo>
                    <a:cubicBezTo>
                      <a:pt x="2106" y="950"/>
                      <a:pt x="2123" y="781"/>
                      <a:pt x="2132" y="611"/>
                    </a:cubicBezTo>
                    <a:cubicBezTo>
                      <a:pt x="2150" y="433"/>
                      <a:pt x="2159" y="263"/>
                      <a:pt x="2159" y="94"/>
                    </a:cubicBezTo>
                    <a:lnTo>
                      <a:pt x="2168" y="14"/>
                    </a:lnTo>
                    <a:lnTo>
                      <a:pt x="2079" y="14"/>
                    </a:lnTo>
                    <a:cubicBezTo>
                      <a:pt x="1905" y="5"/>
                      <a:pt x="1731" y="0"/>
                      <a:pt x="1557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73"/>
              <p:cNvSpPr/>
              <p:nvPr/>
            </p:nvSpPr>
            <p:spPr>
              <a:xfrm>
                <a:off x="2155960" y="1852015"/>
                <a:ext cx="315453" cy="365139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5960" extrusionOk="0">
                    <a:moveTo>
                      <a:pt x="2650" y="1597"/>
                    </a:moveTo>
                    <a:cubicBezTo>
                      <a:pt x="2713" y="1597"/>
                      <a:pt x="2766" y="1642"/>
                      <a:pt x="2811" y="1740"/>
                    </a:cubicBezTo>
                    <a:lnTo>
                      <a:pt x="3194" y="2998"/>
                    </a:lnTo>
                    <a:lnTo>
                      <a:pt x="1901" y="2998"/>
                    </a:lnTo>
                    <a:lnTo>
                      <a:pt x="2285" y="1740"/>
                    </a:lnTo>
                    <a:cubicBezTo>
                      <a:pt x="2329" y="1642"/>
                      <a:pt x="2374" y="1597"/>
                      <a:pt x="2445" y="1597"/>
                    </a:cubicBezTo>
                    <a:close/>
                    <a:moveTo>
                      <a:pt x="1464" y="0"/>
                    </a:moveTo>
                    <a:cubicBezTo>
                      <a:pt x="1241" y="0"/>
                      <a:pt x="1107" y="81"/>
                      <a:pt x="1045" y="277"/>
                    </a:cubicBezTo>
                    <a:lnTo>
                      <a:pt x="322" y="2150"/>
                    </a:lnTo>
                    <a:cubicBezTo>
                      <a:pt x="99" y="2730"/>
                      <a:pt x="1" y="3149"/>
                      <a:pt x="1" y="3480"/>
                    </a:cubicBezTo>
                    <a:lnTo>
                      <a:pt x="1" y="5656"/>
                    </a:lnTo>
                    <a:cubicBezTo>
                      <a:pt x="1" y="5870"/>
                      <a:pt x="90" y="5960"/>
                      <a:pt x="304" y="5960"/>
                    </a:cubicBezTo>
                    <a:lnTo>
                      <a:pt x="1517" y="5960"/>
                    </a:lnTo>
                    <a:cubicBezTo>
                      <a:pt x="1723" y="5960"/>
                      <a:pt x="1812" y="5870"/>
                      <a:pt x="1812" y="5656"/>
                    </a:cubicBezTo>
                    <a:lnTo>
                      <a:pt x="1812" y="4505"/>
                    </a:lnTo>
                    <a:lnTo>
                      <a:pt x="3275" y="4505"/>
                    </a:lnTo>
                    <a:lnTo>
                      <a:pt x="3275" y="5656"/>
                    </a:lnTo>
                    <a:cubicBezTo>
                      <a:pt x="3275" y="5870"/>
                      <a:pt x="3382" y="5960"/>
                      <a:pt x="3605" y="5960"/>
                    </a:cubicBezTo>
                    <a:lnTo>
                      <a:pt x="4854" y="5960"/>
                    </a:lnTo>
                    <a:cubicBezTo>
                      <a:pt x="5059" y="5960"/>
                      <a:pt x="5148" y="5870"/>
                      <a:pt x="5148" y="5656"/>
                    </a:cubicBezTo>
                    <a:lnTo>
                      <a:pt x="5148" y="3480"/>
                    </a:lnTo>
                    <a:cubicBezTo>
                      <a:pt x="5148" y="3149"/>
                      <a:pt x="5050" y="2730"/>
                      <a:pt x="4827" y="2150"/>
                    </a:cubicBezTo>
                    <a:lnTo>
                      <a:pt x="4104" y="277"/>
                    </a:lnTo>
                    <a:cubicBezTo>
                      <a:pt x="4042" y="81"/>
                      <a:pt x="3908" y="0"/>
                      <a:pt x="36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73"/>
              <p:cNvSpPr/>
              <p:nvPr/>
            </p:nvSpPr>
            <p:spPr>
              <a:xfrm>
                <a:off x="2147260" y="1843254"/>
                <a:ext cx="332853" cy="382661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6246" extrusionOk="0">
                    <a:moveTo>
                      <a:pt x="2783" y="1883"/>
                    </a:moveTo>
                    <a:cubicBezTo>
                      <a:pt x="2783" y="1883"/>
                      <a:pt x="2801" y="1892"/>
                      <a:pt x="2810" y="1928"/>
                    </a:cubicBezTo>
                    <a:lnTo>
                      <a:pt x="3140" y="2998"/>
                    </a:lnTo>
                    <a:lnTo>
                      <a:pt x="2230" y="2998"/>
                    </a:lnTo>
                    <a:lnTo>
                      <a:pt x="2560" y="1936"/>
                    </a:lnTo>
                    <a:cubicBezTo>
                      <a:pt x="2578" y="1901"/>
                      <a:pt x="2587" y="1892"/>
                      <a:pt x="2587" y="1883"/>
                    </a:cubicBezTo>
                    <a:close/>
                    <a:moveTo>
                      <a:pt x="2587" y="1598"/>
                    </a:moveTo>
                    <a:cubicBezTo>
                      <a:pt x="2453" y="1598"/>
                      <a:pt x="2355" y="1678"/>
                      <a:pt x="2293" y="1838"/>
                    </a:cubicBezTo>
                    <a:lnTo>
                      <a:pt x="1847" y="3284"/>
                    </a:lnTo>
                    <a:lnTo>
                      <a:pt x="3533" y="3284"/>
                    </a:lnTo>
                    <a:lnTo>
                      <a:pt x="3078" y="1829"/>
                    </a:lnTo>
                    <a:cubicBezTo>
                      <a:pt x="3015" y="1678"/>
                      <a:pt x="2917" y="1598"/>
                      <a:pt x="2792" y="1598"/>
                    </a:cubicBezTo>
                    <a:close/>
                    <a:moveTo>
                      <a:pt x="3836" y="286"/>
                    </a:moveTo>
                    <a:cubicBezTo>
                      <a:pt x="4014" y="286"/>
                      <a:pt x="4077" y="357"/>
                      <a:pt x="4113" y="473"/>
                    </a:cubicBezTo>
                    <a:lnTo>
                      <a:pt x="4835" y="2347"/>
                    </a:lnTo>
                    <a:cubicBezTo>
                      <a:pt x="5049" y="2900"/>
                      <a:pt x="5147" y="3301"/>
                      <a:pt x="5147" y="3623"/>
                    </a:cubicBezTo>
                    <a:lnTo>
                      <a:pt x="5147" y="5799"/>
                    </a:lnTo>
                    <a:cubicBezTo>
                      <a:pt x="5147" y="5933"/>
                      <a:pt x="5121" y="5960"/>
                      <a:pt x="4996" y="5960"/>
                    </a:cubicBezTo>
                    <a:lnTo>
                      <a:pt x="3747" y="5960"/>
                    </a:lnTo>
                    <a:cubicBezTo>
                      <a:pt x="3577" y="5960"/>
                      <a:pt x="3568" y="5915"/>
                      <a:pt x="3568" y="5799"/>
                    </a:cubicBezTo>
                    <a:lnTo>
                      <a:pt x="3568" y="4506"/>
                    </a:lnTo>
                    <a:lnTo>
                      <a:pt x="1811" y="4506"/>
                    </a:lnTo>
                    <a:lnTo>
                      <a:pt x="1811" y="5799"/>
                    </a:lnTo>
                    <a:cubicBezTo>
                      <a:pt x="1811" y="5933"/>
                      <a:pt x="1784" y="5960"/>
                      <a:pt x="1659" y="5960"/>
                    </a:cubicBezTo>
                    <a:lnTo>
                      <a:pt x="446" y="5960"/>
                    </a:lnTo>
                    <a:cubicBezTo>
                      <a:pt x="312" y="5960"/>
                      <a:pt x="285" y="5933"/>
                      <a:pt x="285" y="5799"/>
                    </a:cubicBezTo>
                    <a:lnTo>
                      <a:pt x="285" y="3623"/>
                    </a:lnTo>
                    <a:cubicBezTo>
                      <a:pt x="285" y="3301"/>
                      <a:pt x="384" y="2900"/>
                      <a:pt x="598" y="2347"/>
                    </a:cubicBezTo>
                    <a:lnTo>
                      <a:pt x="1320" y="465"/>
                    </a:lnTo>
                    <a:cubicBezTo>
                      <a:pt x="1365" y="357"/>
                      <a:pt x="1418" y="286"/>
                      <a:pt x="1606" y="286"/>
                    </a:cubicBezTo>
                    <a:close/>
                    <a:moveTo>
                      <a:pt x="1606" y="1"/>
                    </a:moveTo>
                    <a:cubicBezTo>
                      <a:pt x="1320" y="1"/>
                      <a:pt x="1133" y="126"/>
                      <a:pt x="1053" y="366"/>
                    </a:cubicBezTo>
                    <a:lnTo>
                      <a:pt x="330" y="2249"/>
                    </a:lnTo>
                    <a:cubicBezTo>
                      <a:pt x="107" y="2838"/>
                      <a:pt x="0" y="3266"/>
                      <a:pt x="0" y="3623"/>
                    </a:cubicBezTo>
                    <a:lnTo>
                      <a:pt x="0" y="5799"/>
                    </a:lnTo>
                    <a:cubicBezTo>
                      <a:pt x="0" y="6085"/>
                      <a:pt x="161" y="6245"/>
                      <a:pt x="446" y="6245"/>
                    </a:cubicBezTo>
                    <a:lnTo>
                      <a:pt x="1659" y="6245"/>
                    </a:lnTo>
                    <a:cubicBezTo>
                      <a:pt x="1945" y="6245"/>
                      <a:pt x="2096" y="6085"/>
                      <a:pt x="2096" y="5799"/>
                    </a:cubicBezTo>
                    <a:lnTo>
                      <a:pt x="2096" y="4791"/>
                    </a:lnTo>
                    <a:lnTo>
                      <a:pt x="3274" y="4791"/>
                    </a:lnTo>
                    <a:lnTo>
                      <a:pt x="3274" y="5799"/>
                    </a:lnTo>
                    <a:cubicBezTo>
                      <a:pt x="3274" y="5969"/>
                      <a:pt x="3336" y="6245"/>
                      <a:pt x="3747" y="6245"/>
                    </a:cubicBezTo>
                    <a:lnTo>
                      <a:pt x="4996" y="6245"/>
                    </a:lnTo>
                    <a:cubicBezTo>
                      <a:pt x="5281" y="6245"/>
                      <a:pt x="5433" y="6085"/>
                      <a:pt x="5433" y="5799"/>
                    </a:cubicBezTo>
                    <a:lnTo>
                      <a:pt x="5433" y="3623"/>
                    </a:lnTo>
                    <a:cubicBezTo>
                      <a:pt x="5433" y="3266"/>
                      <a:pt x="5335" y="2838"/>
                      <a:pt x="5103" y="2249"/>
                    </a:cubicBezTo>
                    <a:lnTo>
                      <a:pt x="4380" y="375"/>
                    </a:lnTo>
                    <a:cubicBezTo>
                      <a:pt x="4300" y="126"/>
                      <a:pt x="4113" y="1"/>
                      <a:pt x="3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73"/>
              <p:cNvSpPr/>
              <p:nvPr/>
            </p:nvSpPr>
            <p:spPr>
              <a:xfrm>
                <a:off x="2236340" y="1864513"/>
                <a:ext cx="222514" cy="335181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5471" extrusionOk="0">
                    <a:moveTo>
                      <a:pt x="27" y="118"/>
                    </a:moveTo>
                    <a:cubicBezTo>
                      <a:pt x="9" y="135"/>
                      <a:pt x="9" y="153"/>
                      <a:pt x="0" y="171"/>
                    </a:cubicBezTo>
                    <a:cubicBezTo>
                      <a:pt x="9" y="153"/>
                      <a:pt x="18" y="135"/>
                      <a:pt x="27" y="118"/>
                    </a:cubicBezTo>
                    <a:close/>
                    <a:moveTo>
                      <a:pt x="2440" y="170"/>
                    </a:moveTo>
                    <a:cubicBezTo>
                      <a:pt x="2443" y="171"/>
                      <a:pt x="2445" y="171"/>
                      <a:pt x="2445" y="171"/>
                    </a:cubicBezTo>
                    <a:cubicBezTo>
                      <a:pt x="2443" y="171"/>
                      <a:pt x="2441" y="171"/>
                      <a:pt x="2440" y="170"/>
                    </a:cubicBezTo>
                    <a:close/>
                    <a:moveTo>
                      <a:pt x="2401" y="1"/>
                    </a:moveTo>
                    <a:cubicBezTo>
                      <a:pt x="2385" y="1"/>
                      <a:pt x="2370" y="2"/>
                      <a:pt x="2355" y="2"/>
                    </a:cubicBezTo>
                    <a:lnTo>
                      <a:pt x="2230" y="2"/>
                    </a:lnTo>
                    <a:lnTo>
                      <a:pt x="1981" y="10"/>
                    </a:lnTo>
                    <a:lnTo>
                      <a:pt x="964" y="37"/>
                    </a:lnTo>
                    <a:lnTo>
                      <a:pt x="464" y="55"/>
                    </a:lnTo>
                    <a:lnTo>
                      <a:pt x="205" y="73"/>
                    </a:lnTo>
                    <a:cubicBezTo>
                      <a:pt x="170" y="73"/>
                      <a:pt x="125" y="73"/>
                      <a:pt x="80" y="82"/>
                    </a:cubicBezTo>
                    <a:cubicBezTo>
                      <a:pt x="63" y="91"/>
                      <a:pt x="36" y="100"/>
                      <a:pt x="27" y="118"/>
                    </a:cubicBezTo>
                    <a:cubicBezTo>
                      <a:pt x="45" y="100"/>
                      <a:pt x="63" y="100"/>
                      <a:pt x="80" y="100"/>
                    </a:cubicBezTo>
                    <a:cubicBezTo>
                      <a:pt x="95" y="97"/>
                      <a:pt x="110" y="96"/>
                      <a:pt x="125" y="96"/>
                    </a:cubicBezTo>
                    <a:cubicBezTo>
                      <a:pt x="154" y="96"/>
                      <a:pt x="182" y="100"/>
                      <a:pt x="205" y="100"/>
                    </a:cubicBezTo>
                    <a:lnTo>
                      <a:pt x="464" y="109"/>
                    </a:lnTo>
                    <a:lnTo>
                      <a:pt x="964" y="126"/>
                    </a:lnTo>
                    <a:lnTo>
                      <a:pt x="1981" y="153"/>
                    </a:lnTo>
                    <a:lnTo>
                      <a:pt x="2230" y="162"/>
                    </a:lnTo>
                    <a:lnTo>
                      <a:pt x="2355" y="162"/>
                    </a:lnTo>
                    <a:cubicBezTo>
                      <a:pt x="2388" y="162"/>
                      <a:pt x="2421" y="167"/>
                      <a:pt x="2436" y="170"/>
                    </a:cubicBezTo>
                    <a:lnTo>
                      <a:pt x="2436" y="170"/>
                    </a:lnTo>
                    <a:cubicBezTo>
                      <a:pt x="2436" y="171"/>
                      <a:pt x="2436" y="174"/>
                      <a:pt x="2436" y="180"/>
                    </a:cubicBezTo>
                    <a:lnTo>
                      <a:pt x="2462" y="234"/>
                    </a:lnTo>
                    <a:lnTo>
                      <a:pt x="2507" y="358"/>
                    </a:lnTo>
                    <a:lnTo>
                      <a:pt x="2587" y="590"/>
                    </a:lnTo>
                    <a:lnTo>
                      <a:pt x="2953" y="1536"/>
                    </a:lnTo>
                    <a:cubicBezTo>
                      <a:pt x="3069" y="1857"/>
                      <a:pt x="3203" y="2169"/>
                      <a:pt x="3301" y="2482"/>
                    </a:cubicBezTo>
                    <a:cubicBezTo>
                      <a:pt x="3354" y="2642"/>
                      <a:pt x="3408" y="2794"/>
                      <a:pt x="3435" y="2954"/>
                    </a:cubicBezTo>
                    <a:cubicBezTo>
                      <a:pt x="3470" y="3115"/>
                      <a:pt x="3470" y="3276"/>
                      <a:pt x="3479" y="3445"/>
                    </a:cubicBezTo>
                    <a:lnTo>
                      <a:pt x="3506" y="4453"/>
                    </a:lnTo>
                    <a:cubicBezTo>
                      <a:pt x="3515" y="4792"/>
                      <a:pt x="3524" y="5131"/>
                      <a:pt x="3551" y="5470"/>
                    </a:cubicBezTo>
                    <a:cubicBezTo>
                      <a:pt x="3569" y="5131"/>
                      <a:pt x="3577" y="4792"/>
                      <a:pt x="3595" y="4462"/>
                    </a:cubicBezTo>
                    <a:lnTo>
                      <a:pt x="3622" y="3445"/>
                    </a:lnTo>
                    <a:cubicBezTo>
                      <a:pt x="3622" y="3365"/>
                      <a:pt x="3631" y="3276"/>
                      <a:pt x="3631" y="3186"/>
                    </a:cubicBezTo>
                    <a:cubicBezTo>
                      <a:pt x="3622" y="3097"/>
                      <a:pt x="3613" y="3017"/>
                      <a:pt x="3595" y="2928"/>
                    </a:cubicBezTo>
                    <a:cubicBezTo>
                      <a:pt x="3569" y="2758"/>
                      <a:pt x="3524" y="2589"/>
                      <a:pt x="3479" y="2428"/>
                    </a:cubicBezTo>
                    <a:cubicBezTo>
                      <a:pt x="3372" y="2098"/>
                      <a:pt x="3247" y="1786"/>
                      <a:pt x="3123" y="1474"/>
                    </a:cubicBezTo>
                    <a:lnTo>
                      <a:pt x="2757" y="528"/>
                    </a:lnTo>
                    <a:lnTo>
                      <a:pt x="2668" y="296"/>
                    </a:lnTo>
                    <a:lnTo>
                      <a:pt x="2623" y="180"/>
                    </a:lnTo>
                    <a:lnTo>
                      <a:pt x="2596" y="118"/>
                    </a:lnTo>
                    <a:cubicBezTo>
                      <a:pt x="2587" y="100"/>
                      <a:pt x="2560" y="46"/>
                      <a:pt x="2516" y="28"/>
                    </a:cubicBezTo>
                    <a:cubicBezTo>
                      <a:pt x="2468" y="5"/>
                      <a:pt x="2433" y="1"/>
                      <a:pt x="2401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73"/>
              <p:cNvSpPr/>
              <p:nvPr/>
            </p:nvSpPr>
            <p:spPr>
              <a:xfrm>
                <a:off x="2243998" y="2110556"/>
                <a:ext cx="11518" cy="89141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55" extrusionOk="0">
                    <a:moveTo>
                      <a:pt x="89" y="0"/>
                    </a:moveTo>
                    <a:cubicBezTo>
                      <a:pt x="18" y="241"/>
                      <a:pt x="0" y="482"/>
                      <a:pt x="0" y="723"/>
                    </a:cubicBezTo>
                    <a:cubicBezTo>
                      <a:pt x="0" y="848"/>
                      <a:pt x="0" y="963"/>
                      <a:pt x="18" y="1088"/>
                    </a:cubicBezTo>
                    <a:cubicBezTo>
                      <a:pt x="27" y="1204"/>
                      <a:pt x="54" y="1329"/>
                      <a:pt x="89" y="1454"/>
                    </a:cubicBezTo>
                    <a:cubicBezTo>
                      <a:pt x="134" y="1329"/>
                      <a:pt x="152" y="1213"/>
                      <a:pt x="170" y="1088"/>
                    </a:cubicBezTo>
                    <a:cubicBezTo>
                      <a:pt x="178" y="972"/>
                      <a:pt x="187" y="848"/>
                      <a:pt x="187" y="723"/>
                    </a:cubicBezTo>
                    <a:cubicBezTo>
                      <a:pt x="187" y="482"/>
                      <a:pt x="170" y="241"/>
                      <a:pt x="89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73"/>
              <p:cNvSpPr/>
              <p:nvPr/>
            </p:nvSpPr>
            <p:spPr>
              <a:xfrm>
                <a:off x="2240690" y="1931048"/>
                <a:ext cx="135089" cy="127615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83" extrusionOk="0">
                    <a:moveTo>
                      <a:pt x="1023" y="1"/>
                    </a:moveTo>
                    <a:cubicBezTo>
                      <a:pt x="973" y="1"/>
                      <a:pt x="919" y="11"/>
                      <a:pt x="866" y="31"/>
                    </a:cubicBezTo>
                    <a:cubicBezTo>
                      <a:pt x="803" y="57"/>
                      <a:pt x="741" y="102"/>
                      <a:pt x="696" y="156"/>
                    </a:cubicBezTo>
                    <a:cubicBezTo>
                      <a:pt x="643" y="209"/>
                      <a:pt x="607" y="272"/>
                      <a:pt x="580" y="334"/>
                    </a:cubicBezTo>
                    <a:cubicBezTo>
                      <a:pt x="482" y="602"/>
                      <a:pt x="384" y="878"/>
                      <a:pt x="295" y="1146"/>
                    </a:cubicBezTo>
                    <a:cubicBezTo>
                      <a:pt x="250" y="1280"/>
                      <a:pt x="206" y="1422"/>
                      <a:pt x="161" y="1556"/>
                    </a:cubicBezTo>
                    <a:cubicBezTo>
                      <a:pt x="116" y="1690"/>
                      <a:pt x="81" y="1824"/>
                      <a:pt x="36" y="1967"/>
                    </a:cubicBezTo>
                    <a:lnTo>
                      <a:pt x="1" y="2083"/>
                    </a:lnTo>
                    <a:lnTo>
                      <a:pt x="125" y="2083"/>
                    </a:lnTo>
                    <a:cubicBezTo>
                      <a:pt x="473" y="2083"/>
                      <a:pt x="821" y="2074"/>
                      <a:pt x="1160" y="2065"/>
                    </a:cubicBezTo>
                    <a:cubicBezTo>
                      <a:pt x="1339" y="2056"/>
                      <a:pt x="1508" y="2047"/>
                      <a:pt x="1678" y="2038"/>
                    </a:cubicBezTo>
                    <a:cubicBezTo>
                      <a:pt x="1856" y="2020"/>
                      <a:pt x="2026" y="2011"/>
                      <a:pt x="2204" y="1993"/>
                    </a:cubicBezTo>
                    <a:cubicBezTo>
                      <a:pt x="2026" y="1975"/>
                      <a:pt x="1856" y="1967"/>
                      <a:pt x="1678" y="1949"/>
                    </a:cubicBezTo>
                    <a:cubicBezTo>
                      <a:pt x="1508" y="1940"/>
                      <a:pt x="1339" y="1931"/>
                      <a:pt x="1160" y="1922"/>
                    </a:cubicBezTo>
                    <a:cubicBezTo>
                      <a:pt x="863" y="1906"/>
                      <a:pt x="559" y="1904"/>
                      <a:pt x="254" y="1898"/>
                    </a:cubicBezTo>
                    <a:lnTo>
                      <a:pt x="254" y="1898"/>
                    </a:lnTo>
                    <a:cubicBezTo>
                      <a:pt x="285" y="1802"/>
                      <a:pt x="315" y="1704"/>
                      <a:pt x="340" y="1610"/>
                    </a:cubicBezTo>
                    <a:cubicBezTo>
                      <a:pt x="384" y="1476"/>
                      <a:pt x="429" y="1333"/>
                      <a:pt x="464" y="1199"/>
                    </a:cubicBezTo>
                    <a:cubicBezTo>
                      <a:pt x="545" y="923"/>
                      <a:pt x="616" y="646"/>
                      <a:pt x="687" y="370"/>
                    </a:cubicBezTo>
                    <a:lnTo>
                      <a:pt x="687" y="379"/>
                    </a:lnTo>
                    <a:cubicBezTo>
                      <a:pt x="723" y="263"/>
                      <a:pt x="794" y="156"/>
                      <a:pt x="893" y="93"/>
                    </a:cubicBezTo>
                    <a:cubicBezTo>
                      <a:pt x="946" y="66"/>
                      <a:pt x="1009" y="49"/>
                      <a:pt x="1071" y="40"/>
                    </a:cubicBezTo>
                    <a:cubicBezTo>
                      <a:pt x="1133" y="40"/>
                      <a:pt x="1205" y="31"/>
                      <a:pt x="1267" y="22"/>
                    </a:cubicBezTo>
                    <a:cubicBezTo>
                      <a:pt x="1205" y="13"/>
                      <a:pt x="1133" y="13"/>
                      <a:pt x="1071" y="4"/>
                    </a:cubicBezTo>
                    <a:cubicBezTo>
                      <a:pt x="1055" y="2"/>
                      <a:pt x="1039" y="1"/>
                      <a:pt x="1023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73"/>
              <p:cNvSpPr/>
              <p:nvPr/>
            </p:nvSpPr>
            <p:spPr>
              <a:xfrm>
                <a:off x="2533661" y="1852015"/>
                <a:ext cx="360238" cy="365139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5960" extrusionOk="0">
                    <a:moveTo>
                      <a:pt x="295" y="0"/>
                    </a:moveTo>
                    <a:cubicBezTo>
                      <a:pt x="89" y="0"/>
                      <a:pt x="0" y="90"/>
                      <a:pt x="0" y="304"/>
                    </a:cubicBezTo>
                    <a:lnTo>
                      <a:pt x="0" y="5656"/>
                    </a:lnTo>
                    <a:cubicBezTo>
                      <a:pt x="0" y="5870"/>
                      <a:pt x="89" y="5960"/>
                      <a:pt x="295" y="5960"/>
                    </a:cubicBezTo>
                    <a:lnTo>
                      <a:pt x="1535" y="5960"/>
                    </a:lnTo>
                    <a:cubicBezTo>
                      <a:pt x="1740" y="5960"/>
                      <a:pt x="1829" y="5870"/>
                      <a:pt x="1829" y="5656"/>
                    </a:cubicBezTo>
                    <a:lnTo>
                      <a:pt x="1829" y="2748"/>
                    </a:lnTo>
                    <a:lnTo>
                      <a:pt x="2320" y="3649"/>
                    </a:lnTo>
                    <a:cubicBezTo>
                      <a:pt x="2418" y="3836"/>
                      <a:pt x="2543" y="3917"/>
                      <a:pt x="2757" y="3917"/>
                    </a:cubicBezTo>
                    <a:lnTo>
                      <a:pt x="3087" y="3917"/>
                    </a:lnTo>
                    <a:cubicBezTo>
                      <a:pt x="3301" y="3917"/>
                      <a:pt x="3426" y="3836"/>
                      <a:pt x="3524" y="3649"/>
                    </a:cubicBezTo>
                    <a:lnTo>
                      <a:pt x="4015" y="2748"/>
                    </a:lnTo>
                    <a:lnTo>
                      <a:pt x="4015" y="5656"/>
                    </a:lnTo>
                    <a:cubicBezTo>
                      <a:pt x="4015" y="5870"/>
                      <a:pt x="4095" y="5960"/>
                      <a:pt x="4309" y="5960"/>
                    </a:cubicBezTo>
                    <a:lnTo>
                      <a:pt x="5585" y="5960"/>
                    </a:lnTo>
                    <a:cubicBezTo>
                      <a:pt x="5790" y="5960"/>
                      <a:pt x="5879" y="5870"/>
                      <a:pt x="5879" y="5656"/>
                    </a:cubicBezTo>
                    <a:lnTo>
                      <a:pt x="5879" y="304"/>
                    </a:lnTo>
                    <a:cubicBezTo>
                      <a:pt x="5879" y="90"/>
                      <a:pt x="5790" y="0"/>
                      <a:pt x="5585" y="0"/>
                    </a:cubicBezTo>
                    <a:lnTo>
                      <a:pt x="4247" y="0"/>
                    </a:lnTo>
                    <a:cubicBezTo>
                      <a:pt x="4068" y="0"/>
                      <a:pt x="3961" y="72"/>
                      <a:pt x="3863" y="250"/>
                    </a:cubicBezTo>
                    <a:lnTo>
                      <a:pt x="3131" y="1597"/>
                    </a:lnTo>
                    <a:cubicBezTo>
                      <a:pt x="3069" y="1695"/>
                      <a:pt x="3042" y="1740"/>
                      <a:pt x="2980" y="1740"/>
                    </a:cubicBezTo>
                    <a:lnTo>
                      <a:pt x="2900" y="1740"/>
                    </a:lnTo>
                    <a:cubicBezTo>
                      <a:pt x="2837" y="1740"/>
                      <a:pt x="2810" y="1695"/>
                      <a:pt x="2757" y="1597"/>
                    </a:cubicBezTo>
                    <a:lnTo>
                      <a:pt x="2007" y="250"/>
                    </a:lnTo>
                    <a:cubicBezTo>
                      <a:pt x="1909" y="72"/>
                      <a:pt x="1802" y="0"/>
                      <a:pt x="1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73"/>
              <p:cNvSpPr/>
              <p:nvPr/>
            </p:nvSpPr>
            <p:spPr>
              <a:xfrm>
                <a:off x="2524901" y="1843254"/>
                <a:ext cx="377699" cy="382661"/>
              </a:xfrm>
              <a:custGeom>
                <a:avLst/>
                <a:gdLst/>
                <a:ahLst/>
                <a:cxnLst/>
                <a:rect l="l" t="t" r="r" b="b"/>
                <a:pathLst>
                  <a:path w="6165" h="6246" extrusionOk="0">
                    <a:moveTo>
                      <a:pt x="5728" y="286"/>
                    </a:moveTo>
                    <a:cubicBezTo>
                      <a:pt x="5853" y="286"/>
                      <a:pt x="5879" y="313"/>
                      <a:pt x="5879" y="447"/>
                    </a:cubicBezTo>
                    <a:lnTo>
                      <a:pt x="5879" y="5799"/>
                    </a:lnTo>
                    <a:cubicBezTo>
                      <a:pt x="5879" y="5933"/>
                      <a:pt x="5853" y="5960"/>
                      <a:pt x="5728" y="5960"/>
                    </a:cubicBezTo>
                    <a:lnTo>
                      <a:pt x="4452" y="5960"/>
                    </a:lnTo>
                    <a:cubicBezTo>
                      <a:pt x="4318" y="5960"/>
                      <a:pt x="4300" y="5933"/>
                      <a:pt x="4300" y="5799"/>
                    </a:cubicBezTo>
                    <a:lnTo>
                      <a:pt x="4300" y="2320"/>
                    </a:lnTo>
                    <a:lnTo>
                      <a:pt x="3542" y="3730"/>
                    </a:lnTo>
                    <a:cubicBezTo>
                      <a:pt x="3462" y="3872"/>
                      <a:pt x="3390" y="3917"/>
                      <a:pt x="3230" y="3917"/>
                    </a:cubicBezTo>
                    <a:lnTo>
                      <a:pt x="2900" y="3917"/>
                    </a:lnTo>
                    <a:cubicBezTo>
                      <a:pt x="2739" y="3917"/>
                      <a:pt x="2659" y="3872"/>
                      <a:pt x="2588" y="3721"/>
                    </a:cubicBezTo>
                    <a:lnTo>
                      <a:pt x="1829" y="2320"/>
                    </a:lnTo>
                    <a:lnTo>
                      <a:pt x="1829" y="5799"/>
                    </a:lnTo>
                    <a:cubicBezTo>
                      <a:pt x="1829" y="5933"/>
                      <a:pt x="1803" y="5960"/>
                      <a:pt x="1678" y="5960"/>
                    </a:cubicBezTo>
                    <a:lnTo>
                      <a:pt x="438" y="5960"/>
                    </a:lnTo>
                    <a:cubicBezTo>
                      <a:pt x="313" y="5960"/>
                      <a:pt x="286" y="5933"/>
                      <a:pt x="286" y="5799"/>
                    </a:cubicBezTo>
                    <a:lnTo>
                      <a:pt x="286" y="447"/>
                    </a:lnTo>
                    <a:cubicBezTo>
                      <a:pt x="286" y="313"/>
                      <a:pt x="313" y="286"/>
                      <a:pt x="438" y="286"/>
                    </a:cubicBezTo>
                    <a:lnTo>
                      <a:pt x="1776" y="286"/>
                    </a:lnTo>
                    <a:cubicBezTo>
                      <a:pt x="1883" y="286"/>
                      <a:pt x="1945" y="313"/>
                      <a:pt x="2026" y="465"/>
                    </a:cubicBezTo>
                    <a:lnTo>
                      <a:pt x="2775" y="1812"/>
                    </a:lnTo>
                    <a:cubicBezTo>
                      <a:pt x="2837" y="1928"/>
                      <a:pt x="2900" y="2026"/>
                      <a:pt x="3043" y="2026"/>
                    </a:cubicBezTo>
                    <a:lnTo>
                      <a:pt x="3123" y="2026"/>
                    </a:lnTo>
                    <a:cubicBezTo>
                      <a:pt x="3274" y="2026"/>
                      <a:pt x="3328" y="1928"/>
                      <a:pt x="3399" y="1812"/>
                    </a:cubicBezTo>
                    <a:lnTo>
                      <a:pt x="4131" y="465"/>
                    </a:lnTo>
                    <a:cubicBezTo>
                      <a:pt x="4211" y="313"/>
                      <a:pt x="4283" y="286"/>
                      <a:pt x="4390" y="286"/>
                    </a:cubicBezTo>
                    <a:close/>
                    <a:moveTo>
                      <a:pt x="438" y="1"/>
                    </a:moveTo>
                    <a:cubicBezTo>
                      <a:pt x="152" y="1"/>
                      <a:pt x="0" y="161"/>
                      <a:pt x="0" y="447"/>
                    </a:cubicBezTo>
                    <a:lnTo>
                      <a:pt x="0" y="5799"/>
                    </a:lnTo>
                    <a:cubicBezTo>
                      <a:pt x="0" y="6085"/>
                      <a:pt x="152" y="6245"/>
                      <a:pt x="438" y="6245"/>
                    </a:cubicBezTo>
                    <a:lnTo>
                      <a:pt x="1678" y="6245"/>
                    </a:lnTo>
                    <a:cubicBezTo>
                      <a:pt x="1954" y="6245"/>
                      <a:pt x="2115" y="6085"/>
                      <a:pt x="2115" y="5799"/>
                    </a:cubicBezTo>
                    <a:lnTo>
                      <a:pt x="2115" y="3462"/>
                    </a:lnTo>
                    <a:lnTo>
                      <a:pt x="2329" y="3863"/>
                    </a:lnTo>
                    <a:cubicBezTo>
                      <a:pt x="2454" y="4095"/>
                      <a:pt x="2632" y="4202"/>
                      <a:pt x="2900" y="4202"/>
                    </a:cubicBezTo>
                    <a:lnTo>
                      <a:pt x="3230" y="4202"/>
                    </a:lnTo>
                    <a:cubicBezTo>
                      <a:pt x="3498" y="4202"/>
                      <a:pt x="3667" y="4095"/>
                      <a:pt x="3792" y="3863"/>
                    </a:cubicBezTo>
                    <a:lnTo>
                      <a:pt x="4015" y="3462"/>
                    </a:lnTo>
                    <a:lnTo>
                      <a:pt x="4015" y="5799"/>
                    </a:lnTo>
                    <a:cubicBezTo>
                      <a:pt x="4015" y="6094"/>
                      <a:pt x="4167" y="6245"/>
                      <a:pt x="4452" y="6245"/>
                    </a:cubicBezTo>
                    <a:lnTo>
                      <a:pt x="5728" y="6245"/>
                    </a:lnTo>
                    <a:cubicBezTo>
                      <a:pt x="6013" y="6245"/>
                      <a:pt x="6165" y="6085"/>
                      <a:pt x="6165" y="5799"/>
                    </a:cubicBezTo>
                    <a:lnTo>
                      <a:pt x="6165" y="447"/>
                    </a:lnTo>
                    <a:cubicBezTo>
                      <a:pt x="6165" y="161"/>
                      <a:pt x="6013" y="1"/>
                      <a:pt x="5728" y="1"/>
                    </a:cubicBezTo>
                    <a:lnTo>
                      <a:pt x="4390" y="1"/>
                    </a:lnTo>
                    <a:cubicBezTo>
                      <a:pt x="4158" y="1"/>
                      <a:pt x="4006" y="99"/>
                      <a:pt x="3881" y="322"/>
                    </a:cubicBezTo>
                    <a:lnTo>
                      <a:pt x="3150" y="1669"/>
                    </a:lnTo>
                    <a:cubicBezTo>
                      <a:pt x="3132" y="1696"/>
                      <a:pt x="3114" y="1722"/>
                      <a:pt x="3105" y="1740"/>
                    </a:cubicBezTo>
                    <a:lnTo>
                      <a:pt x="3060" y="1740"/>
                    </a:lnTo>
                    <a:cubicBezTo>
                      <a:pt x="3051" y="1722"/>
                      <a:pt x="3034" y="1696"/>
                      <a:pt x="3025" y="1669"/>
                    </a:cubicBezTo>
                    <a:lnTo>
                      <a:pt x="2275" y="322"/>
                    </a:lnTo>
                    <a:cubicBezTo>
                      <a:pt x="2159" y="99"/>
                      <a:pt x="1999" y="1"/>
                      <a:pt x="1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73"/>
              <p:cNvSpPr/>
              <p:nvPr/>
            </p:nvSpPr>
            <p:spPr>
              <a:xfrm>
                <a:off x="2785585" y="1865677"/>
                <a:ext cx="96799" cy="334017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5452" extrusionOk="0">
                    <a:moveTo>
                      <a:pt x="1491" y="0"/>
                    </a:moveTo>
                    <a:cubicBezTo>
                      <a:pt x="1232" y="9"/>
                      <a:pt x="973" y="9"/>
                      <a:pt x="723" y="27"/>
                    </a:cubicBezTo>
                    <a:lnTo>
                      <a:pt x="340" y="45"/>
                    </a:lnTo>
                    <a:lnTo>
                      <a:pt x="144" y="54"/>
                    </a:lnTo>
                    <a:cubicBezTo>
                      <a:pt x="117" y="54"/>
                      <a:pt x="72" y="54"/>
                      <a:pt x="54" y="81"/>
                    </a:cubicBezTo>
                    <a:cubicBezTo>
                      <a:pt x="28" y="107"/>
                      <a:pt x="19" y="134"/>
                      <a:pt x="1" y="161"/>
                    </a:cubicBezTo>
                    <a:cubicBezTo>
                      <a:pt x="19" y="134"/>
                      <a:pt x="36" y="107"/>
                      <a:pt x="63" y="90"/>
                    </a:cubicBezTo>
                    <a:cubicBezTo>
                      <a:pt x="74" y="79"/>
                      <a:pt x="90" y="75"/>
                      <a:pt x="108" y="75"/>
                    </a:cubicBezTo>
                    <a:cubicBezTo>
                      <a:pt x="120" y="75"/>
                      <a:pt x="132" y="77"/>
                      <a:pt x="144" y="81"/>
                    </a:cubicBezTo>
                    <a:lnTo>
                      <a:pt x="340" y="90"/>
                    </a:lnTo>
                    <a:lnTo>
                      <a:pt x="714" y="107"/>
                    </a:lnTo>
                    <a:cubicBezTo>
                      <a:pt x="951" y="116"/>
                      <a:pt x="1188" y="124"/>
                      <a:pt x="1417" y="132"/>
                    </a:cubicBezTo>
                    <a:lnTo>
                      <a:pt x="1417" y="132"/>
                    </a:lnTo>
                    <a:cubicBezTo>
                      <a:pt x="1392" y="1004"/>
                      <a:pt x="1384" y="1885"/>
                      <a:pt x="1392" y="2757"/>
                    </a:cubicBezTo>
                    <a:cubicBezTo>
                      <a:pt x="1401" y="3203"/>
                      <a:pt x="1410" y="3658"/>
                      <a:pt x="1419" y="4104"/>
                    </a:cubicBezTo>
                    <a:cubicBezTo>
                      <a:pt x="1437" y="4550"/>
                      <a:pt x="1455" y="4996"/>
                      <a:pt x="1482" y="5451"/>
                    </a:cubicBezTo>
                    <a:cubicBezTo>
                      <a:pt x="1517" y="5005"/>
                      <a:pt x="1535" y="4550"/>
                      <a:pt x="1544" y="4104"/>
                    </a:cubicBezTo>
                    <a:cubicBezTo>
                      <a:pt x="1562" y="3658"/>
                      <a:pt x="1571" y="3203"/>
                      <a:pt x="1580" y="2757"/>
                    </a:cubicBezTo>
                    <a:cubicBezTo>
                      <a:pt x="1580" y="1856"/>
                      <a:pt x="1580" y="964"/>
                      <a:pt x="1553" y="63"/>
                    </a:cubicBez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73"/>
              <p:cNvSpPr/>
              <p:nvPr/>
            </p:nvSpPr>
            <p:spPr>
              <a:xfrm>
                <a:off x="2551122" y="1864023"/>
                <a:ext cx="165109" cy="112666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839" extrusionOk="0">
                    <a:moveTo>
                      <a:pt x="1357" y="179"/>
                    </a:moveTo>
                    <a:cubicBezTo>
                      <a:pt x="1357" y="179"/>
                      <a:pt x="1360" y="181"/>
                      <a:pt x="1363" y="182"/>
                    </a:cubicBezTo>
                    <a:lnTo>
                      <a:pt x="1363" y="182"/>
                    </a:lnTo>
                    <a:cubicBezTo>
                      <a:pt x="1361" y="180"/>
                      <a:pt x="1359" y="179"/>
                      <a:pt x="1357" y="179"/>
                    </a:cubicBezTo>
                    <a:close/>
                    <a:moveTo>
                      <a:pt x="1383" y="1"/>
                    </a:moveTo>
                    <a:cubicBezTo>
                      <a:pt x="1214" y="10"/>
                      <a:pt x="1071" y="10"/>
                      <a:pt x="911" y="18"/>
                    </a:cubicBezTo>
                    <a:cubicBezTo>
                      <a:pt x="607" y="36"/>
                      <a:pt x="304" y="54"/>
                      <a:pt x="1" y="90"/>
                    </a:cubicBezTo>
                    <a:cubicBezTo>
                      <a:pt x="304" y="134"/>
                      <a:pt x="616" y="152"/>
                      <a:pt x="920" y="170"/>
                    </a:cubicBezTo>
                    <a:cubicBezTo>
                      <a:pt x="1062" y="179"/>
                      <a:pt x="1223" y="179"/>
                      <a:pt x="1366" y="179"/>
                    </a:cubicBezTo>
                    <a:cubicBezTo>
                      <a:pt x="1369" y="182"/>
                      <a:pt x="1369" y="183"/>
                      <a:pt x="1367" y="183"/>
                    </a:cubicBezTo>
                    <a:cubicBezTo>
                      <a:pt x="1366" y="183"/>
                      <a:pt x="1365" y="183"/>
                      <a:pt x="1363" y="182"/>
                    </a:cubicBezTo>
                    <a:lnTo>
                      <a:pt x="1363" y="182"/>
                    </a:lnTo>
                    <a:cubicBezTo>
                      <a:pt x="1369" y="187"/>
                      <a:pt x="1375" y="199"/>
                      <a:pt x="1375" y="206"/>
                    </a:cubicBezTo>
                    <a:lnTo>
                      <a:pt x="1428" y="304"/>
                    </a:lnTo>
                    <a:lnTo>
                      <a:pt x="1544" y="509"/>
                    </a:lnTo>
                    <a:cubicBezTo>
                      <a:pt x="1687" y="777"/>
                      <a:pt x="1838" y="1035"/>
                      <a:pt x="1999" y="1294"/>
                    </a:cubicBezTo>
                    <a:cubicBezTo>
                      <a:pt x="2079" y="1428"/>
                      <a:pt x="2151" y="1553"/>
                      <a:pt x="2258" y="1687"/>
                    </a:cubicBezTo>
                    <a:cubicBezTo>
                      <a:pt x="2311" y="1749"/>
                      <a:pt x="2383" y="1803"/>
                      <a:pt x="2454" y="1821"/>
                    </a:cubicBezTo>
                    <a:cubicBezTo>
                      <a:pt x="2494" y="1834"/>
                      <a:pt x="2534" y="1838"/>
                      <a:pt x="2574" y="1838"/>
                    </a:cubicBezTo>
                    <a:cubicBezTo>
                      <a:pt x="2615" y="1838"/>
                      <a:pt x="2655" y="1834"/>
                      <a:pt x="2695" y="1829"/>
                    </a:cubicBezTo>
                    <a:cubicBezTo>
                      <a:pt x="2615" y="1821"/>
                      <a:pt x="2543" y="1812"/>
                      <a:pt x="2481" y="1776"/>
                    </a:cubicBezTo>
                    <a:cubicBezTo>
                      <a:pt x="2418" y="1740"/>
                      <a:pt x="2365" y="1687"/>
                      <a:pt x="2329" y="1633"/>
                    </a:cubicBezTo>
                    <a:cubicBezTo>
                      <a:pt x="2258" y="1508"/>
                      <a:pt x="2204" y="1357"/>
                      <a:pt x="2133" y="1223"/>
                    </a:cubicBezTo>
                    <a:cubicBezTo>
                      <a:pt x="1999" y="955"/>
                      <a:pt x="1856" y="679"/>
                      <a:pt x="1705" y="411"/>
                    </a:cubicBezTo>
                    <a:lnTo>
                      <a:pt x="1598" y="215"/>
                    </a:lnTo>
                    <a:lnTo>
                      <a:pt x="1535" y="117"/>
                    </a:lnTo>
                    <a:cubicBezTo>
                      <a:pt x="1526" y="99"/>
                      <a:pt x="1508" y="72"/>
                      <a:pt x="1490" y="54"/>
                    </a:cubicBezTo>
                    <a:cubicBezTo>
                      <a:pt x="1464" y="27"/>
                      <a:pt x="1410" y="1"/>
                      <a:pt x="1383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73"/>
              <p:cNvSpPr/>
              <p:nvPr/>
            </p:nvSpPr>
            <p:spPr>
              <a:xfrm>
                <a:off x="2622190" y="2020373"/>
                <a:ext cx="12069" cy="17932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927" extrusionOk="0">
                    <a:moveTo>
                      <a:pt x="99" y="0"/>
                    </a:moveTo>
                    <a:cubicBezTo>
                      <a:pt x="18" y="491"/>
                      <a:pt x="9" y="972"/>
                      <a:pt x="0" y="1463"/>
                    </a:cubicBezTo>
                    <a:cubicBezTo>
                      <a:pt x="0" y="1704"/>
                      <a:pt x="9" y="1945"/>
                      <a:pt x="27" y="2195"/>
                    </a:cubicBezTo>
                    <a:cubicBezTo>
                      <a:pt x="36" y="2435"/>
                      <a:pt x="54" y="2676"/>
                      <a:pt x="99" y="2926"/>
                    </a:cubicBezTo>
                    <a:cubicBezTo>
                      <a:pt x="134" y="2685"/>
                      <a:pt x="161" y="2435"/>
                      <a:pt x="170" y="2195"/>
                    </a:cubicBezTo>
                    <a:cubicBezTo>
                      <a:pt x="188" y="1954"/>
                      <a:pt x="188" y="1704"/>
                      <a:pt x="197" y="1463"/>
                    </a:cubicBezTo>
                    <a:cubicBezTo>
                      <a:pt x="188" y="972"/>
                      <a:pt x="170" y="491"/>
                      <a:pt x="99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73"/>
              <p:cNvSpPr/>
              <p:nvPr/>
            </p:nvSpPr>
            <p:spPr>
              <a:xfrm>
                <a:off x="2722727" y="1982633"/>
                <a:ext cx="58569" cy="9287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516" extrusionOk="0">
                    <a:moveTo>
                      <a:pt x="955" y="0"/>
                    </a:moveTo>
                    <a:lnTo>
                      <a:pt x="955" y="0"/>
                    </a:lnTo>
                    <a:cubicBezTo>
                      <a:pt x="750" y="232"/>
                      <a:pt x="581" y="491"/>
                      <a:pt x="429" y="750"/>
                    </a:cubicBezTo>
                    <a:cubicBezTo>
                      <a:pt x="358" y="884"/>
                      <a:pt x="286" y="1017"/>
                      <a:pt x="224" y="1151"/>
                    </a:cubicBezTo>
                    <a:cubicBezTo>
                      <a:pt x="188" y="1223"/>
                      <a:pt x="153" y="1294"/>
                      <a:pt x="126" y="1365"/>
                    </a:cubicBezTo>
                    <a:cubicBezTo>
                      <a:pt x="117" y="1401"/>
                      <a:pt x="108" y="1428"/>
                      <a:pt x="90" y="1446"/>
                    </a:cubicBezTo>
                    <a:cubicBezTo>
                      <a:pt x="81" y="1472"/>
                      <a:pt x="37" y="1481"/>
                      <a:pt x="1" y="1499"/>
                    </a:cubicBezTo>
                    <a:cubicBezTo>
                      <a:pt x="26" y="1505"/>
                      <a:pt x="54" y="1516"/>
                      <a:pt x="85" y="1516"/>
                    </a:cubicBezTo>
                    <a:cubicBezTo>
                      <a:pt x="98" y="1516"/>
                      <a:pt x="112" y="1514"/>
                      <a:pt x="126" y="1508"/>
                    </a:cubicBezTo>
                    <a:cubicBezTo>
                      <a:pt x="179" y="1490"/>
                      <a:pt x="206" y="1455"/>
                      <a:pt x="233" y="1419"/>
                    </a:cubicBezTo>
                    <a:cubicBezTo>
                      <a:pt x="277" y="1356"/>
                      <a:pt x="322" y="1294"/>
                      <a:pt x="367" y="1232"/>
                    </a:cubicBezTo>
                    <a:cubicBezTo>
                      <a:pt x="447" y="1107"/>
                      <a:pt x="527" y="973"/>
                      <a:pt x="599" y="839"/>
                    </a:cubicBezTo>
                    <a:cubicBezTo>
                      <a:pt x="741" y="571"/>
                      <a:pt x="875" y="304"/>
                      <a:pt x="955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3"/>
              <p:cNvSpPr/>
              <p:nvPr/>
            </p:nvSpPr>
            <p:spPr>
              <a:xfrm>
                <a:off x="2963806" y="1852015"/>
                <a:ext cx="271649" cy="36513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5960" extrusionOk="0">
                    <a:moveTo>
                      <a:pt x="303" y="0"/>
                    </a:moveTo>
                    <a:cubicBezTo>
                      <a:pt x="89" y="0"/>
                      <a:pt x="0" y="90"/>
                      <a:pt x="0" y="304"/>
                    </a:cubicBezTo>
                    <a:lnTo>
                      <a:pt x="0" y="5656"/>
                    </a:lnTo>
                    <a:cubicBezTo>
                      <a:pt x="0" y="5870"/>
                      <a:pt x="89" y="5960"/>
                      <a:pt x="303" y="5960"/>
                    </a:cubicBezTo>
                    <a:lnTo>
                      <a:pt x="4139" y="5960"/>
                    </a:lnTo>
                    <a:cubicBezTo>
                      <a:pt x="4345" y="5960"/>
                      <a:pt x="4434" y="5870"/>
                      <a:pt x="4434" y="5656"/>
                    </a:cubicBezTo>
                    <a:lnTo>
                      <a:pt x="4434" y="4693"/>
                    </a:lnTo>
                    <a:cubicBezTo>
                      <a:pt x="4434" y="4488"/>
                      <a:pt x="4345" y="4398"/>
                      <a:pt x="4139" y="4398"/>
                    </a:cubicBezTo>
                    <a:lnTo>
                      <a:pt x="1856" y="4398"/>
                    </a:lnTo>
                    <a:lnTo>
                      <a:pt x="1856" y="3685"/>
                    </a:lnTo>
                    <a:lnTo>
                      <a:pt x="3470" y="3685"/>
                    </a:lnTo>
                    <a:cubicBezTo>
                      <a:pt x="3676" y="3685"/>
                      <a:pt x="3765" y="3596"/>
                      <a:pt x="3765" y="3381"/>
                    </a:cubicBezTo>
                    <a:lnTo>
                      <a:pt x="3765" y="2498"/>
                    </a:lnTo>
                    <a:cubicBezTo>
                      <a:pt x="3765" y="2293"/>
                      <a:pt x="3676" y="2204"/>
                      <a:pt x="3470" y="2204"/>
                    </a:cubicBezTo>
                    <a:lnTo>
                      <a:pt x="1856" y="2204"/>
                    </a:lnTo>
                    <a:lnTo>
                      <a:pt x="1856" y="1562"/>
                    </a:lnTo>
                    <a:lnTo>
                      <a:pt x="4139" y="1562"/>
                    </a:lnTo>
                    <a:cubicBezTo>
                      <a:pt x="4345" y="1562"/>
                      <a:pt x="4434" y="1472"/>
                      <a:pt x="4434" y="1267"/>
                    </a:cubicBezTo>
                    <a:lnTo>
                      <a:pt x="4434" y="304"/>
                    </a:lnTo>
                    <a:cubicBezTo>
                      <a:pt x="4434" y="90"/>
                      <a:pt x="4345" y="0"/>
                      <a:pt x="4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73"/>
              <p:cNvSpPr/>
              <p:nvPr/>
            </p:nvSpPr>
            <p:spPr>
              <a:xfrm>
                <a:off x="2955046" y="1843254"/>
                <a:ext cx="289171" cy="382661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6246" extrusionOk="0">
                    <a:moveTo>
                      <a:pt x="4282" y="286"/>
                    </a:moveTo>
                    <a:cubicBezTo>
                      <a:pt x="4407" y="286"/>
                      <a:pt x="4434" y="313"/>
                      <a:pt x="4434" y="447"/>
                    </a:cubicBezTo>
                    <a:lnTo>
                      <a:pt x="4434" y="1410"/>
                    </a:lnTo>
                    <a:cubicBezTo>
                      <a:pt x="4434" y="1535"/>
                      <a:pt x="4407" y="1562"/>
                      <a:pt x="4282" y="1562"/>
                    </a:cubicBezTo>
                    <a:lnTo>
                      <a:pt x="1856" y="1562"/>
                    </a:lnTo>
                    <a:lnTo>
                      <a:pt x="1856" y="2490"/>
                    </a:lnTo>
                    <a:lnTo>
                      <a:pt x="3613" y="2490"/>
                    </a:lnTo>
                    <a:cubicBezTo>
                      <a:pt x="3738" y="2490"/>
                      <a:pt x="3765" y="2516"/>
                      <a:pt x="3765" y="2641"/>
                    </a:cubicBezTo>
                    <a:lnTo>
                      <a:pt x="3765" y="3524"/>
                    </a:lnTo>
                    <a:cubicBezTo>
                      <a:pt x="3765" y="3658"/>
                      <a:pt x="3738" y="3685"/>
                      <a:pt x="3613" y="3685"/>
                    </a:cubicBezTo>
                    <a:lnTo>
                      <a:pt x="1856" y="3685"/>
                    </a:lnTo>
                    <a:lnTo>
                      <a:pt x="1856" y="4684"/>
                    </a:lnTo>
                    <a:lnTo>
                      <a:pt x="4282" y="4684"/>
                    </a:lnTo>
                    <a:cubicBezTo>
                      <a:pt x="4407" y="4684"/>
                      <a:pt x="4434" y="4711"/>
                      <a:pt x="4434" y="4836"/>
                    </a:cubicBezTo>
                    <a:lnTo>
                      <a:pt x="4434" y="5799"/>
                    </a:lnTo>
                    <a:cubicBezTo>
                      <a:pt x="4434" y="5933"/>
                      <a:pt x="4407" y="5960"/>
                      <a:pt x="4282" y="5960"/>
                    </a:cubicBezTo>
                    <a:lnTo>
                      <a:pt x="446" y="5960"/>
                    </a:lnTo>
                    <a:cubicBezTo>
                      <a:pt x="313" y="5960"/>
                      <a:pt x="286" y="5933"/>
                      <a:pt x="286" y="5799"/>
                    </a:cubicBezTo>
                    <a:lnTo>
                      <a:pt x="286" y="447"/>
                    </a:lnTo>
                    <a:cubicBezTo>
                      <a:pt x="286" y="313"/>
                      <a:pt x="313" y="286"/>
                      <a:pt x="446" y="286"/>
                    </a:cubicBezTo>
                    <a:close/>
                    <a:moveTo>
                      <a:pt x="446" y="1"/>
                    </a:moveTo>
                    <a:cubicBezTo>
                      <a:pt x="161" y="1"/>
                      <a:pt x="0" y="161"/>
                      <a:pt x="0" y="447"/>
                    </a:cubicBezTo>
                    <a:lnTo>
                      <a:pt x="0" y="5799"/>
                    </a:lnTo>
                    <a:cubicBezTo>
                      <a:pt x="0" y="6085"/>
                      <a:pt x="161" y="6245"/>
                      <a:pt x="446" y="6245"/>
                    </a:cubicBezTo>
                    <a:lnTo>
                      <a:pt x="4282" y="6245"/>
                    </a:lnTo>
                    <a:cubicBezTo>
                      <a:pt x="4568" y="6245"/>
                      <a:pt x="4720" y="6085"/>
                      <a:pt x="4720" y="5799"/>
                    </a:cubicBezTo>
                    <a:lnTo>
                      <a:pt x="4720" y="4836"/>
                    </a:lnTo>
                    <a:cubicBezTo>
                      <a:pt x="4720" y="4550"/>
                      <a:pt x="4568" y="4390"/>
                      <a:pt x="4282" y="4390"/>
                    </a:cubicBezTo>
                    <a:lnTo>
                      <a:pt x="2141" y="4390"/>
                    </a:lnTo>
                    <a:lnTo>
                      <a:pt x="2141" y="3970"/>
                    </a:lnTo>
                    <a:lnTo>
                      <a:pt x="3613" y="3970"/>
                    </a:lnTo>
                    <a:cubicBezTo>
                      <a:pt x="3899" y="3970"/>
                      <a:pt x="4050" y="3810"/>
                      <a:pt x="4050" y="3524"/>
                    </a:cubicBezTo>
                    <a:lnTo>
                      <a:pt x="4050" y="2641"/>
                    </a:lnTo>
                    <a:cubicBezTo>
                      <a:pt x="4050" y="2356"/>
                      <a:pt x="3899" y="2204"/>
                      <a:pt x="3613" y="2204"/>
                    </a:cubicBezTo>
                    <a:lnTo>
                      <a:pt x="2141" y="2204"/>
                    </a:lnTo>
                    <a:lnTo>
                      <a:pt x="2141" y="1856"/>
                    </a:lnTo>
                    <a:lnTo>
                      <a:pt x="4282" y="1856"/>
                    </a:lnTo>
                    <a:cubicBezTo>
                      <a:pt x="4568" y="1856"/>
                      <a:pt x="4720" y="1696"/>
                      <a:pt x="4720" y="1410"/>
                    </a:cubicBezTo>
                    <a:lnTo>
                      <a:pt x="4720" y="447"/>
                    </a:lnTo>
                    <a:cubicBezTo>
                      <a:pt x="4720" y="161"/>
                      <a:pt x="4568" y="1"/>
                      <a:pt x="4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73"/>
              <p:cNvSpPr/>
              <p:nvPr/>
            </p:nvSpPr>
            <p:spPr>
              <a:xfrm>
                <a:off x="2981267" y="1864023"/>
                <a:ext cx="241078" cy="66227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1081" extrusionOk="0">
                    <a:moveTo>
                      <a:pt x="1936" y="1"/>
                    </a:moveTo>
                    <a:cubicBezTo>
                      <a:pt x="1285" y="10"/>
                      <a:pt x="643" y="36"/>
                      <a:pt x="1" y="90"/>
                    </a:cubicBezTo>
                    <a:cubicBezTo>
                      <a:pt x="652" y="152"/>
                      <a:pt x="1294" y="179"/>
                      <a:pt x="1936" y="188"/>
                    </a:cubicBezTo>
                    <a:lnTo>
                      <a:pt x="2900" y="188"/>
                    </a:lnTo>
                    <a:cubicBezTo>
                      <a:pt x="3201" y="180"/>
                      <a:pt x="3503" y="171"/>
                      <a:pt x="3804" y="163"/>
                    </a:cubicBezTo>
                    <a:lnTo>
                      <a:pt x="3804" y="163"/>
                    </a:lnTo>
                    <a:cubicBezTo>
                      <a:pt x="3810" y="302"/>
                      <a:pt x="3812" y="442"/>
                      <a:pt x="3828" y="589"/>
                    </a:cubicBezTo>
                    <a:cubicBezTo>
                      <a:pt x="3837" y="750"/>
                      <a:pt x="3846" y="920"/>
                      <a:pt x="3863" y="1080"/>
                    </a:cubicBezTo>
                    <a:cubicBezTo>
                      <a:pt x="3881" y="920"/>
                      <a:pt x="3890" y="750"/>
                      <a:pt x="3908" y="589"/>
                    </a:cubicBezTo>
                    <a:cubicBezTo>
                      <a:pt x="3917" y="420"/>
                      <a:pt x="3926" y="259"/>
                      <a:pt x="3935" y="90"/>
                    </a:cubicBezTo>
                    <a:lnTo>
                      <a:pt x="3935" y="27"/>
                    </a:lnTo>
                    <a:lnTo>
                      <a:pt x="3872" y="27"/>
                    </a:lnTo>
                    <a:cubicBezTo>
                      <a:pt x="3542" y="10"/>
                      <a:pt x="3221" y="1"/>
                      <a:pt x="2900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3"/>
              <p:cNvSpPr/>
              <p:nvPr/>
            </p:nvSpPr>
            <p:spPr>
              <a:xfrm>
                <a:off x="3059993" y="2132918"/>
                <a:ext cx="163455" cy="66779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090" extrusionOk="0">
                    <a:moveTo>
                      <a:pt x="1936" y="1"/>
                    </a:moveTo>
                    <a:cubicBezTo>
                      <a:pt x="1722" y="1"/>
                      <a:pt x="1508" y="1"/>
                      <a:pt x="1294" y="10"/>
                    </a:cubicBezTo>
                    <a:cubicBezTo>
                      <a:pt x="857" y="19"/>
                      <a:pt x="428" y="36"/>
                      <a:pt x="0" y="99"/>
                    </a:cubicBezTo>
                    <a:cubicBezTo>
                      <a:pt x="428" y="152"/>
                      <a:pt x="857" y="170"/>
                      <a:pt x="1285" y="188"/>
                    </a:cubicBezTo>
                    <a:lnTo>
                      <a:pt x="1936" y="188"/>
                    </a:lnTo>
                    <a:cubicBezTo>
                      <a:pt x="2125" y="188"/>
                      <a:pt x="2314" y="181"/>
                      <a:pt x="2502" y="180"/>
                    </a:cubicBezTo>
                    <a:lnTo>
                      <a:pt x="2502" y="180"/>
                    </a:lnTo>
                    <a:cubicBezTo>
                      <a:pt x="2519" y="483"/>
                      <a:pt x="2537" y="786"/>
                      <a:pt x="2578" y="1089"/>
                    </a:cubicBezTo>
                    <a:cubicBezTo>
                      <a:pt x="2623" y="759"/>
                      <a:pt x="2641" y="429"/>
                      <a:pt x="2659" y="90"/>
                    </a:cubicBezTo>
                    <a:lnTo>
                      <a:pt x="2668" y="19"/>
                    </a:lnTo>
                    <a:lnTo>
                      <a:pt x="2587" y="19"/>
                    </a:lnTo>
                    <a:cubicBezTo>
                      <a:pt x="2364" y="10"/>
                      <a:pt x="2150" y="1"/>
                      <a:pt x="1936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73"/>
              <p:cNvSpPr/>
              <p:nvPr/>
            </p:nvSpPr>
            <p:spPr>
              <a:xfrm>
                <a:off x="3059993" y="1998623"/>
                <a:ext cx="122469" cy="61694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7" extrusionOk="0">
                    <a:moveTo>
                      <a:pt x="1435" y="0"/>
                    </a:moveTo>
                    <a:cubicBezTo>
                      <a:pt x="1276" y="0"/>
                      <a:pt x="1115" y="3"/>
                      <a:pt x="955" y="7"/>
                    </a:cubicBezTo>
                    <a:cubicBezTo>
                      <a:pt x="634" y="25"/>
                      <a:pt x="321" y="43"/>
                      <a:pt x="0" y="96"/>
                    </a:cubicBezTo>
                    <a:cubicBezTo>
                      <a:pt x="321" y="150"/>
                      <a:pt x="634" y="168"/>
                      <a:pt x="955" y="186"/>
                    </a:cubicBezTo>
                    <a:cubicBezTo>
                      <a:pt x="1084" y="189"/>
                      <a:pt x="1215" y="191"/>
                      <a:pt x="1347" y="191"/>
                    </a:cubicBezTo>
                    <a:cubicBezTo>
                      <a:pt x="1507" y="191"/>
                      <a:pt x="1668" y="188"/>
                      <a:pt x="1830" y="181"/>
                    </a:cubicBezTo>
                    <a:lnTo>
                      <a:pt x="1830" y="181"/>
                    </a:lnTo>
                    <a:cubicBezTo>
                      <a:pt x="1833" y="304"/>
                      <a:pt x="1841" y="428"/>
                      <a:pt x="1856" y="551"/>
                    </a:cubicBezTo>
                    <a:cubicBezTo>
                      <a:pt x="1865" y="703"/>
                      <a:pt x="1883" y="855"/>
                      <a:pt x="1909" y="1006"/>
                    </a:cubicBezTo>
                    <a:cubicBezTo>
                      <a:pt x="1936" y="855"/>
                      <a:pt x="1954" y="703"/>
                      <a:pt x="1963" y="551"/>
                    </a:cubicBezTo>
                    <a:cubicBezTo>
                      <a:pt x="1981" y="400"/>
                      <a:pt x="1990" y="248"/>
                      <a:pt x="1998" y="96"/>
                    </a:cubicBezTo>
                    <a:lnTo>
                      <a:pt x="1998" y="16"/>
                    </a:lnTo>
                    <a:lnTo>
                      <a:pt x="1909" y="7"/>
                    </a:lnTo>
                    <a:cubicBezTo>
                      <a:pt x="1753" y="3"/>
                      <a:pt x="1595" y="0"/>
                      <a:pt x="1435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73"/>
              <p:cNvSpPr/>
              <p:nvPr/>
            </p:nvSpPr>
            <p:spPr>
              <a:xfrm>
                <a:off x="2002919" y="2321493"/>
                <a:ext cx="231827" cy="279920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4569" extrusionOk="0">
                    <a:moveTo>
                      <a:pt x="1892" y="1187"/>
                    </a:moveTo>
                    <a:cubicBezTo>
                      <a:pt x="2338" y="1187"/>
                      <a:pt x="2401" y="1312"/>
                      <a:pt x="2401" y="1472"/>
                    </a:cubicBezTo>
                    <a:lnTo>
                      <a:pt x="2401" y="3105"/>
                    </a:lnTo>
                    <a:cubicBezTo>
                      <a:pt x="2401" y="3275"/>
                      <a:pt x="2338" y="3390"/>
                      <a:pt x="1892" y="3390"/>
                    </a:cubicBezTo>
                    <a:cubicBezTo>
                      <a:pt x="1455" y="3390"/>
                      <a:pt x="1384" y="3275"/>
                      <a:pt x="1384" y="3105"/>
                    </a:cubicBezTo>
                    <a:lnTo>
                      <a:pt x="1384" y="1472"/>
                    </a:lnTo>
                    <a:cubicBezTo>
                      <a:pt x="1384" y="1312"/>
                      <a:pt x="1455" y="1187"/>
                      <a:pt x="1892" y="1187"/>
                    </a:cubicBezTo>
                    <a:close/>
                    <a:moveTo>
                      <a:pt x="1892" y="1"/>
                    </a:moveTo>
                    <a:cubicBezTo>
                      <a:pt x="376" y="1"/>
                      <a:pt x="1" y="509"/>
                      <a:pt x="1" y="1249"/>
                    </a:cubicBezTo>
                    <a:lnTo>
                      <a:pt x="1" y="3328"/>
                    </a:lnTo>
                    <a:cubicBezTo>
                      <a:pt x="1" y="4068"/>
                      <a:pt x="376" y="4568"/>
                      <a:pt x="1892" y="4568"/>
                    </a:cubicBezTo>
                    <a:cubicBezTo>
                      <a:pt x="3418" y="4568"/>
                      <a:pt x="3783" y="4068"/>
                      <a:pt x="3783" y="3328"/>
                    </a:cubicBezTo>
                    <a:lnTo>
                      <a:pt x="3783" y="1249"/>
                    </a:lnTo>
                    <a:cubicBezTo>
                      <a:pt x="3783" y="509"/>
                      <a:pt x="3418" y="1"/>
                      <a:pt x="18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73"/>
              <p:cNvSpPr/>
              <p:nvPr/>
            </p:nvSpPr>
            <p:spPr>
              <a:xfrm>
                <a:off x="1994219" y="2312732"/>
                <a:ext cx="249287" cy="297380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854" extrusionOk="0">
                    <a:moveTo>
                      <a:pt x="2034" y="1482"/>
                    </a:moveTo>
                    <a:cubicBezTo>
                      <a:pt x="2400" y="1482"/>
                      <a:pt x="2400" y="1553"/>
                      <a:pt x="2400" y="1615"/>
                    </a:cubicBezTo>
                    <a:lnTo>
                      <a:pt x="2400" y="3248"/>
                    </a:lnTo>
                    <a:cubicBezTo>
                      <a:pt x="2400" y="3319"/>
                      <a:pt x="2400" y="3391"/>
                      <a:pt x="2034" y="3391"/>
                    </a:cubicBezTo>
                    <a:cubicBezTo>
                      <a:pt x="1668" y="3391"/>
                      <a:pt x="1668" y="3310"/>
                      <a:pt x="1668" y="3248"/>
                    </a:cubicBezTo>
                    <a:lnTo>
                      <a:pt x="1668" y="1615"/>
                    </a:lnTo>
                    <a:cubicBezTo>
                      <a:pt x="1668" y="1562"/>
                      <a:pt x="1668" y="1482"/>
                      <a:pt x="2034" y="1482"/>
                    </a:cubicBezTo>
                    <a:close/>
                    <a:moveTo>
                      <a:pt x="2034" y="1187"/>
                    </a:moveTo>
                    <a:cubicBezTo>
                      <a:pt x="1731" y="1187"/>
                      <a:pt x="1383" y="1241"/>
                      <a:pt x="1383" y="1615"/>
                    </a:cubicBezTo>
                    <a:lnTo>
                      <a:pt x="1383" y="3248"/>
                    </a:lnTo>
                    <a:cubicBezTo>
                      <a:pt x="1383" y="3632"/>
                      <a:pt x="1731" y="3676"/>
                      <a:pt x="2034" y="3676"/>
                    </a:cubicBezTo>
                    <a:cubicBezTo>
                      <a:pt x="2337" y="3676"/>
                      <a:pt x="2694" y="3632"/>
                      <a:pt x="2694" y="3248"/>
                    </a:cubicBezTo>
                    <a:lnTo>
                      <a:pt x="2694" y="1615"/>
                    </a:lnTo>
                    <a:cubicBezTo>
                      <a:pt x="2694" y="1241"/>
                      <a:pt x="2337" y="1187"/>
                      <a:pt x="2034" y="1187"/>
                    </a:cubicBezTo>
                    <a:close/>
                    <a:moveTo>
                      <a:pt x="2034" y="295"/>
                    </a:moveTo>
                    <a:cubicBezTo>
                      <a:pt x="3640" y="295"/>
                      <a:pt x="3774" y="857"/>
                      <a:pt x="3774" y="1392"/>
                    </a:cubicBezTo>
                    <a:lnTo>
                      <a:pt x="3774" y="3471"/>
                    </a:lnTo>
                    <a:cubicBezTo>
                      <a:pt x="3774" y="3997"/>
                      <a:pt x="3640" y="4568"/>
                      <a:pt x="2034" y="4568"/>
                    </a:cubicBezTo>
                    <a:cubicBezTo>
                      <a:pt x="580" y="4568"/>
                      <a:pt x="286" y="4131"/>
                      <a:pt x="286" y="3471"/>
                    </a:cubicBezTo>
                    <a:lnTo>
                      <a:pt x="286" y="1392"/>
                    </a:lnTo>
                    <a:cubicBezTo>
                      <a:pt x="286" y="822"/>
                      <a:pt x="500" y="295"/>
                      <a:pt x="2034" y="295"/>
                    </a:cubicBezTo>
                    <a:close/>
                    <a:moveTo>
                      <a:pt x="2034" y="1"/>
                    </a:moveTo>
                    <a:cubicBezTo>
                      <a:pt x="625" y="1"/>
                      <a:pt x="0" y="429"/>
                      <a:pt x="0" y="1392"/>
                    </a:cubicBezTo>
                    <a:lnTo>
                      <a:pt x="0" y="3471"/>
                    </a:lnTo>
                    <a:cubicBezTo>
                      <a:pt x="0" y="4426"/>
                      <a:pt x="625" y="4854"/>
                      <a:pt x="2034" y="4854"/>
                    </a:cubicBezTo>
                    <a:cubicBezTo>
                      <a:pt x="3435" y="4854"/>
                      <a:pt x="4068" y="4426"/>
                      <a:pt x="4068" y="3471"/>
                    </a:cubicBezTo>
                    <a:lnTo>
                      <a:pt x="4068" y="1392"/>
                    </a:lnTo>
                    <a:cubicBezTo>
                      <a:pt x="4068" y="429"/>
                      <a:pt x="3435" y="1"/>
                      <a:pt x="20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73"/>
              <p:cNvSpPr/>
              <p:nvPr/>
            </p:nvSpPr>
            <p:spPr>
              <a:xfrm>
                <a:off x="2019889" y="2335400"/>
                <a:ext cx="201194" cy="1900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102" extrusionOk="0">
                    <a:moveTo>
                      <a:pt x="1608" y="1"/>
                    </a:moveTo>
                    <a:cubicBezTo>
                      <a:pt x="1423" y="1"/>
                      <a:pt x="1238" y="10"/>
                      <a:pt x="1053" y="41"/>
                    </a:cubicBezTo>
                    <a:cubicBezTo>
                      <a:pt x="785" y="77"/>
                      <a:pt x="518" y="130"/>
                      <a:pt x="286" y="300"/>
                    </a:cubicBezTo>
                    <a:cubicBezTo>
                      <a:pt x="179" y="380"/>
                      <a:pt x="90" y="496"/>
                      <a:pt x="45" y="630"/>
                    </a:cubicBezTo>
                    <a:cubicBezTo>
                      <a:pt x="9" y="755"/>
                      <a:pt x="0" y="889"/>
                      <a:pt x="9" y="1022"/>
                    </a:cubicBezTo>
                    <a:cubicBezTo>
                      <a:pt x="18" y="889"/>
                      <a:pt x="36" y="755"/>
                      <a:pt x="81" y="639"/>
                    </a:cubicBezTo>
                    <a:cubicBezTo>
                      <a:pt x="134" y="523"/>
                      <a:pt x="223" y="425"/>
                      <a:pt x="331" y="353"/>
                    </a:cubicBezTo>
                    <a:cubicBezTo>
                      <a:pt x="545" y="211"/>
                      <a:pt x="812" y="175"/>
                      <a:pt x="1062" y="148"/>
                    </a:cubicBezTo>
                    <a:cubicBezTo>
                      <a:pt x="1248" y="136"/>
                      <a:pt x="1437" y="126"/>
                      <a:pt x="1624" y="126"/>
                    </a:cubicBezTo>
                    <a:cubicBezTo>
                      <a:pt x="1966" y="126"/>
                      <a:pt x="2303" y="157"/>
                      <a:pt x="2614" y="255"/>
                    </a:cubicBezTo>
                    <a:cubicBezTo>
                      <a:pt x="2739" y="300"/>
                      <a:pt x="2846" y="344"/>
                      <a:pt x="2944" y="425"/>
                    </a:cubicBezTo>
                    <a:cubicBezTo>
                      <a:pt x="3034" y="505"/>
                      <a:pt x="3096" y="612"/>
                      <a:pt x="3123" y="728"/>
                    </a:cubicBezTo>
                    <a:cubicBezTo>
                      <a:pt x="3150" y="844"/>
                      <a:pt x="3158" y="978"/>
                      <a:pt x="3158" y="1112"/>
                    </a:cubicBezTo>
                    <a:cubicBezTo>
                      <a:pt x="3158" y="1245"/>
                      <a:pt x="3158" y="1370"/>
                      <a:pt x="3158" y="1504"/>
                    </a:cubicBezTo>
                    <a:cubicBezTo>
                      <a:pt x="3176" y="2039"/>
                      <a:pt x="3185" y="2566"/>
                      <a:pt x="3221" y="3101"/>
                    </a:cubicBezTo>
                    <a:cubicBezTo>
                      <a:pt x="3248" y="2566"/>
                      <a:pt x="3257" y="2039"/>
                      <a:pt x="3274" y="1504"/>
                    </a:cubicBezTo>
                    <a:cubicBezTo>
                      <a:pt x="3274" y="1370"/>
                      <a:pt x="3274" y="1245"/>
                      <a:pt x="3274" y="1112"/>
                    </a:cubicBezTo>
                    <a:cubicBezTo>
                      <a:pt x="3283" y="978"/>
                      <a:pt x="3283" y="835"/>
                      <a:pt x="3248" y="701"/>
                    </a:cubicBezTo>
                    <a:cubicBezTo>
                      <a:pt x="3221" y="559"/>
                      <a:pt x="3141" y="425"/>
                      <a:pt x="3034" y="327"/>
                    </a:cubicBezTo>
                    <a:cubicBezTo>
                      <a:pt x="2927" y="228"/>
                      <a:pt x="2793" y="166"/>
                      <a:pt x="2659" y="121"/>
                    </a:cubicBezTo>
                    <a:cubicBezTo>
                      <a:pt x="2400" y="41"/>
                      <a:pt x="2124" y="14"/>
                      <a:pt x="1856" y="5"/>
                    </a:cubicBezTo>
                    <a:cubicBezTo>
                      <a:pt x="1773" y="3"/>
                      <a:pt x="1691" y="1"/>
                      <a:pt x="1608" y="1"/>
                    </a:cubicBezTo>
                    <a:close/>
                  </a:path>
                </a:pathLst>
              </a:custGeom>
              <a:solidFill>
                <a:srgbClr val="F1F8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73"/>
              <p:cNvSpPr/>
              <p:nvPr/>
            </p:nvSpPr>
            <p:spPr>
              <a:xfrm>
                <a:off x="2065777" y="2411676"/>
                <a:ext cx="53117" cy="135886"/>
              </a:xfrm>
              <a:custGeom>
                <a:avLst/>
                <a:gdLst/>
                <a:ahLst/>
                <a:cxnLst/>
                <a:rect l="l" t="t" r="r" b="b"/>
                <a:pathLst>
                  <a:path w="867" h="2218" extrusionOk="0">
                    <a:moveTo>
                      <a:pt x="72" y="0"/>
                    </a:moveTo>
                    <a:cubicBezTo>
                      <a:pt x="19" y="455"/>
                      <a:pt x="1" y="919"/>
                      <a:pt x="1" y="1374"/>
                    </a:cubicBezTo>
                    <a:lnTo>
                      <a:pt x="1" y="1544"/>
                    </a:lnTo>
                    <a:cubicBezTo>
                      <a:pt x="1" y="1606"/>
                      <a:pt x="1" y="1660"/>
                      <a:pt x="10" y="1722"/>
                    </a:cubicBezTo>
                    <a:cubicBezTo>
                      <a:pt x="28" y="1847"/>
                      <a:pt x="81" y="1981"/>
                      <a:pt x="179" y="2061"/>
                    </a:cubicBezTo>
                    <a:cubicBezTo>
                      <a:pt x="326" y="2183"/>
                      <a:pt x="500" y="2217"/>
                      <a:pt x="669" y="2217"/>
                    </a:cubicBezTo>
                    <a:cubicBezTo>
                      <a:pt x="736" y="2217"/>
                      <a:pt x="803" y="2212"/>
                      <a:pt x="866" y="2204"/>
                    </a:cubicBezTo>
                    <a:cubicBezTo>
                      <a:pt x="643" y="2177"/>
                      <a:pt x="402" y="2124"/>
                      <a:pt x="259" y="1981"/>
                    </a:cubicBezTo>
                    <a:cubicBezTo>
                      <a:pt x="188" y="1910"/>
                      <a:pt x="152" y="1811"/>
                      <a:pt x="144" y="1713"/>
                    </a:cubicBezTo>
                    <a:cubicBezTo>
                      <a:pt x="135" y="1660"/>
                      <a:pt x="144" y="1606"/>
                      <a:pt x="144" y="1544"/>
                    </a:cubicBezTo>
                    <a:lnTo>
                      <a:pt x="144" y="1374"/>
                    </a:lnTo>
                    <a:cubicBezTo>
                      <a:pt x="144" y="919"/>
                      <a:pt x="126" y="455"/>
                      <a:pt x="72" y="0"/>
                    </a:cubicBezTo>
                    <a:close/>
                  </a:path>
                </a:pathLst>
              </a:custGeom>
              <a:solidFill>
                <a:srgbClr val="F1F8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73"/>
              <p:cNvSpPr/>
              <p:nvPr/>
            </p:nvSpPr>
            <p:spPr>
              <a:xfrm>
                <a:off x="2276224" y="2327497"/>
                <a:ext cx="231765" cy="268402"/>
              </a:xfrm>
              <a:custGeom>
                <a:avLst/>
                <a:gdLst/>
                <a:ahLst/>
                <a:cxnLst/>
                <a:rect l="l" t="t" r="r" b="b"/>
                <a:pathLst>
                  <a:path w="3783" h="4381" extrusionOk="0">
                    <a:moveTo>
                      <a:pt x="223" y="1"/>
                    </a:moveTo>
                    <a:cubicBezTo>
                      <a:pt x="63" y="1"/>
                      <a:pt x="0" y="63"/>
                      <a:pt x="0" y="215"/>
                    </a:cubicBezTo>
                    <a:lnTo>
                      <a:pt x="0" y="1821"/>
                    </a:lnTo>
                    <a:cubicBezTo>
                      <a:pt x="0" y="2204"/>
                      <a:pt x="45" y="2320"/>
                      <a:pt x="197" y="2686"/>
                    </a:cubicBezTo>
                    <a:lnTo>
                      <a:pt x="794" y="4176"/>
                    </a:lnTo>
                    <a:cubicBezTo>
                      <a:pt x="848" y="4327"/>
                      <a:pt x="946" y="4381"/>
                      <a:pt x="1098" y="4381"/>
                    </a:cubicBezTo>
                    <a:lnTo>
                      <a:pt x="2686" y="4381"/>
                    </a:lnTo>
                    <a:cubicBezTo>
                      <a:pt x="2837" y="4381"/>
                      <a:pt x="2935" y="4327"/>
                      <a:pt x="2998" y="4176"/>
                    </a:cubicBezTo>
                    <a:lnTo>
                      <a:pt x="3587" y="2686"/>
                    </a:lnTo>
                    <a:cubicBezTo>
                      <a:pt x="3738" y="2320"/>
                      <a:pt x="3783" y="2204"/>
                      <a:pt x="3783" y="1821"/>
                    </a:cubicBezTo>
                    <a:lnTo>
                      <a:pt x="3783" y="215"/>
                    </a:lnTo>
                    <a:cubicBezTo>
                      <a:pt x="3783" y="63"/>
                      <a:pt x="3720" y="1"/>
                      <a:pt x="3569" y="1"/>
                    </a:cubicBezTo>
                    <a:lnTo>
                      <a:pt x="2614" y="1"/>
                    </a:lnTo>
                    <a:cubicBezTo>
                      <a:pt x="2454" y="1"/>
                      <a:pt x="2391" y="63"/>
                      <a:pt x="2391" y="215"/>
                    </a:cubicBezTo>
                    <a:lnTo>
                      <a:pt x="2391" y="1892"/>
                    </a:lnTo>
                    <a:cubicBezTo>
                      <a:pt x="2391" y="1972"/>
                      <a:pt x="2373" y="2044"/>
                      <a:pt x="2347" y="2142"/>
                    </a:cubicBezTo>
                    <a:lnTo>
                      <a:pt x="2052" y="2998"/>
                    </a:lnTo>
                    <a:cubicBezTo>
                      <a:pt x="2034" y="3078"/>
                      <a:pt x="2008" y="3096"/>
                      <a:pt x="1945" y="3096"/>
                    </a:cubicBezTo>
                    <a:lnTo>
                      <a:pt x="1874" y="3096"/>
                    </a:lnTo>
                    <a:cubicBezTo>
                      <a:pt x="1811" y="3096"/>
                      <a:pt x="1785" y="3078"/>
                      <a:pt x="1758" y="2998"/>
                    </a:cubicBezTo>
                    <a:lnTo>
                      <a:pt x="1472" y="2142"/>
                    </a:lnTo>
                    <a:cubicBezTo>
                      <a:pt x="1446" y="2052"/>
                      <a:pt x="1428" y="1981"/>
                      <a:pt x="1428" y="1892"/>
                    </a:cubicBezTo>
                    <a:lnTo>
                      <a:pt x="1428" y="215"/>
                    </a:lnTo>
                    <a:cubicBezTo>
                      <a:pt x="1428" y="63"/>
                      <a:pt x="1339" y="1"/>
                      <a:pt x="11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73"/>
              <p:cNvSpPr/>
              <p:nvPr/>
            </p:nvSpPr>
            <p:spPr>
              <a:xfrm>
                <a:off x="2267463" y="2318736"/>
                <a:ext cx="249287" cy="285924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667" extrusionOk="0">
                    <a:moveTo>
                      <a:pt x="3712" y="286"/>
                    </a:moveTo>
                    <a:cubicBezTo>
                      <a:pt x="3756" y="286"/>
                      <a:pt x="3774" y="295"/>
                      <a:pt x="3774" y="295"/>
                    </a:cubicBezTo>
                    <a:cubicBezTo>
                      <a:pt x="3774" y="295"/>
                      <a:pt x="3783" y="313"/>
                      <a:pt x="3783" y="358"/>
                    </a:cubicBezTo>
                    <a:lnTo>
                      <a:pt x="3783" y="1964"/>
                    </a:lnTo>
                    <a:cubicBezTo>
                      <a:pt x="3783" y="2311"/>
                      <a:pt x="3747" y="2410"/>
                      <a:pt x="3605" y="2757"/>
                    </a:cubicBezTo>
                    <a:lnTo>
                      <a:pt x="3007" y="4265"/>
                    </a:lnTo>
                    <a:cubicBezTo>
                      <a:pt x="2971" y="4354"/>
                      <a:pt x="2936" y="4381"/>
                      <a:pt x="2829" y="4381"/>
                    </a:cubicBezTo>
                    <a:lnTo>
                      <a:pt x="1241" y="4381"/>
                    </a:lnTo>
                    <a:cubicBezTo>
                      <a:pt x="1134" y="4381"/>
                      <a:pt x="1098" y="4354"/>
                      <a:pt x="1071" y="4265"/>
                    </a:cubicBezTo>
                    <a:lnTo>
                      <a:pt x="465" y="2757"/>
                    </a:lnTo>
                    <a:cubicBezTo>
                      <a:pt x="322" y="2410"/>
                      <a:pt x="286" y="2311"/>
                      <a:pt x="286" y="1964"/>
                    </a:cubicBezTo>
                    <a:lnTo>
                      <a:pt x="286" y="358"/>
                    </a:lnTo>
                    <a:cubicBezTo>
                      <a:pt x="286" y="313"/>
                      <a:pt x="295" y="295"/>
                      <a:pt x="295" y="295"/>
                    </a:cubicBezTo>
                    <a:cubicBezTo>
                      <a:pt x="295" y="295"/>
                      <a:pt x="313" y="286"/>
                      <a:pt x="366" y="286"/>
                    </a:cubicBezTo>
                    <a:lnTo>
                      <a:pt x="1330" y="286"/>
                    </a:lnTo>
                    <a:cubicBezTo>
                      <a:pt x="1419" y="286"/>
                      <a:pt x="1419" y="304"/>
                      <a:pt x="1419" y="358"/>
                    </a:cubicBezTo>
                    <a:lnTo>
                      <a:pt x="1419" y="2035"/>
                    </a:lnTo>
                    <a:cubicBezTo>
                      <a:pt x="1419" y="2142"/>
                      <a:pt x="1446" y="2231"/>
                      <a:pt x="1482" y="2338"/>
                    </a:cubicBezTo>
                    <a:lnTo>
                      <a:pt x="1767" y="3186"/>
                    </a:lnTo>
                    <a:cubicBezTo>
                      <a:pt x="1785" y="3239"/>
                      <a:pt x="1829" y="3391"/>
                      <a:pt x="2017" y="3391"/>
                    </a:cubicBezTo>
                    <a:lnTo>
                      <a:pt x="2088" y="3391"/>
                    </a:lnTo>
                    <a:cubicBezTo>
                      <a:pt x="2276" y="3391"/>
                      <a:pt x="2320" y="3239"/>
                      <a:pt x="2338" y="3186"/>
                    </a:cubicBezTo>
                    <a:lnTo>
                      <a:pt x="2623" y="2329"/>
                    </a:lnTo>
                    <a:cubicBezTo>
                      <a:pt x="2659" y="2231"/>
                      <a:pt x="2677" y="2142"/>
                      <a:pt x="2677" y="2035"/>
                    </a:cubicBezTo>
                    <a:lnTo>
                      <a:pt x="2677" y="358"/>
                    </a:lnTo>
                    <a:cubicBezTo>
                      <a:pt x="2677" y="313"/>
                      <a:pt x="2686" y="295"/>
                      <a:pt x="2686" y="295"/>
                    </a:cubicBezTo>
                    <a:cubicBezTo>
                      <a:pt x="2686" y="295"/>
                      <a:pt x="2704" y="286"/>
                      <a:pt x="2757" y="286"/>
                    </a:cubicBezTo>
                    <a:close/>
                    <a:moveTo>
                      <a:pt x="366" y="1"/>
                    </a:moveTo>
                    <a:cubicBezTo>
                      <a:pt x="134" y="1"/>
                      <a:pt x="1" y="126"/>
                      <a:pt x="1" y="358"/>
                    </a:cubicBezTo>
                    <a:lnTo>
                      <a:pt x="1" y="1964"/>
                    </a:lnTo>
                    <a:cubicBezTo>
                      <a:pt x="1" y="2374"/>
                      <a:pt x="54" y="2508"/>
                      <a:pt x="197" y="2865"/>
                    </a:cubicBezTo>
                    <a:lnTo>
                      <a:pt x="804" y="4372"/>
                    </a:lnTo>
                    <a:cubicBezTo>
                      <a:pt x="884" y="4577"/>
                      <a:pt x="1018" y="4667"/>
                      <a:pt x="1241" y="4667"/>
                    </a:cubicBezTo>
                    <a:lnTo>
                      <a:pt x="2829" y="4667"/>
                    </a:lnTo>
                    <a:cubicBezTo>
                      <a:pt x="3052" y="4667"/>
                      <a:pt x="3185" y="4577"/>
                      <a:pt x="3266" y="4372"/>
                    </a:cubicBezTo>
                    <a:lnTo>
                      <a:pt x="3872" y="2865"/>
                    </a:lnTo>
                    <a:cubicBezTo>
                      <a:pt x="4015" y="2508"/>
                      <a:pt x="4069" y="2374"/>
                      <a:pt x="4069" y="1964"/>
                    </a:cubicBezTo>
                    <a:lnTo>
                      <a:pt x="4069" y="358"/>
                    </a:lnTo>
                    <a:cubicBezTo>
                      <a:pt x="4069" y="126"/>
                      <a:pt x="3944" y="1"/>
                      <a:pt x="3712" y="1"/>
                    </a:cubicBezTo>
                    <a:lnTo>
                      <a:pt x="2757" y="1"/>
                    </a:lnTo>
                    <a:cubicBezTo>
                      <a:pt x="2525" y="1"/>
                      <a:pt x="2391" y="126"/>
                      <a:pt x="2391" y="358"/>
                    </a:cubicBezTo>
                    <a:lnTo>
                      <a:pt x="2391" y="2035"/>
                    </a:lnTo>
                    <a:cubicBezTo>
                      <a:pt x="2391" y="2097"/>
                      <a:pt x="2374" y="2160"/>
                      <a:pt x="2347" y="2240"/>
                    </a:cubicBezTo>
                    <a:lnTo>
                      <a:pt x="2061" y="3096"/>
                    </a:lnTo>
                    <a:lnTo>
                      <a:pt x="2035" y="3096"/>
                    </a:lnTo>
                    <a:lnTo>
                      <a:pt x="1749" y="2240"/>
                    </a:lnTo>
                    <a:cubicBezTo>
                      <a:pt x="1722" y="2169"/>
                      <a:pt x="1713" y="2106"/>
                      <a:pt x="1713" y="2035"/>
                    </a:cubicBezTo>
                    <a:lnTo>
                      <a:pt x="1713" y="358"/>
                    </a:lnTo>
                    <a:cubicBezTo>
                      <a:pt x="1713" y="135"/>
                      <a:pt x="1571" y="1"/>
                      <a:pt x="13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73"/>
              <p:cNvSpPr/>
              <p:nvPr/>
            </p:nvSpPr>
            <p:spPr>
              <a:xfrm>
                <a:off x="2293685" y="2341710"/>
                <a:ext cx="73886" cy="17497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856" extrusionOk="0">
                    <a:moveTo>
                      <a:pt x="848" y="1"/>
                    </a:moveTo>
                    <a:cubicBezTo>
                      <a:pt x="572" y="10"/>
                      <a:pt x="286" y="27"/>
                      <a:pt x="1" y="54"/>
                    </a:cubicBezTo>
                    <a:cubicBezTo>
                      <a:pt x="270" y="79"/>
                      <a:pt x="540" y="89"/>
                      <a:pt x="802" y="105"/>
                    </a:cubicBezTo>
                    <a:lnTo>
                      <a:pt x="802" y="105"/>
                    </a:lnTo>
                    <a:cubicBezTo>
                      <a:pt x="785" y="561"/>
                      <a:pt x="777" y="1026"/>
                      <a:pt x="786" y="1481"/>
                    </a:cubicBezTo>
                    <a:lnTo>
                      <a:pt x="786" y="1660"/>
                    </a:lnTo>
                    <a:cubicBezTo>
                      <a:pt x="786" y="1722"/>
                      <a:pt x="795" y="1785"/>
                      <a:pt x="813" y="1847"/>
                    </a:cubicBezTo>
                    <a:cubicBezTo>
                      <a:pt x="839" y="1972"/>
                      <a:pt x="893" y="2079"/>
                      <a:pt x="929" y="2195"/>
                    </a:cubicBezTo>
                    <a:cubicBezTo>
                      <a:pt x="1018" y="2418"/>
                      <a:pt x="1107" y="2641"/>
                      <a:pt x="1205" y="2855"/>
                    </a:cubicBezTo>
                    <a:cubicBezTo>
                      <a:pt x="1152" y="2623"/>
                      <a:pt x="1089" y="2391"/>
                      <a:pt x="1018" y="2159"/>
                    </a:cubicBezTo>
                    <a:cubicBezTo>
                      <a:pt x="991" y="2052"/>
                      <a:pt x="946" y="1936"/>
                      <a:pt x="929" y="1829"/>
                    </a:cubicBezTo>
                    <a:cubicBezTo>
                      <a:pt x="920" y="1767"/>
                      <a:pt x="920" y="1713"/>
                      <a:pt x="920" y="1660"/>
                    </a:cubicBezTo>
                    <a:lnTo>
                      <a:pt x="920" y="1481"/>
                    </a:lnTo>
                    <a:cubicBezTo>
                      <a:pt x="929" y="1000"/>
                      <a:pt x="920" y="527"/>
                      <a:pt x="902" y="54"/>
                    </a:cubicBezTo>
                    <a:lnTo>
                      <a:pt x="902" y="1"/>
                    </a:ln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73"/>
              <p:cNvSpPr/>
              <p:nvPr/>
            </p:nvSpPr>
            <p:spPr>
              <a:xfrm>
                <a:off x="2440170" y="2342262"/>
                <a:ext cx="54710" cy="236177"/>
              </a:xfrm>
              <a:custGeom>
                <a:avLst/>
                <a:gdLst/>
                <a:ahLst/>
                <a:cxnLst/>
                <a:rect l="l" t="t" r="r" b="b"/>
                <a:pathLst>
                  <a:path w="893" h="3855" extrusionOk="0">
                    <a:moveTo>
                      <a:pt x="821" y="1"/>
                    </a:moveTo>
                    <a:cubicBezTo>
                      <a:pt x="688" y="1"/>
                      <a:pt x="545" y="9"/>
                      <a:pt x="411" y="18"/>
                    </a:cubicBezTo>
                    <a:cubicBezTo>
                      <a:pt x="277" y="27"/>
                      <a:pt x="135" y="27"/>
                      <a:pt x="1" y="45"/>
                    </a:cubicBezTo>
                    <a:cubicBezTo>
                      <a:pt x="135" y="54"/>
                      <a:pt x="277" y="63"/>
                      <a:pt x="411" y="63"/>
                    </a:cubicBezTo>
                    <a:cubicBezTo>
                      <a:pt x="530" y="71"/>
                      <a:pt x="656" y="79"/>
                      <a:pt x="776" y="80"/>
                    </a:cubicBezTo>
                    <a:lnTo>
                      <a:pt x="776" y="80"/>
                    </a:lnTo>
                    <a:cubicBezTo>
                      <a:pt x="767" y="399"/>
                      <a:pt x="759" y="717"/>
                      <a:pt x="759" y="1026"/>
                    </a:cubicBezTo>
                    <a:lnTo>
                      <a:pt x="750" y="1526"/>
                    </a:lnTo>
                    <a:cubicBezTo>
                      <a:pt x="750" y="1687"/>
                      <a:pt x="750" y="1847"/>
                      <a:pt x="705" y="1990"/>
                    </a:cubicBezTo>
                    <a:cubicBezTo>
                      <a:pt x="598" y="2293"/>
                      <a:pt x="474" y="2605"/>
                      <a:pt x="366" y="2918"/>
                    </a:cubicBezTo>
                    <a:cubicBezTo>
                      <a:pt x="250" y="3221"/>
                      <a:pt x="143" y="3533"/>
                      <a:pt x="45" y="3845"/>
                    </a:cubicBezTo>
                    <a:lnTo>
                      <a:pt x="10" y="3854"/>
                    </a:lnTo>
                    <a:lnTo>
                      <a:pt x="45" y="3854"/>
                    </a:lnTo>
                    <a:cubicBezTo>
                      <a:pt x="188" y="3551"/>
                      <a:pt x="322" y="3257"/>
                      <a:pt x="456" y="2953"/>
                    </a:cubicBezTo>
                    <a:cubicBezTo>
                      <a:pt x="527" y="2802"/>
                      <a:pt x="589" y="2650"/>
                      <a:pt x="652" y="2498"/>
                    </a:cubicBezTo>
                    <a:cubicBezTo>
                      <a:pt x="714" y="2347"/>
                      <a:pt x="786" y="2195"/>
                      <a:pt x="839" y="2034"/>
                    </a:cubicBezTo>
                    <a:cubicBezTo>
                      <a:pt x="893" y="1865"/>
                      <a:pt x="893" y="1687"/>
                      <a:pt x="893" y="1526"/>
                    </a:cubicBezTo>
                    <a:lnTo>
                      <a:pt x="893" y="1026"/>
                    </a:lnTo>
                    <a:cubicBezTo>
                      <a:pt x="884" y="705"/>
                      <a:pt x="875" y="375"/>
                      <a:pt x="866" y="45"/>
                    </a:cubicBezTo>
                    <a:lnTo>
                      <a:pt x="866" y="1"/>
                    </a:ln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73"/>
              <p:cNvSpPr/>
              <p:nvPr/>
            </p:nvSpPr>
            <p:spPr>
              <a:xfrm>
                <a:off x="2553879" y="2327497"/>
                <a:ext cx="200091" cy="268402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4381" extrusionOk="0">
                    <a:moveTo>
                      <a:pt x="223" y="1"/>
                    </a:moveTo>
                    <a:cubicBezTo>
                      <a:pt x="72" y="1"/>
                      <a:pt x="0" y="63"/>
                      <a:pt x="0" y="215"/>
                    </a:cubicBezTo>
                    <a:lnTo>
                      <a:pt x="0" y="4158"/>
                    </a:lnTo>
                    <a:cubicBezTo>
                      <a:pt x="0" y="4309"/>
                      <a:pt x="72" y="4381"/>
                      <a:pt x="223" y="4381"/>
                    </a:cubicBezTo>
                    <a:lnTo>
                      <a:pt x="3042" y="4381"/>
                    </a:lnTo>
                    <a:cubicBezTo>
                      <a:pt x="3194" y="4381"/>
                      <a:pt x="3265" y="4309"/>
                      <a:pt x="3265" y="4158"/>
                    </a:cubicBezTo>
                    <a:lnTo>
                      <a:pt x="3265" y="3444"/>
                    </a:lnTo>
                    <a:cubicBezTo>
                      <a:pt x="3265" y="3292"/>
                      <a:pt x="3194" y="3230"/>
                      <a:pt x="3042" y="3230"/>
                    </a:cubicBezTo>
                    <a:lnTo>
                      <a:pt x="1365" y="3230"/>
                    </a:lnTo>
                    <a:lnTo>
                      <a:pt x="1365" y="2704"/>
                    </a:lnTo>
                    <a:lnTo>
                      <a:pt x="2552" y="2704"/>
                    </a:lnTo>
                    <a:cubicBezTo>
                      <a:pt x="2703" y="2704"/>
                      <a:pt x="2766" y="2641"/>
                      <a:pt x="2766" y="2490"/>
                    </a:cubicBezTo>
                    <a:lnTo>
                      <a:pt x="2766" y="1838"/>
                    </a:lnTo>
                    <a:cubicBezTo>
                      <a:pt x="2766" y="1687"/>
                      <a:pt x="2703" y="1615"/>
                      <a:pt x="2552" y="1615"/>
                    </a:cubicBezTo>
                    <a:lnTo>
                      <a:pt x="1365" y="1615"/>
                    </a:lnTo>
                    <a:lnTo>
                      <a:pt x="1365" y="1151"/>
                    </a:lnTo>
                    <a:lnTo>
                      <a:pt x="3042" y="1151"/>
                    </a:lnTo>
                    <a:cubicBezTo>
                      <a:pt x="3194" y="1151"/>
                      <a:pt x="3265" y="1080"/>
                      <a:pt x="3265" y="928"/>
                    </a:cubicBezTo>
                    <a:lnTo>
                      <a:pt x="3265" y="215"/>
                    </a:lnTo>
                    <a:cubicBezTo>
                      <a:pt x="3265" y="63"/>
                      <a:pt x="3194" y="1"/>
                      <a:pt x="3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73"/>
              <p:cNvSpPr/>
              <p:nvPr/>
            </p:nvSpPr>
            <p:spPr>
              <a:xfrm>
                <a:off x="2545118" y="2318736"/>
                <a:ext cx="217613" cy="285924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4667" extrusionOk="0">
                    <a:moveTo>
                      <a:pt x="3185" y="286"/>
                    </a:moveTo>
                    <a:cubicBezTo>
                      <a:pt x="3239" y="286"/>
                      <a:pt x="3248" y="295"/>
                      <a:pt x="3248" y="295"/>
                    </a:cubicBezTo>
                    <a:cubicBezTo>
                      <a:pt x="3248" y="295"/>
                      <a:pt x="3266" y="313"/>
                      <a:pt x="3266" y="358"/>
                    </a:cubicBezTo>
                    <a:lnTo>
                      <a:pt x="3266" y="1071"/>
                    </a:lnTo>
                    <a:cubicBezTo>
                      <a:pt x="3266" y="1125"/>
                      <a:pt x="3248" y="1134"/>
                      <a:pt x="3248" y="1134"/>
                    </a:cubicBezTo>
                    <a:cubicBezTo>
                      <a:pt x="3248" y="1134"/>
                      <a:pt x="3239" y="1143"/>
                      <a:pt x="3185" y="1143"/>
                    </a:cubicBezTo>
                    <a:lnTo>
                      <a:pt x="1365" y="1143"/>
                    </a:lnTo>
                    <a:lnTo>
                      <a:pt x="1365" y="1901"/>
                    </a:lnTo>
                    <a:lnTo>
                      <a:pt x="2695" y="1901"/>
                    </a:lnTo>
                    <a:cubicBezTo>
                      <a:pt x="2748" y="1901"/>
                      <a:pt x="2757" y="1910"/>
                      <a:pt x="2757" y="1910"/>
                    </a:cubicBezTo>
                    <a:cubicBezTo>
                      <a:pt x="2757" y="1910"/>
                      <a:pt x="2766" y="1928"/>
                      <a:pt x="2766" y="1981"/>
                    </a:cubicBezTo>
                    <a:lnTo>
                      <a:pt x="2766" y="2633"/>
                    </a:lnTo>
                    <a:cubicBezTo>
                      <a:pt x="2766" y="2677"/>
                      <a:pt x="2757" y="2695"/>
                      <a:pt x="2757" y="2695"/>
                    </a:cubicBezTo>
                    <a:cubicBezTo>
                      <a:pt x="2757" y="2695"/>
                      <a:pt x="2748" y="2704"/>
                      <a:pt x="2695" y="2704"/>
                    </a:cubicBezTo>
                    <a:lnTo>
                      <a:pt x="1365" y="2704"/>
                    </a:lnTo>
                    <a:lnTo>
                      <a:pt x="1365" y="3516"/>
                    </a:lnTo>
                    <a:lnTo>
                      <a:pt x="3185" y="3516"/>
                    </a:lnTo>
                    <a:cubicBezTo>
                      <a:pt x="3239" y="3516"/>
                      <a:pt x="3248" y="3525"/>
                      <a:pt x="3248" y="3525"/>
                    </a:cubicBezTo>
                    <a:cubicBezTo>
                      <a:pt x="3248" y="3525"/>
                      <a:pt x="3266" y="3543"/>
                      <a:pt x="3266" y="3587"/>
                    </a:cubicBezTo>
                    <a:lnTo>
                      <a:pt x="3266" y="4301"/>
                    </a:lnTo>
                    <a:cubicBezTo>
                      <a:pt x="3266" y="4354"/>
                      <a:pt x="3248" y="4363"/>
                      <a:pt x="3248" y="4363"/>
                    </a:cubicBezTo>
                    <a:cubicBezTo>
                      <a:pt x="3248" y="4363"/>
                      <a:pt x="3239" y="4381"/>
                      <a:pt x="3185" y="4381"/>
                    </a:cubicBezTo>
                    <a:lnTo>
                      <a:pt x="366" y="4381"/>
                    </a:lnTo>
                    <a:cubicBezTo>
                      <a:pt x="313" y="4381"/>
                      <a:pt x="295" y="4363"/>
                      <a:pt x="295" y="4363"/>
                    </a:cubicBezTo>
                    <a:cubicBezTo>
                      <a:pt x="295" y="4363"/>
                      <a:pt x="286" y="4354"/>
                      <a:pt x="286" y="4301"/>
                    </a:cubicBezTo>
                    <a:lnTo>
                      <a:pt x="286" y="358"/>
                    </a:lnTo>
                    <a:cubicBezTo>
                      <a:pt x="286" y="313"/>
                      <a:pt x="295" y="295"/>
                      <a:pt x="295" y="295"/>
                    </a:cubicBezTo>
                    <a:cubicBezTo>
                      <a:pt x="295" y="295"/>
                      <a:pt x="313" y="286"/>
                      <a:pt x="366" y="286"/>
                    </a:cubicBezTo>
                    <a:close/>
                    <a:moveTo>
                      <a:pt x="366" y="1"/>
                    </a:moveTo>
                    <a:cubicBezTo>
                      <a:pt x="134" y="1"/>
                      <a:pt x="1" y="126"/>
                      <a:pt x="1" y="358"/>
                    </a:cubicBezTo>
                    <a:lnTo>
                      <a:pt x="1" y="4301"/>
                    </a:lnTo>
                    <a:cubicBezTo>
                      <a:pt x="1" y="4533"/>
                      <a:pt x="134" y="4667"/>
                      <a:pt x="366" y="4667"/>
                    </a:cubicBezTo>
                    <a:lnTo>
                      <a:pt x="3185" y="4667"/>
                    </a:lnTo>
                    <a:cubicBezTo>
                      <a:pt x="3417" y="4667"/>
                      <a:pt x="3551" y="4533"/>
                      <a:pt x="3551" y="4301"/>
                    </a:cubicBezTo>
                    <a:lnTo>
                      <a:pt x="3551" y="3587"/>
                    </a:lnTo>
                    <a:cubicBezTo>
                      <a:pt x="3551" y="3364"/>
                      <a:pt x="3417" y="3230"/>
                      <a:pt x="3185" y="3230"/>
                    </a:cubicBezTo>
                    <a:lnTo>
                      <a:pt x="1651" y="3230"/>
                    </a:lnTo>
                    <a:lnTo>
                      <a:pt x="1651" y="2989"/>
                    </a:lnTo>
                    <a:lnTo>
                      <a:pt x="2695" y="2989"/>
                    </a:lnTo>
                    <a:cubicBezTo>
                      <a:pt x="2927" y="2989"/>
                      <a:pt x="3060" y="2856"/>
                      <a:pt x="3060" y="2633"/>
                    </a:cubicBezTo>
                    <a:lnTo>
                      <a:pt x="3060" y="1981"/>
                    </a:lnTo>
                    <a:cubicBezTo>
                      <a:pt x="3060" y="1749"/>
                      <a:pt x="2927" y="1616"/>
                      <a:pt x="2695" y="1616"/>
                    </a:cubicBezTo>
                    <a:lnTo>
                      <a:pt x="1651" y="1616"/>
                    </a:lnTo>
                    <a:lnTo>
                      <a:pt x="1651" y="1437"/>
                    </a:lnTo>
                    <a:lnTo>
                      <a:pt x="3185" y="1437"/>
                    </a:lnTo>
                    <a:cubicBezTo>
                      <a:pt x="3417" y="1437"/>
                      <a:pt x="3551" y="1303"/>
                      <a:pt x="3551" y="1071"/>
                    </a:cubicBezTo>
                    <a:lnTo>
                      <a:pt x="3551" y="358"/>
                    </a:lnTo>
                    <a:cubicBezTo>
                      <a:pt x="3551" y="126"/>
                      <a:pt x="3417" y="1"/>
                      <a:pt x="3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73"/>
              <p:cNvSpPr/>
              <p:nvPr/>
            </p:nvSpPr>
            <p:spPr>
              <a:xfrm>
                <a:off x="2619985" y="2538495"/>
                <a:ext cx="119773" cy="39945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52" extrusionOk="0">
                    <a:moveTo>
                      <a:pt x="946" y="0"/>
                    </a:moveTo>
                    <a:cubicBezTo>
                      <a:pt x="634" y="9"/>
                      <a:pt x="313" y="27"/>
                      <a:pt x="1" y="72"/>
                    </a:cubicBezTo>
                    <a:cubicBezTo>
                      <a:pt x="313" y="116"/>
                      <a:pt x="634" y="134"/>
                      <a:pt x="946" y="134"/>
                    </a:cubicBezTo>
                    <a:cubicBezTo>
                      <a:pt x="1079" y="138"/>
                      <a:pt x="1211" y="140"/>
                      <a:pt x="1342" y="140"/>
                    </a:cubicBezTo>
                    <a:cubicBezTo>
                      <a:pt x="1511" y="140"/>
                      <a:pt x="1680" y="136"/>
                      <a:pt x="1850" y="128"/>
                    </a:cubicBezTo>
                    <a:lnTo>
                      <a:pt x="1850" y="128"/>
                    </a:lnTo>
                    <a:cubicBezTo>
                      <a:pt x="1860" y="298"/>
                      <a:pt x="1877" y="475"/>
                      <a:pt x="1901" y="651"/>
                    </a:cubicBezTo>
                    <a:cubicBezTo>
                      <a:pt x="1928" y="455"/>
                      <a:pt x="1937" y="259"/>
                      <a:pt x="1954" y="72"/>
                    </a:cubicBezTo>
                    <a:lnTo>
                      <a:pt x="1954" y="18"/>
                    </a:lnTo>
                    <a:lnTo>
                      <a:pt x="1901" y="18"/>
                    </a:lnTo>
                    <a:cubicBezTo>
                      <a:pt x="1580" y="0"/>
                      <a:pt x="1268" y="0"/>
                      <a:pt x="946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73"/>
              <p:cNvSpPr/>
              <p:nvPr/>
            </p:nvSpPr>
            <p:spPr>
              <a:xfrm>
                <a:off x="2619985" y="2439735"/>
                <a:ext cx="89692" cy="35963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587" extrusionOk="0">
                    <a:moveTo>
                      <a:pt x="994" y="1"/>
                    </a:moveTo>
                    <a:cubicBezTo>
                      <a:pt x="898" y="1"/>
                      <a:pt x="802" y="3"/>
                      <a:pt x="705" y="6"/>
                    </a:cubicBezTo>
                    <a:cubicBezTo>
                      <a:pt x="465" y="15"/>
                      <a:pt x="233" y="24"/>
                      <a:pt x="1" y="69"/>
                    </a:cubicBezTo>
                    <a:cubicBezTo>
                      <a:pt x="233" y="113"/>
                      <a:pt x="465" y="131"/>
                      <a:pt x="705" y="140"/>
                    </a:cubicBezTo>
                    <a:cubicBezTo>
                      <a:pt x="921" y="140"/>
                      <a:pt x="1136" y="140"/>
                      <a:pt x="1352" y="133"/>
                    </a:cubicBezTo>
                    <a:lnTo>
                      <a:pt x="1352" y="133"/>
                    </a:lnTo>
                    <a:cubicBezTo>
                      <a:pt x="1361" y="283"/>
                      <a:pt x="1378" y="438"/>
                      <a:pt x="1401" y="586"/>
                    </a:cubicBezTo>
                    <a:cubicBezTo>
                      <a:pt x="1437" y="417"/>
                      <a:pt x="1455" y="238"/>
                      <a:pt x="1464" y="69"/>
                    </a:cubicBezTo>
                    <a:lnTo>
                      <a:pt x="1464" y="15"/>
                    </a:lnTo>
                    <a:lnTo>
                      <a:pt x="1401" y="15"/>
                    </a:lnTo>
                    <a:cubicBezTo>
                      <a:pt x="1265" y="5"/>
                      <a:pt x="1130" y="1"/>
                      <a:pt x="994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73"/>
              <p:cNvSpPr/>
              <p:nvPr/>
            </p:nvSpPr>
            <p:spPr>
              <a:xfrm>
                <a:off x="2571340" y="2340424"/>
                <a:ext cx="167866" cy="4012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655" extrusionOk="0">
                    <a:moveTo>
                      <a:pt x="1683" y="0"/>
                    </a:moveTo>
                    <a:cubicBezTo>
                      <a:pt x="1571" y="0"/>
                      <a:pt x="1459" y="2"/>
                      <a:pt x="1348" y="4"/>
                    </a:cubicBezTo>
                    <a:cubicBezTo>
                      <a:pt x="902" y="13"/>
                      <a:pt x="447" y="31"/>
                      <a:pt x="1" y="75"/>
                    </a:cubicBezTo>
                    <a:cubicBezTo>
                      <a:pt x="447" y="120"/>
                      <a:pt x="902" y="138"/>
                      <a:pt x="1348" y="138"/>
                    </a:cubicBezTo>
                    <a:cubicBezTo>
                      <a:pt x="1467" y="140"/>
                      <a:pt x="1587" y="141"/>
                      <a:pt x="1707" y="141"/>
                    </a:cubicBezTo>
                    <a:cubicBezTo>
                      <a:pt x="2019" y="141"/>
                      <a:pt x="2333" y="133"/>
                      <a:pt x="2651" y="121"/>
                    </a:cubicBezTo>
                    <a:lnTo>
                      <a:pt x="2651" y="121"/>
                    </a:lnTo>
                    <a:cubicBezTo>
                      <a:pt x="2653" y="198"/>
                      <a:pt x="2661" y="279"/>
                      <a:pt x="2668" y="361"/>
                    </a:cubicBezTo>
                    <a:cubicBezTo>
                      <a:pt x="2677" y="459"/>
                      <a:pt x="2677" y="557"/>
                      <a:pt x="2695" y="655"/>
                    </a:cubicBezTo>
                    <a:cubicBezTo>
                      <a:pt x="2704" y="557"/>
                      <a:pt x="2713" y="459"/>
                      <a:pt x="2713" y="361"/>
                    </a:cubicBezTo>
                    <a:cubicBezTo>
                      <a:pt x="2722" y="262"/>
                      <a:pt x="2731" y="164"/>
                      <a:pt x="2740" y="75"/>
                    </a:cubicBezTo>
                    <a:lnTo>
                      <a:pt x="2740" y="31"/>
                    </a:lnTo>
                    <a:lnTo>
                      <a:pt x="2695" y="31"/>
                    </a:lnTo>
                    <a:cubicBezTo>
                      <a:pt x="2354" y="10"/>
                      <a:pt x="2017" y="0"/>
                      <a:pt x="1683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73"/>
              <p:cNvSpPr/>
              <p:nvPr/>
            </p:nvSpPr>
            <p:spPr>
              <a:xfrm>
                <a:off x="2797654" y="2327497"/>
                <a:ext cx="235074" cy="268402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381" extrusionOk="0">
                    <a:moveTo>
                      <a:pt x="1829" y="1089"/>
                    </a:moveTo>
                    <a:cubicBezTo>
                      <a:pt x="2043" y="1089"/>
                      <a:pt x="2097" y="1214"/>
                      <a:pt x="2097" y="1374"/>
                    </a:cubicBezTo>
                    <a:lnTo>
                      <a:pt x="2097" y="1589"/>
                    </a:lnTo>
                    <a:cubicBezTo>
                      <a:pt x="2097" y="1749"/>
                      <a:pt x="2043" y="1874"/>
                      <a:pt x="1829" y="1874"/>
                    </a:cubicBezTo>
                    <a:lnTo>
                      <a:pt x="1374" y="1874"/>
                    </a:lnTo>
                    <a:lnTo>
                      <a:pt x="1374" y="1089"/>
                    </a:lnTo>
                    <a:close/>
                    <a:moveTo>
                      <a:pt x="223" y="1"/>
                    </a:moveTo>
                    <a:cubicBezTo>
                      <a:pt x="71" y="1"/>
                      <a:pt x="0" y="63"/>
                      <a:pt x="0" y="215"/>
                    </a:cubicBezTo>
                    <a:lnTo>
                      <a:pt x="0" y="4158"/>
                    </a:lnTo>
                    <a:cubicBezTo>
                      <a:pt x="0" y="4309"/>
                      <a:pt x="71" y="4381"/>
                      <a:pt x="223" y="4381"/>
                    </a:cubicBezTo>
                    <a:lnTo>
                      <a:pt x="1160" y="4381"/>
                    </a:lnTo>
                    <a:cubicBezTo>
                      <a:pt x="1311" y="4381"/>
                      <a:pt x="1374" y="4309"/>
                      <a:pt x="1374" y="4158"/>
                    </a:cubicBezTo>
                    <a:lnTo>
                      <a:pt x="1374" y="2962"/>
                    </a:lnTo>
                    <a:lnTo>
                      <a:pt x="2230" y="2962"/>
                    </a:lnTo>
                    <a:cubicBezTo>
                      <a:pt x="2400" y="2962"/>
                      <a:pt x="2462" y="3043"/>
                      <a:pt x="2462" y="3230"/>
                    </a:cubicBezTo>
                    <a:lnTo>
                      <a:pt x="2462" y="4158"/>
                    </a:lnTo>
                    <a:cubicBezTo>
                      <a:pt x="2462" y="4309"/>
                      <a:pt x="2525" y="4381"/>
                      <a:pt x="2676" y="4381"/>
                    </a:cubicBezTo>
                    <a:lnTo>
                      <a:pt x="3622" y="4381"/>
                    </a:lnTo>
                    <a:cubicBezTo>
                      <a:pt x="3774" y="4381"/>
                      <a:pt x="3836" y="4309"/>
                      <a:pt x="3836" y="4158"/>
                    </a:cubicBezTo>
                    <a:lnTo>
                      <a:pt x="3836" y="2873"/>
                    </a:lnTo>
                    <a:cubicBezTo>
                      <a:pt x="3836" y="2356"/>
                      <a:pt x="3551" y="2035"/>
                      <a:pt x="3105" y="1990"/>
                    </a:cubicBezTo>
                    <a:cubicBezTo>
                      <a:pt x="3363" y="1874"/>
                      <a:pt x="3444" y="1633"/>
                      <a:pt x="3444" y="1294"/>
                    </a:cubicBezTo>
                    <a:lnTo>
                      <a:pt x="3444" y="1018"/>
                    </a:lnTo>
                    <a:cubicBezTo>
                      <a:pt x="3444" y="411"/>
                      <a:pt x="3158" y="1"/>
                      <a:pt x="2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3"/>
              <p:cNvSpPr/>
              <p:nvPr/>
            </p:nvSpPr>
            <p:spPr>
              <a:xfrm>
                <a:off x="2788894" y="2318736"/>
                <a:ext cx="253086" cy="285924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4667" extrusionOk="0">
                    <a:moveTo>
                      <a:pt x="1972" y="1384"/>
                    </a:moveTo>
                    <a:cubicBezTo>
                      <a:pt x="2070" y="1384"/>
                      <a:pt x="2097" y="1402"/>
                      <a:pt x="2097" y="1517"/>
                    </a:cubicBezTo>
                    <a:lnTo>
                      <a:pt x="2097" y="1732"/>
                    </a:lnTo>
                    <a:cubicBezTo>
                      <a:pt x="2097" y="1856"/>
                      <a:pt x="2070" y="1874"/>
                      <a:pt x="1972" y="1874"/>
                    </a:cubicBezTo>
                    <a:lnTo>
                      <a:pt x="1660" y="1874"/>
                    </a:lnTo>
                    <a:lnTo>
                      <a:pt x="1660" y="1384"/>
                    </a:lnTo>
                    <a:close/>
                    <a:moveTo>
                      <a:pt x="1374" y="1089"/>
                    </a:moveTo>
                    <a:lnTo>
                      <a:pt x="1374" y="2160"/>
                    </a:lnTo>
                    <a:lnTo>
                      <a:pt x="1972" y="2160"/>
                    </a:lnTo>
                    <a:cubicBezTo>
                      <a:pt x="2132" y="2160"/>
                      <a:pt x="2391" y="2106"/>
                      <a:pt x="2391" y="1732"/>
                    </a:cubicBezTo>
                    <a:lnTo>
                      <a:pt x="2391" y="1517"/>
                    </a:lnTo>
                    <a:cubicBezTo>
                      <a:pt x="2391" y="1152"/>
                      <a:pt x="2132" y="1089"/>
                      <a:pt x="1972" y="1089"/>
                    </a:cubicBezTo>
                    <a:close/>
                    <a:moveTo>
                      <a:pt x="2391" y="286"/>
                    </a:moveTo>
                    <a:cubicBezTo>
                      <a:pt x="3319" y="286"/>
                      <a:pt x="3444" y="724"/>
                      <a:pt x="3444" y="1161"/>
                    </a:cubicBezTo>
                    <a:lnTo>
                      <a:pt x="3444" y="1437"/>
                    </a:lnTo>
                    <a:cubicBezTo>
                      <a:pt x="3444" y="1839"/>
                      <a:pt x="3319" y="1946"/>
                      <a:pt x="3194" y="1999"/>
                    </a:cubicBezTo>
                    <a:lnTo>
                      <a:pt x="2686" y="2213"/>
                    </a:lnTo>
                    <a:lnTo>
                      <a:pt x="3230" y="2276"/>
                    </a:lnTo>
                    <a:cubicBezTo>
                      <a:pt x="3613" y="2311"/>
                      <a:pt x="3836" y="2588"/>
                      <a:pt x="3836" y="3016"/>
                    </a:cubicBezTo>
                    <a:lnTo>
                      <a:pt x="3836" y="4301"/>
                    </a:lnTo>
                    <a:cubicBezTo>
                      <a:pt x="3836" y="4354"/>
                      <a:pt x="3827" y="4363"/>
                      <a:pt x="3827" y="4363"/>
                    </a:cubicBezTo>
                    <a:cubicBezTo>
                      <a:pt x="3827" y="4363"/>
                      <a:pt x="3819" y="4381"/>
                      <a:pt x="3765" y="4381"/>
                    </a:cubicBezTo>
                    <a:lnTo>
                      <a:pt x="2819" y="4381"/>
                    </a:lnTo>
                    <a:cubicBezTo>
                      <a:pt x="2775" y="4381"/>
                      <a:pt x="2757" y="4363"/>
                      <a:pt x="2757" y="4363"/>
                    </a:cubicBezTo>
                    <a:cubicBezTo>
                      <a:pt x="2757" y="4363"/>
                      <a:pt x="2748" y="4354"/>
                      <a:pt x="2748" y="4301"/>
                    </a:cubicBezTo>
                    <a:lnTo>
                      <a:pt x="2748" y="3373"/>
                    </a:lnTo>
                    <a:cubicBezTo>
                      <a:pt x="2748" y="3034"/>
                      <a:pt x="2543" y="2963"/>
                      <a:pt x="2373" y="2963"/>
                    </a:cubicBezTo>
                    <a:lnTo>
                      <a:pt x="1374" y="2963"/>
                    </a:lnTo>
                    <a:lnTo>
                      <a:pt x="1374" y="4301"/>
                    </a:lnTo>
                    <a:cubicBezTo>
                      <a:pt x="1374" y="4354"/>
                      <a:pt x="1365" y="4363"/>
                      <a:pt x="1365" y="4363"/>
                    </a:cubicBezTo>
                    <a:cubicBezTo>
                      <a:pt x="1365" y="4363"/>
                      <a:pt x="1347" y="4381"/>
                      <a:pt x="1303" y="4381"/>
                    </a:cubicBezTo>
                    <a:lnTo>
                      <a:pt x="366" y="4381"/>
                    </a:lnTo>
                    <a:cubicBezTo>
                      <a:pt x="313" y="4381"/>
                      <a:pt x="295" y="4363"/>
                      <a:pt x="295" y="4363"/>
                    </a:cubicBezTo>
                    <a:cubicBezTo>
                      <a:pt x="295" y="4363"/>
                      <a:pt x="286" y="4354"/>
                      <a:pt x="286" y="4301"/>
                    </a:cubicBezTo>
                    <a:lnTo>
                      <a:pt x="286" y="358"/>
                    </a:lnTo>
                    <a:cubicBezTo>
                      <a:pt x="286" y="313"/>
                      <a:pt x="295" y="295"/>
                      <a:pt x="295" y="295"/>
                    </a:cubicBezTo>
                    <a:cubicBezTo>
                      <a:pt x="295" y="295"/>
                      <a:pt x="313" y="286"/>
                      <a:pt x="366" y="286"/>
                    </a:cubicBezTo>
                    <a:close/>
                    <a:moveTo>
                      <a:pt x="366" y="1"/>
                    </a:moveTo>
                    <a:cubicBezTo>
                      <a:pt x="134" y="1"/>
                      <a:pt x="0" y="126"/>
                      <a:pt x="0" y="358"/>
                    </a:cubicBezTo>
                    <a:lnTo>
                      <a:pt x="0" y="4301"/>
                    </a:lnTo>
                    <a:cubicBezTo>
                      <a:pt x="0" y="4533"/>
                      <a:pt x="134" y="4667"/>
                      <a:pt x="366" y="4667"/>
                    </a:cubicBezTo>
                    <a:lnTo>
                      <a:pt x="1303" y="4667"/>
                    </a:lnTo>
                    <a:cubicBezTo>
                      <a:pt x="1535" y="4667"/>
                      <a:pt x="1660" y="4533"/>
                      <a:pt x="1660" y="4301"/>
                    </a:cubicBezTo>
                    <a:lnTo>
                      <a:pt x="1660" y="3257"/>
                    </a:lnTo>
                    <a:lnTo>
                      <a:pt x="2373" y="3257"/>
                    </a:lnTo>
                    <a:cubicBezTo>
                      <a:pt x="2445" y="3257"/>
                      <a:pt x="2463" y="3257"/>
                      <a:pt x="2463" y="3373"/>
                    </a:cubicBezTo>
                    <a:lnTo>
                      <a:pt x="2463" y="4301"/>
                    </a:lnTo>
                    <a:cubicBezTo>
                      <a:pt x="2463" y="4533"/>
                      <a:pt x="2587" y="4667"/>
                      <a:pt x="2819" y="4667"/>
                    </a:cubicBezTo>
                    <a:lnTo>
                      <a:pt x="3765" y="4667"/>
                    </a:lnTo>
                    <a:cubicBezTo>
                      <a:pt x="3997" y="4667"/>
                      <a:pt x="4131" y="4533"/>
                      <a:pt x="4131" y="4301"/>
                    </a:cubicBezTo>
                    <a:lnTo>
                      <a:pt x="4131" y="3016"/>
                    </a:lnTo>
                    <a:cubicBezTo>
                      <a:pt x="4131" y="2552"/>
                      <a:pt x="3917" y="2213"/>
                      <a:pt x="3560" y="2062"/>
                    </a:cubicBezTo>
                    <a:cubicBezTo>
                      <a:pt x="3729" y="1848"/>
                      <a:pt x="3729" y="1553"/>
                      <a:pt x="3729" y="1437"/>
                    </a:cubicBezTo>
                    <a:lnTo>
                      <a:pt x="3729" y="1161"/>
                    </a:lnTo>
                    <a:cubicBezTo>
                      <a:pt x="3729" y="385"/>
                      <a:pt x="3283" y="1"/>
                      <a:pt x="2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3"/>
              <p:cNvSpPr/>
              <p:nvPr/>
            </p:nvSpPr>
            <p:spPr>
              <a:xfrm>
                <a:off x="2815115" y="2340608"/>
                <a:ext cx="179874" cy="92449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1509" extrusionOk="0">
                    <a:moveTo>
                      <a:pt x="2052" y="1"/>
                    </a:moveTo>
                    <a:cubicBezTo>
                      <a:pt x="1704" y="1"/>
                      <a:pt x="1365" y="1"/>
                      <a:pt x="1026" y="19"/>
                    </a:cubicBezTo>
                    <a:cubicBezTo>
                      <a:pt x="687" y="28"/>
                      <a:pt x="340" y="36"/>
                      <a:pt x="1" y="72"/>
                    </a:cubicBezTo>
                    <a:cubicBezTo>
                      <a:pt x="340" y="99"/>
                      <a:pt x="687" y="117"/>
                      <a:pt x="1026" y="126"/>
                    </a:cubicBezTo>
                    <a:cubicBezTo>
                      <a:pt x="1365" y="135"/>
                      <a:pt x="1704" y="135"/>
                      <a:pt x="2043" y="143"/>
                    </a:cubicBezTo>
                    <a:cubicBezTo>
                      <a:pt x="2204" y="152"/>
                      <a:pt x="2374" y="161"/>
                      <a:pt x="2516" y="233"/>
                    </a:cubicBezTo>
                    <a:cubicBezTo>
                      <a:pt x="2588" y="259"/>
                      <a:pt x="2650" y="304"/>
                      <a:pt x="2695" y="358"/>
                    </a:cubicBezTo>
                    <a:cubicBezTo>
                      <a:pt x="2748" y="420"/>
                      <a:pt x="2775" y="482"/>
                      <a:pt x="2793" y="563"/>
                    </a:cubicBezTo>
                    <a:cubicBezTo>
                      <a:pt x="2837" y="714"/>
                      <a:pt x="2829" y="893"/>
                      <a:pt x="2837" y="1062"/>
                    </a:cubicBezTo>
                    <a:cubicBezTo>
                      <a:pt x="2846" y="1143"/>
                      <a:pt x="2846" y="1232"/>
                      <a:pt x="2837" y="1312"/>
                    </a:cubicBezTo>
                    <a:cubicBezTo>
                      <a:pt x="2820" y="1392"/>
                      <a:pt x="2784" y="1473"/>
                      <a:pt x="2704" y="1508"/>
                    </a:cubicBezTo>
                    <a:cubicBezTo>
                      <a:pt x="2793" y="1491"/>
                      <a:pt x="2846" y="1401"/>
                      <a:pt x="2873" y="1321"/>
                    </a:cubicBezTo>
                    <a:cubicBezTo>
                      <a:pt x="2900" y="1232"/>
                      <a:pt x="2900" y="1143"/>
                      <a:pt x="2909" y="1062"/>
                    </a:cubicBezTo>
                    <a:cubicBezTo>
                      <a:pt x="2909" y="893"/>
                      <a:pt x="2936" y="723"/>
                      <a:pt x="2900" y="536"/>
                    </a:cubicBezTo>
                    <a:cubicBezTo>
                      <a:pt x="2891" y="447"/>
                      <a:pt x="2855" y="358"/>
                      <a:pt x="2793" y="277"/>
                    </a:cubicBezTo>
                    <a:cubicBezTo>
                      <a:pt x="2739" y="206"/>
                      <a:pt x="2659" y="143"/>
                      <a:pt x="2570" y="108"/>
                    </a:cubicBezTo>
                    <a:cubicBezTo>
                      <a:pt x="2400" y="28"/>
                      <a:pt x="2222" y="10"/>
                      <a:pt x="2052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3"/>
              <p:cNvSpPr/>
              <p:nvPr/>
            </p:nvSpPr>
            <p:spPr>
              <a:xfrm>
                <a:off x="2859961" y="2491443"/>
                <a:ext cx="8761" cy="8699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20" extrusionOk="0">
                    <a:moveTo>
                      <a:pt x="71" y="1"/>
                    </a:moveTo>
                    <a:cubicBezTo>
                      <a:pt x="18" y="242"/>
                      <a:pt x="9" y="474"/>
                      <a:pt x="0" y="715"/>
                    </a:cubicBezTo>
                    <a:cubicBezTo>
                      <a:pt x="0" y="947"/>
                      <a:pt x="18" y="1179"/>
                      <a:pt x="71" y="1419"/>
                    </a:cubicBezTo>
                    <a:cubicBezTo>
                      <a:pt x="134" y="1179"/>
                      <a:pt x="143" y="947"/>
                      <a:pt x="143" y="715"/>
                    </a:cubicBezTo>
                    <a:cubicBezTo>
                      <a:pt x="143" y="474"/>
                      <a:pt x="134" y="242"/>
                      <a:pt x="71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3"/>
              <p:cNvSpPr/>
              <p:nvPr/>
            </p:nvSpPr>
            <p:spPr>
              <a:xfrm>
                <a:off x="2952840" y="2463077"/>
                <a:ext cx="67269" cy="115362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883" extrusionOk="0">
                    <a:moveTo>
                      <a:pt x="1" y="0"/>
                    </a:moveTo>
                    <a:cubicBezTo>
                      <a:pt x="108" y="18"/>
                      <a:pt x="215" y="36"/>
                      <a:pt x="322" y="54"/>
                    </a:cubicBezTo>
                    <a:cubicBezTo>
                      <a:pt x="429" y="71"/>
                      <a:pt x="545" y="89"/>
                      <a:pt x="634" y="116"/>
                    </a:cubicBezTo>
                    <a:cubicBezTo>
                      <a:pt x="732" y="161"/>
                      <a:pt x="812" y="214"/>
                      <a:pt x="866" y="294"/>
                    </a:cubicBezTo>
                    <a:cubicBezTo>
                      <a:pt x="920" y="375"/>
                      <a:pt x="937" y="473"/>
                      <a:pt x="946" y="571"/>
                    </a:cubicBezTo>
                    <a:cubicBezTo>
                      <a:pt x="955" y="776"/>
                      <a:pt x="955" y="1008"/>
                      <a:pt x="964" y="1222"/>
                    </a:cubicBezTo>
                    <a:cubicBezTo>
                      <a:pt x="973" y="1445"/>
                      <a:pt x="991" y="1659"/>
                      <a:pt x="1018" y="1882"/>
                    </a:cubicBezTo>
                    <a:cubicBezTo>
                      <a:pt x="1053" y="1659"/>
                      <a:pt x="1071" y="1445"/>
                      <a:pt x="1080" y="1222"/>
                    </a:cubicBezTo>
                    <a:cubicBezTo>
                      <a:pt x="1089" y="999"/>
                      <a:pt x="1098" y="794"/>
                      <a:pt x="1089" y="562"/>
                    </a:cubicBezTo>
                    <a:cubicBezTo>
                      <a:pt x="1080" y="446"/>
                      <a:pt x="1044" y="321"/>
                      <a:pt x="964" y="223"/>
                    </a:cubicBezTo>
                    <a:cubicBezTo>
                      <a:pt x="893" y="125"/>
                      <a:pt x="777" y="62"/>
                      <a:pt x="661" y="36"/>
                    </a:cubicBezTo>
                    <a:cubicBezTo>
                      <a:pt x="545" y="18"/>
                      <a:pt x="438" y="18"/>
                      <a:pt x="331" y="9"/>
                    </a:cubicBezTo>
                    <a:cubicBezTo>
                      <a:pt x="215" y="9"/>
                      <a:pt x="108" y="0"/>
                      <a:pt x="1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73"/>
              <p:cNvSpPr/>
              <p:nvPr/>
            </p:nvSpPr>
            <p:spPr>
              <a:xfrm>
                <a:off x="2859961" y="2376693"/>
                <a:ext cx="49747" cy="8693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1419" extrusionOk="0">
                    <a:moveTo>
                      <a:pt x="71" y="1"/>
                    </a:moveTo>
                    <a:cubicBezTo>
                      <a:pt x="36" y="232"/>
                      <a:pt x="18" y="456"/>
                      <a:pt x="9" y="679"/>
                    </a:cubicBezTo>
                    <a:cubicBezTo>
                      <a:pt x="0" y="902"/>
                      <a:pt x="0" y="1125"/>
                      <a:pt x="9" y="1357"/>
                    </a:cubicBezTo>
                    <a:lnTo>
                      <a:pt x="9" y="1419"/>
                    </a:lnTo>
                    <a:lnTo>
                      <a:pt x="71" y="1419"/>
                    </a:lnTo>
                    <a:cubicBezTo>
                      <a:pt x="321" y="1410"/>
                      <a:pt x="571" y="1392"/>
                      <a:pt x="812" y="1357"/>
                    </a:cubicBezTo>
                    <a:cubicBezTo>
                      <a:pt x="594" y="1316"/>
                      <a:pt x="369" y="1298"/>
                      <a:pt x="143" y="1288"/>
                    </a:cubicBezTo>
                    <a:lnTo>
                      <a:pt x="143" y="1288"/>
                    </a:lnTo>
                    <a:cubicBezTo>
                      <a:pt x="143" y="1080"/>
                      <a:pt x="142" y="879"/>
                      <a:pt x="134" y="679"/>
                    </a:cubicBezTo>
                    <a:cubicBezTo>
                      <a:pt x="125" y="456"/>
                      <a:pt x="107" y="232"/>
                      <a:pt x="71" y="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3"/>
              <p:cNvSpPr/>
              <p:nvPr/>
            </p:nvSpPr>
            <p:spPr>
              <a:xfrm>
                <a:off x="723450" y="1649778"/>
                <a:ext cx="3584860" cy="1740294"/>
              </a:xfrm>
              <a:custGeom>
                <a:avLst/>
                <a:gdLst/>
                <a:ahLst/>
                <a:cxnLst/>
                <a:rect l="l" t="t" r="r" b="b"/>
                <a:pathLst>
                  <a:path w="58514" h="28406" extrusionOk="0">
                    <a:moveTo>
                      <a:pt x="43509" y="331"/>
                    </a:moveTo>
                    <a:cubicBezTo>
                      <a:pt x="51600" y="331"/>
                      <a:pt x="58184" y="6905"/>
                      <a:pt x="58184" y="14997"/>
                    </a:cubicBezTo>
                    <a:lnTo>
                      <a:pt x="58184" y="19555"/>
                    </a:lnTo>
                    <a:cubicBezTo>
                      <a:pt x="58184" y="24257"/>
                      <a:pt x="54366" y="28075"/>
                      <a:pt x="49664" y="28075"/>
                    </a:cubicBezTo>
                    <a:cubicBezTo>
                      <a:pt x="47603" y="28075"/>
                      <a:pt x="45623" y="27335"/>
                      <a:pt x="44071" y="25987"/>
                    </a:cubicBezTo>
                    <a:lnTo>
                      <a:pt x="41600" y="23846"/>
                    </a:lnTo>
                    <a:cubicBezTo>
                      <a:pt x="40663" y="23026"/>
                      <a:pt x="39450" y="22571"/>
                      <a:pt x="38201" y="22571"/>
                    </a:cubicBezTo>
                    <a:lnTo>
                      <a:pt x="20314" y="22571"/>
                    </a:lnTo>
                    <a:cubicBezTo>
                      <a:pt x="19056" y="22571"/>
                      <a:pt x="17852" y="23026"/>
                      <a:pt x="16906" y="23846"/>
                    </a:cubicBezTo>
                    <a:lnTo>
                      <a:pt x="14435" y="25987"/>
                    </a:lnTo>
                    <a:cubicBezTo>
                      <a:pt x="12883" y="27335"/>
                      <a:pt x="10902" y="28075"/>
                      <a:pt x="8841" y="28075"/>
                    </a:cubicBezTo>
                    <a:cubicBezTo>
                      <a:pt x="4149" y="28075"/>
                      <a:pt x="322" y="24257"/>
                      <a:pt x="322" y="19555"/>
                    </a:cubicBezTo>
                    <a:lnTo>
                      <a:pt x="322" y="14997"/>
                    </a:lnTo>
                    <a:cubicBezTo>
                      <a:pt x="322" y="6905"/>
                      <a:pt x="6906" y="331"/>
                      <a:pt x="14997" y="331"/>
                    </a:cubicBezTo>
                    <a:close/>
                    <a:moveTo>
                      <a:pt x="14997" y="1"/>
                    </a:moveTo>
                    <a:cubicBezTo>
                      <a:pt x="6727" y="1"/>
                      <a:pt x="1" y="6727"/>
                      <a:pt x="1" y="14997"/>
                    </a:cubicBezTo>
                    <a:lnTo>
                      <a:pt x="1" y="19555"/>
                    </a:lnTo>
                    <a:cubicBezTo>
                      <a:pt x="1" y="24435"/>
                      <a:pt x="3971" y="28405"/>
                      <a:pt x="8841" y="28405"/>
                    </a:cubicBezTo>
                    <a:cubicBezTo>
                      <a:pt x="10974" y="28405"/>
                      <a:pt x="13043" y="27629"/>
                      <a:pt x="14649" y="26228"/>
                    </a:cubicBezTo>
                    <a:lnTo>
                      <a:pt x="17120" y="24087"/>
                    </a:lnTo>
                    <a:cubicBezTo>
                      <a:pt x="18003" y="23320"/>
                      <a:pt x="19136" y="22892"/>
                      <a:pt x="20314" y="22892"/>
                    </a:cubicBezTo>
                    <a:lnTo>
                      <a:pt x="38201" y="22892"/>
                    </a:lnTo>
                    <a:cubicBezTo>
                      <a:pt x="39369" y="22892"/>
                      <a:pt x="40502" y="23320"/>
                      <a:pt x="41394" y="24087"/>
                    </a:cubicBezTo>
                    <a:lnTo>
                      <a:pt x="43857" y="26228"/>
                    </a:lnTo>
                    <a:cubicBezTo>
                      <a:pt x="45471" y="27629"/>
                      <a:pt x="47532" y="28405"/>
                      <a:pt x="49664" y="28405"/>
                    </a:cubicBezTo>
                    <a:cubicBezTo>
                      <a:pt x="54544" y="28405"/>
                      <a:pt x="58514" y="24435"/>
                      <a:pt x="58514" y="19555"/>
                    </a:cubicBezTo>
                    <a:lnTo>
                      <a:pt x="58514" y="14997"/>
                    </a:lnTo>
                    <a:cubicBezTo>
                      <a:pt x="58514" y="6727"/>
                      <a:pt x="51778" y="1"/>
                      <a:pt x="43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PERANCANGAN GAME</a:t>
            </a:r>
            <a:endParaRPr dirty="0"/>
          </a:p>
        </p:txBody>
      </p:sp>
      <p:grpSp>
        <p:nvGrpSpPr>
          <p:cNvPr id="362" name="Google Shape;362;p16"/>
          <p:cNvGrpSpPr/>
          <p:nvPr/>
        </p:nvGrpSpPr>
        <p:grpSpPr>
          <a:xfrm>
            <a:off x="457200" y="1193000"/>
            <a:ext cx="8639115" cy="3444197"/>
            <a:chOff x="457200" y="1193000"/>
            <a:chExt cx="8639115" cy="3444197"/>
          </a:xfrm>
        </p:grpSpPr>
        <p:sp>
          <p:nvSpPr>
            <p:cNvPr id="363" name="Google Shape;363;p16"/>
            <p:cNvSpPr/>
            <p:nvPr/>
          </p:nvSpPr>
          <p:spPr>
            <a:xfrm>
              <a:off x="6160025" y="2436292"/>
              <a:ext cx="2526900" cy="957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6160025" y="3679597"/>
              <a:ext cx="2526900" cy="957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160025" y="1193000"/>
              <a:ext cx="2526900" cy="957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457200" y="2436292"/>
              <a:ext cx="2526900" cy="957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457200" y="3679597"/>
              <a:ext cx="2526900" cy="957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457200" y="1193000"/>
              <a:ext cx="2526900" cy="957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6"/>
            <p:cNvGrpSpPr/>
            <p:nvPr/>
          </p:nvGrpSpPr>
          <p:grpSpPr>
            <a:xfrm>
              <a:off x="6345465" y="2770467"/>
              <a:ext cx="291832" cy="288978"/>
              <a:chOff x="5968418" y="2749067"/>
              <a:chExt cx="291832" cy="288978"/>
            </a:xfrm>
          </p:grpSpPr>
          <p:sp>
            <p:nvSpPr>
              <p:cNvPr id="370" name="Google Shape;370;p16"/>
              <p:cNvSpPr/>
              <p:nvPr/>
            </p:nvSpPr>
            <p:spPr>
              <a:xfrm>
                <a:off x="6024997" y="2802917"/>
                <a:ext cx="175818" cy="175694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16" extrusionOk="0">
                    <a:moveTo>
                      <a:pt x="709" y="206"/>
                    </a:moveTo>
                    <a:cubicBezTo>
                      <a:pt x="982" y="206"/>
                      <a:pt x="1211" y="434"/>
                      <a:pt x="1211" y="708"/>
                    </a:cubicBezTo>
                    <a:cubicBezTo>
                      <a:pt x="1211" y="982"/>
                      <a:pt x="982" y="1210"/>
                      <a:pt x="709" y="1210"/>
                    </a:cubicBezTo>
                    <a:cubicBezTo>
                      <a:pt x="435" y="1210"/>
                      <a:pt x="206" y="982"/>
                      <a:pt x="206" y="708"/>
                    </a:cubicBezTo>
                    <a:cubicBezTo>
                      <a:pt x="206" y="434"/>
                      <a:pt x="435" y="206"/>
                      <a:pt x="709" y="206"/>
                    </a:cubicBezTo>
                    <a:close/>
                    <a:moveTo>
                      <a:pt x="709" y="0"/>
                    </a:moveTo>
                    <a:cubicBezTo>
                      <a:pt x="321" y="0"/>
                      <a:pt x="1" y="320"/>
                      <a:pt x="1" y="708"/>
                    </a:cubicBezTo>
                    <a:cubicBezTo>
                      <a:pt x="1" y="1096"/>
                      <a:pt x="321" y="1415"/>
                      <a:pt x="709" y="1415"/>
                    </a:cubicBezTo>
                    <a:cubicBezTo>
                      <a:pt x="1097" y="1415"/>
                      <a:pt x="1416" y="1096"/>
                      <a:pt x="1416" y="708"/>
                    </a:cubicBezTo>
                    <a:cubicBezTo>
                      <a:pt x="1416" y="320"/>
                      <a:pt x="1097" y="0"/>
                      <a:pt x="7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6101554" y="2749067"/>
                <a:ext cx="22706" cy="11626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937" extrusionOk="0">
                    <a:moveTo>
                      <a:pt x="0" y="1"/>
                    </a:moveTo>
                    <a:lnTo>
                      <a:pt x="0" y="936"/>
                    </a:lnTo>
                    <a:lnTo>
                      <a:pt x="183" y="936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6101554" y="2921785"/>
                <a:ext cx="22706" cy="11626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937" extrusionOk="0">
                    <a:moveTo>
                      <a:pt x="0" y="1"/>
                    </a:moveTo>
                    <a:lnTo>
                      <a:pt x="0" y="937"/>
                    </a:lnTo>
                    <a:lnTo>
                      <a:pt x="183" y="93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5968418" y="2882204"/>
                <a:ext cx="116261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936" y="183"/>
                    </a:lnTo>
                    <a:lnTo>
                      <a:pt x="9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6141135" y="2882204"/>
                <a:ext cx="119114" cy="2283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959" y="183"/>
                    </a:lnTo>
                    <a:lnTo>
                      <a:pt x="9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16"/>
            <p:cNvGrpSpPr/>
            <p:nvPr/>
          </p:nvGrpSpPr>
          <p:grpSpPr>
            <a:xfrm>
              <a:off x="2605191" y="2711250"/>
              <a:ext cx="119114" cy="407969"/>
              <a:chOff x="2280679" y="2680637"/>
              <a:chExt cx="119114" cy="407969"/>
            </a:xfrm>
          </p:grpSpPr>
          <p:sp>
            <p:nvSpPr>
              <p:cNvPr id="376" name="Google Shape;376;p16"/>
              <p:cNvSpPr/>
              <p:nvPr/>
            </p:nvSpPr>
            <p:spPr>
              <a:xfrm>
                <a:off x="2280679" y="2680637"/>
                <a:ext cx="119114" cy="407967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288" extrusionOk="0">
                    <a:moveTo>
                      <a:pt x="1" y="1"/>
                    </a:moveTo>
                    <a:lnTo>
                      <a:pt x="1" y="3288"/>
                    </a:lnTo>
                    <a:lnTo>
                      <a:pt x="959" y="328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2280679" y="2941203"/>
                <a:ext cx="119114" cy="147404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188" extrusionOk="0">
                    <a:moveTo>
                      <a:pt x="1" y="1"/>
                    </a:moveTo>
                    <a:lnTo>
                      <a:pt x="1" y="1188"/>
                    </a:lnTo>
                    <a:lnTo>
                      <a:pt x="959" y="118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2280679" y="3057340"/>
                <a:ext cx="31268" cy="5832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7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52" y="46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2280679" y="3014905"/>
                <a:ext cx="31268" cy="570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52" y="46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2280679" y="2969492"/>
                <a:ext cx="31268" cy="868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70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252" y="69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2280679" y="2927058"/>
                <a:ext cx="31268" cy="856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9" extrusionOk="0">
                    <a:moveTo>
                      <a:pt x="1" y="0"/>
                    </a:moveTo>
                    <a:lnTo>
                      <a:pt x="1" y="69"/>
                    </a:lnTo>
                    <a:lnTo>
                      <a:pt x="252" y="69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2280679" y="2884623"/>
                <a:ext cx="31268" cy="570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52" y="46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2280679" y="2839210"/>
                <a:ext cx="31268" cy="868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70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252" y="69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2280679" y="2796775"/>
                <a:ext cx="31268" cy="856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9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252" y="69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2280679" y="2754340"/>
                <a:ext cx="31268" cy="570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6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52" y="46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16"/>
            <p:cNvSpPr/>
            <p:nvPr/>
          </p:nvSpPr>
          <p:spPr>
            <a:xfrm>
              <a:off x="2578330" y="4020990"/>
              <a:ext cx="172840" cy="328681"/>
            </a:xfrm>
            <a:custGeom>
              <a:avLst/>
              <a:gdLst/>
              <a:ahLst/>
              <a:cxnLst/>
              <a:rect l="l" t="t" r="r" b="b"/>
              <a:pathLst>
                <a:path w="1393" h="2649" extrusionOk="0">
                  <a:moveTo>
                    <a:pt x="868" y="0"/>
                  </a:moveTo>
                  <a:lnTo>
                    <a:pt x="1" y="1142"/>
                  </a:lnTo>
                  <a:lnTo>
                    <a:pt x="685" y="1530"/>
                  </a:lnTo>
                  <a:lnTo>
                    <a:pt x="366" y="2648"/>
                  </a:lnTo>
                  <a:lnTo>
                    <a:pt x="1393" y="1347"/>
                  </a:lnTo>
                  <a:lnTo>
                    <a:pt x="731" y="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6"/>
            <p:cNvGrpSpPr/>
            <p:nvPr/>
          </p:nvGrpSpPr>
          <p:grpSpPr>
            <a:xfrm>
              <a:off x="3334932" y="1907155"/>
              <a:ext cx="2474130" cy="2015612"/>
              <a:chOff x="3322825" y="1866800"/>
              <a:chExt cx="2498365" cy="2035355"/>
            </a:xfrm>
          </p:grpSpPr>
          <p:sp>
            <p:nvSpPr>
              <p:cNvPr id="388" name="Google Shape;388;p16"/>
              <p:cNvSpPr/>
              <p:nvPr/>
            </p:nvSpPr>
            <p:spPr>
              <a:xfrm>
                <a:off x="3342818" y="1956695"/>
                <a:ext cx="2461735" cy="1945459"/>
              </a:xfrm>
              <a:custGeom>
                <a:avLst/>
                <a:gdLst/>
                <a:ahLst/>
                <a:cxnLst/>
                <a:rect l="l" t="t" r="r" b="b"/>
                <a:pathLst>
                  <a:path w="16869" h="13331" extrusionOk="0">
                    <a:moveTo>
                      <a:pt x="16367" y="8857"/>
                    </a:moveTo>
                    <a:cubicBezTo>
                      <a:pt x="16070" y="6757"/>
                      <a:pt x="15887" y="4634"/>
                      <a:pt x="15522" y="2557"/>
                    </a:cubicBezTo>
                    <a:cubicBezTo>
                      <a:pt x="15385" y="1872"/>
                      <a:pt x="15431" y="1028"/>
                      <a:pt x="14883" y="503"/>
                    </a:cubicBezTo>
                    <a:cubicBezTo>
                      <a:pt x="14814" y="434"/>
                      <a:pt x="14769" y="389"/>
                      <a:pt x="14700" y="366"/>
                    </a:cubicBezTo>
                    <a:cubicBezTo>
                      <a:pt x="14198" y="1"/>
                      <a:pt x="13491" y="46"/>
                      <a:pt x="12943" y="297"/>
                    </a:cubicBezTo>
                    <a:cubicBezTo>
                      <a:pt x="12327" y="594"/>
                      <a:pt x="11961" y="1279"/>
                      <a:pt x="11550" y="1781"/>
                    </a:cubicBezTo>
                    <a:cubicBezTo>
                      <a:pt x="10706" y="2877"/>
                      <a:pt x="8423" y="2900"/>
                      <a:pt x="8423" y="2900"/>
                    </a:cubicBezTo>
                    <a:cubicBezTo>
                      <a:pt x="8423" y="2900"/>
                      <a:pt x="6141" y="2877"/>
                      <a:pt x="5296" y="1781"/>
                    </a:cubicBezTo>
                    <a:cubicBezTo>
                      <a:pt x="4885" y="1279"/>
                      <a:pt x="4543" y="594"/>
                      <a:pt x="3904" y="297"/>
                    </a:cubicBezTo>
                    <a:cubicBezTo>
                      <a:pt x="3379" y="46"/>
                      <a:pt x="2649" y="1"/>
                      <a:pt x="2146" y="366"/>
                    </a:cubicBezTo>
                    <a:cubicBezTo>
                      <a:pt x="2078" y="389"/>
                      <a:pt x="2032" y="434"/>
                      <a:pt x="1987" y="503"/>
                    </a:cubicBezTo>
                    <a:cubicBezTo>
                      <a:pt x="1439" y="1028"/>
                      <a:pt x="1462" y="1872"/>
                      <a:pt x="1348" y="2557"/>
                    </a:cubicBezTo>
                    <a:cubicBezTo>
                      <a:pt x="960" y="4634"/>
                      <a:pt x="777" y="6757"/>
                      <a:pt x="480" y="8857"/>
                    </a:cubicBezTo>
                    <a:cubicBezTo>
                      <a:pt x="1" y="12326"/>
                      <a:pt x="2101" y="13331"/>
                      <a:pt x="3219" y="11961"/>
                    </a:cubicBezTo>
                    <a:cubicBezTo>
                      <a:pt x="3950" y="11071"/>
                      <a:pt x="4749" y="9724"/>
                      <a:pt x="5525" y="8948"/>
                    </a:cubicBezTo>
                    <a:cubicBezTo>
                      <a:pt x="6095" y="8400"/>
                      <a:pt x="6803" y="8035"/>
                      <a:pt x="7556" y="7898"/>
                    </a:cubicBezTo>
                    <a:cubicBezTo>
                      <a:pt x="8127" y="7784"/>
                      <a:pt x="8720" y="7784"/>
                      <a:pt x="9291" y="7898"/>
                    </a:cubicBezTo>
                    <a:cubicBezTo>
                      <a:pt x="10067" y="8035"/>
                      <a:pt x="10774" y="8400"/>
                      <a:pt x="11322" y="8948"/>
                    </a:cubicBezTo>
                    <a:cubicBezTo>
                      <a:pt x="12121" y="9724"/>
                      <a:pt x="12920" y="11071"/>
                      <a:pt x="13650" y="11961"/>
                    </a:cubicBezTo>
                    <a:cubicBezTo>
                      <a:pt x="14746" y="13331"/>
                      <a:pt x="16869" y="12326"/>
                      <a:pt x="16367" y="8857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3322825" y="1866800"/>
                <a:ext cx="2481728" cy="2005439"/>
              </a:xfrm>
              <a:custGeom>
                <a:avLst/>
                <a:gdLst/>
                <a:ahLst/>
                <a:cxnLst/>
                <a:rect l="l" t="t" r="r" b="b"/>
                <a:pathLst>
                  <a:path w="17006" h="13742" extrusionOk="0">
                    <a:moveTo>
                      <a:pt x="16504" y="9131"/>
                    </a:moveTo>
                    <a:cubicBezTo>
                      <a:pt x="16207" y="6962"/>
                      <a:pt x="16024" y="4771"/>
                      <a:pt x="15636" y="2625"/>
                    </a:cubicBezTo>
                    <a:cubicBezTo>
                      <a:pt x="15522" y="1895"/>
                      <a:pt x="15545" y="1028"/>
                      <a:pt x="14997" y="503"/>
                    </a:cubicBezTo>
                    <a:cubicBezTo>
                      <a:pt x="14951" y="434"/>
                      <a:pt x="14883" y="389"/>
                      <a:pt x="14837" y="343"/>
                    </a:cubicBezTo>
                    <a:cubicBezTo>
                      <a:pt x="14312" y="0"/>
                      <a:pt x="13605" y="23"/>
                      <a:pt x="13057" y="297"/>
                    </a:cubicBezTo>
                    <a:cubicBezTo>
                      <a:pt x="12418" y="594"/>
                      <a:pt x="12075" y="1302"/>
                      <a:pt x="11665" y="1826"/>
                    </a:cubicBezTo>
                    <a:cubicBezTo>
                      <a:pt x="10797" y="2945"/>
                      <a:pt x="8515" y="2968"/>
                      <a:pt x="8515" y="2968"/>
                    </a:cubicBezTo>
                    <a:cubicBezTo>
                      <a:pt x="8515" y="2968"/>
                      <a:pt x="6209" y="2945"/>
                      <a:pt x="5342" y="1826"/>
                    </a:cubicBezTo>
                    <a:cubicBezTo>
                      <a:pt x="4954" y="1302"/>
                      <a:pt x="4589" y="594"/>
                      <a:pt x="3950" y="297"/>
                    </a:cubicBezTo>
                    <a:cubicBezTo>
                      <a:pt x="3402" y="23"/>
                      <a:pt x="2694" y="0"/>
                      <a:pt x="2169" y="343"/>
                    </a:cubicBezTo>
                    <a:cubicBezTo>
                      <a:pt x="2124" y="389"/>
                      <a:pt x="2055" y="434"/>
                      <a:pt x="2010" y="503"/>
                    </a:cubicBezTo>
                    <a:cubicBezTo>
                      <a:pt x="1462" y="1028"/>
                      <a:pt x="1485" y="1895"/>
                      <a:pt x="1370" y="2625"/>
                    </a:cubicBezTo>
                    <a:cubicBezTo>
                      <a:pt x="982" y="4771"/>
                      <a:pt x="800" y="6962"/>
                      <a:pt x="503" y="9131"/>
                    </a:cubicBezTo>
                    <a:cubicBezTo>
                      <a:pt x="1" y="12714"/>
                      <a:pt x="2124" y="13741"/>
                      <a:pt x="3265" y="12326"/>
                    </a:cubicBezTo>
                    <a:cubicBezTo>
                      <a:pt x="3972" y="11436"/>
                      <a:pt x="4794" y="10021"/>
                      <a:pt x="5593" y="9222"/>
                    </a:cubicBezTo>
                    <a:cubicBezTo>
                      <a:pt x="6141" y="8674"/>
                      <a:pt x="6848" y="8286"/>
                      <a:pt x="7625" y="8126"/>
                    </a:cubicBezTo>
                    <a:cubicBezTo>
                      <a:pt x="8195" y="8035"/>
                      <a:pt x="8811" y="8035"/>
                      <a:pt x="9382" y="8126"/>
                    </a:cubicBezTo>
                    <a:cubicBezTo>
                      <a:pt x="10158" y="8286"/>
                      <a:pt x="10866" y="8674"/>
                      <a:pt x="11436" y="9222"/>
                    </a:cubicBezTo>
                    <a:cubicBezTo>
                      <a:pt x="12212" y="10021"/>
                      <a:pt x="13034" y="11436"/>
                      <a:pt x="13765" y="12326"/>
                    </a:cubicBezTo>
                    <a:cubicBezTo>
                      <a:pt x="14883" y="13741"/>
                      <a:pt x="17006" y="12714"/>
                      <a:pt x="16504" y="9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3329538" y="1906786"/>
                <a:ext cx="2491652" cy="1962096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3445" extrusionOk="0">
                    <a:moveTo>
                      <a:pt x="16572" y="8925"/>
                    </a:moveTo>
                    <a:cubicBezTo>
                      <a:pt x="16275" y="6802"/>
                      <a:pt x="16092" y="4680"/>
                      <a:pt x="15704" y="2557"/>
                    </a:cubicBezTo>
                    <a:cubicBezTo>
                      <a:pt x="15590" y="1872"/>
                      <a:pt x="15613" y="1028"/>
                      <a:pt x="15065" y="503"/>
                    </a:cubicBezTo>
                    <a:cubicBezTo>
                      <a:pt x="15020" y="434"/>
                      <a:pt x="14951" y="388"/>
                      <a:pt x="14883" y="343"/>
                    </a:cubicBezTo>
                    <a:cubicBezTo>
                      <a:pt x="14380" y="0"/>
                      <a:pt x="13650" y="23"/>
                      <a:pt x="13102" y="297"/>
                    </a:cubicBezTo>
                    <a:cubicBezTo>
                      <a:pt x="12486" y="594"/>
                      <a:pt x="12121" y="1279"/>
                      <a:pt x="11687" y="1804"/>
                    </a:cubicBezTo>
                    <a:cubicBezTo>
                      <a:pt x="10843" y="2899"/>
                      <a:pt x="8537" y="2922"/>
                      <a:pt x="8537" y="2922"/>
                    </a:cubicBezTo>
                    <a:cubicBezTo>
                      <a:pt x="8537" y="2922"/>
                      <a:pt x="6232" y="2899"/>
                      <a:pt x="5364" y="1804"/>
                    </a:cubicBezTo>
                    <a:cubicBezTo>
                      <a:pt x="4954" y="1279"/>
                      <a:pt x="4588" y="594"/>
                      <a:pt x="3972" y="297"/>
                    </a:cubicBezTo>
                    <a:cubicBezTo>
                      <a:pt x="3402" y="23"/>
                      <a:pt x="2694" y="0"/>
                      <a:pt x="2169" y="343"/>
                    </a:cubicBezTo>
                    <a:cubicBezTo>
                      <a:pt x="2123" y="388"/>
                      <a:pt x="2055" y="434"/>
                      <a:pt x="2009" y="503"/>
                    </a:cubicBezTo>
                    <a:cubicBezTo>
                      <a:pt x="1461" y="1028"/>
                      <a:pt x="1484" y="1872"/>
                      <a:pt x="1347" y="2557"/>
                    </a:cubicBezTo>
                    <a:cubicBezTo>
                      <a:pt x="982" y="4680"/>
                      <a:pt x="799" y="6802"/>
                      <a:pt x="503" y="8925"/>
                    </a:cubicBezTo>
                    <a:cubicBezTo>
                      <a:pt x="1" y="12440"/>
                      <a:pt x="2123" y="13444"/>
                      <a:pt x="3265" y="12075"/>
                    </a:cubicBezTo>
                    <a:cubicBezTo>
                      <a:pt x="3995" y="11185"/>
                      <a:pt x="4794" y="9815"/>
                      <a:pt x="5593" y="9039"/>
                    </a:cubicBezTo>
                    <a:cubicBezTo>
                      <a:pt x="6163" y="8469"/>
                      <a:pt x="6871" y="8103"/>
                      <a:pt x="7647" y="7966"/>
                    </a:cubicBezTo>
                    <a:cubicBezTo>
                      <a:pt x="8240" y="7852"/>
                      <a:pt x="8834" y="7852"/>
                      <a:pt x="9405" y="7966"/>
                    </a:cubicBezTo>
                    <a:cubicBezTo>
                      <a:pt x="10181" y="8103"/>
                      <a:pt x="10911" y="8469"/>
                      <a:pt x="11459" y="9039"/>
                    </a:cubicBezTo>
                    <a:cubicBezTo>
                      <a:pt x="12258" y="9815"/>
                      <a:pt x="13079" y="11185"/>
                      <a:pt x="13810" y="12075"/>
                    </a:cubicBezTo>
                    <a:cubicBezTo>
                      <a:pt x="14928" y="13444"/>
                      <a:pt x="17074" y="12440"/>
                      <a:pt x="16572" y="892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4845223" y="2606251"/>
                <a:ext cx="389786" cy="38658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649" extrusionOk="0">
                    <a:moveTo>
                      <a:pt x="2671" y="1325"/>
                    </a:moveTo>
                    <a:cubicBezTo>
                      <a:pt x="2671" y="2055"/>
                      <a:pt x="2077" y="2648"/>
                      <a:pt x="1324" y="2648"/>
                    </a:cubicBezTo>
                    <a:cubicBezTo>
                      <a:pt x="594" y="2648"/>
                      <a:pt x="0" y="2055"/>
                      <a:pt x="0" y="1325"/>
                    </a:cubicBezTo>
                    <a:cubicBezTo>
                      <a:pt x="0" y="594"/>
                      <a:pt x="594" y="1"/>
                      <a:pt x="1324" y="1"/>
                    </a:cubicBezTo>
                    <a:cubicBezTo>
                      <a:pt x="2077" y="1"/>
                      <a:pt x="2671" y="594"/>
                      <a:pt x="2671" y="13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3622722" y="2096647"/>
                <a:ext cx="359870" cy="363232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489" extrusionOk="0">
                    <a:moveTo>
                      <a:pt x="2465" y="1256"/>
                    </a:moveTo>
                    <a:cubicBezTo>
                      <a:pt x="2465" y="1918"/>
                      <a:pt x="1917" y="2488"/>
                      <a:pt x="1233" y="2488"/>
                    </a:cubicBezTo>
                    <a:cubicBezTo>
                      <a:pt x="548" y="2488"/>
                      <a:pt x="0" y="1918"/>
                      <a:pt x="0" y="1256"/>
                    </a:cubicBezTo>
                    <a:cubicBezTo>
                      <a:pt x="0" y="571"/>
                      <a:pt x="548" y="0"/>
                      <a:pt x="1233" y="0"/>
                    </a:cubicBezTo>
                    <a:cubicBezTo>
                      <a:pt x="1917" y="0"/>
                      <a:pt x="2465" y="571"/>
                      <a:pt x="2465" y="12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3649282" y="2126564"/>
                <a:ext cx="306604" cy="306609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101" extrusionOk="0">
                    <a:moveTo>
                      <a:pt x="2101" y="1051"/>
                    </a:moveTo>
                    <a:cubicBezTo>
                      <a:pt x="2101" y="1621"/>
                      <a:pt x="1621" y="2101"/>
                      <a:pt x="1051" y="2101"/>
                    </a:cubicBezTo>
                    <a:cubicBezTo>
                      <a:pt x="480" y="2101"/>
                      <a:pt x="1" y="1621"/>
                      <a:pt x="1" y="1051"/>
                    </a:cubicBezTo>
                    <a:cubicBezTo>
                      <a:pt x="1" y="480"/>
                      <a:pt x="480" y="1"/>
                      <a:pt x="1051" y="1"/>
                    </a:cubicBezTo>
                    <a:cubicBezTo>
                      <a:pt x="1621" y="1"/>
                      <a:pt x="2101" y="480"/>
                      <a:pt x="2101" y="105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3649282" y="2123353"/>
                <a:ext cx="296681" cy="29654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32" extrusionOk="0">
                    <a:moveTo>
                      <a:pt x="2032" y="1027"/>
                    </a:moveTo>
                    <a:cubicBezTo>
                      <a:pt x="2032" y="1598"/>
                      <a:pt x="1576" y="2031"/>
                      <a:pt x="1028" y="2031"/>
                    </a:cubicBezTo>
                    <a:cubicBezTo>
                      <a:pt x="457" y="2031"/>
                      <a:pt x="1" y="1598"/>
                      <a:pt x="1" y="1027"/>
                    </a:cubicBezTo>
                    <a:cubicBezTo>
                      <a:pt x="1" y="457"/>
                      <a:pt x="457" y="0"/>
                      <a:pt x="1028" y="0"/>
                    </a:cubicBezTo>
                    <a:cubicBezTo>
                      <a:pt x="1576" y="0"/>
                      <a:pt x="2032" y="457"/>
                      <a:pt x="2032" y="10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3682702" y="2156626"/>
                <a:ext cx="263262" cy="263267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804" extrusionOk="0">
                    <a:moveTo>
                      <a:pt x="1438" y="0"/>
                    </a:moveTo>
                    <a:cubicBezTo>
                      <a:pt x="1575" y="183"/>
                      <a:pt x="1666" y="411"/>
                      <a:pt x="1666" y="639"/>
                    </a:cubicBezTo>
                    <a:cubicBezTo>
                      <a:pt x="1666" y="1210"/>
                      <a:pt x="1210" y="1667"/>
                      <a:pt x="639" y="1667"/>
                    </a:cubicBezTo>
                    <a:cubicBezTo>
                      <a:pt x="411" y="1667"/>
                      <a:pt x="183" y="1575"/>
                      <a:pt x="0" y="1438"/>
                    </a:cubicBezTo>
                    <a:cubicBezTo>
                      <a:pt x="183" y="1667"/>
                      <a:pt x="479" y="1803"/>
                      <a:pt x="799" y="1803"/>
                    </a:cubicBezTo>
                    <a:cubicBezTo>
                      <a:pt x="1347" y="1803"/>
                      <a:pt x="1803" y="1370"/>
                      <a:pt x="1803" y="799"/>
                    </a:cubicBezTo>
                    <a:cubicBezTo>
                      <a:pt x="1803" y="480"/>
                      <a:pt x="1666" y="183"/>
                      <a:pt x="1438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3682702" y="2153270"/>
                <a:ext cx="136593" cy="13338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14" extrusionOk="0">
                    <a:moveTo>
                      <a:pt x="411" y="274"/>
                    </a:moveTo>
                    <a:cubicBezTo>
                      <a:pt x="548" y="160"/>
                      <a:pt x="730" y="69"/>
                      <a:pt x="936" y="0"/>
                    </a:cubicBezTo>
                    <a:cubicBezTo>
                      <a:pt x="867" y="0"/>
                      <a:pt x="822" y="0"/>
                      <a:pt x="776" y="0"/>
                    </a:cubicBezTo>
                    <a:cubicBezTo>
                      <a:pt x="342" y="0"/>
                      <a:pt x="0" y="343"/>
                      <a:pt x="0" y="777"/>
                    </a:cubicBezTo>
                    <a:cubicBezTo>
                      <a:pt x="0" y="822"/>
                      <a:pt x="23" y="868"/>
                      <a:pt x="23" y="913"/>
                    </a:cubicBezTo>
                    <a:cubicBezTo>
                      <a:pt x="68" y="731"/>
                      <a:pt x="160" y="548"/>
                      <a:pt x="297" y="411"/>
                    </a:cubicBezTo>
                    <a:cubicBezTo>
                      <a:pt x="320" y="366"/>
                      <a:pt x="365" y="320"/>
                      <a:pt x="411" y="274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4875140" y="2636314"/>
                <a:ext cx="329953" cy="329813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0" extrusionOk="0">
                    <a:moveTo>
                      <a:pt x="2260" y="1119"/>
                    </a:moveTo>
                    <a:cubicBezTo>
                      <a:pt x="2260" y="1735"/>
                      <a:pt x="1758" y="2260"/>
                      <a:pt x="1119" y="2260"/>
                    </a:cubicBezTo>
                    <a:cubicBezTo>
                      <a:pt x="503" y="2260"/>
                      <a:pt x="0" y="1735"/>
                      <a:pt x="0" y="1119"/>
                    </a:cubicBezTo>
                    <a:cubicBezTo>
                      <a:pt x="0" y="502"/>
                      <a:pt x="503" y="0"/>
                      <a:pt x="1119" y="0"/>
                    </a:cubicBezTo>
                    <a:cubicBezTo>
                      <a:pt x="1758" y="0"/>
                      <a:pt x="2260" y="502"/>
                      <a:pt x="2260" y="1119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4875140" y="2632958"/>
                <a:ext cx="319884" cy="31989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192" extrusionOk="0">
                    <a:moveTo>
                      <a:pt x="2192" y="1096"/>
                    </a:moveTo>
                    <a:cubicBezTo>
                      <a:pt x="2192" y="1712"/>
                      <a:pt x="1712" y="2192"/>
                      <a:pt x="1096" y="2192"/>
                    </a:cubicBezTo>
                    <a:cubicBezTo>
                      <a:pt x="503" y="2192"/>
                      <a:pt x="0" y="1712"/>
                      <a:pt x="0" y="1096"/>
                    </a:cubicBezTo>
                    <a:cubicBezTo>
                      <a:pt x="0" y="502"/>
                      <a:pt x="503" y="0"/>
                      <a:pt x="1096" y="0"/>
                    </a:cubicBezTo>
                    <a:cubicBezTo>
                      <a:pt x="1712" y="0"/>
                      <a:pt x="2192" y="502"/>
                      <a:pt x="2192" y="10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4911770" y="2669587"/>
                <a:ext cx="283255" cy="28326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1530" y="0"/>
                    </a:moveTo>
                    <a:cubicBezTo>
                      <a:pt x="1690" y="183"/>
                      <a:pt x="1781" y="434"/>
                      <a:pt x="1781" y="685"/>
                    </a:cubicBezTo>
                    <a:cubicBezTo>
                      <a:pt x="1781" y="1279"/>
                      <a:pt x="1302" y="1781"/>
                      <a:pt x="685" y="1781"/>
                    </a:cubicBezTo>
                    <a:cubicBezTo>
                      <a:pt x="434" y="1781"/>
                      <a:pt x="183" y="1689"/>
                      <a:pt x="1" y="1530"/>
                    </a:cubicBezTo>
                    <a:cubicBezTo>
                      <a:pt x="206" y="1781"/>
                      <a:pt x="503" y="1941"/>
                      <a:pt x="845" y="1941"/>
                    </a:cubicBezTo>
                    <a:cubicBezTo>
                      <a:pt x="1461" y="1941"/>
                      <a:pt x="1941" y="1461"/>
                      <a:pt x="1941" y="845"/>
                    </a:cubicBezTo>
                    <a:cubicBezTo>
                      <a:pt x="1941" y="503"/>
                      <a:pt x="1781" y="206"/>
                      <a:pt x="1530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4911770" y="2662874"/>
                <a:ext cx="143452" cy="14681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06" extrusionOk="0">
                    <a:moveTo>
                      <a:pt x="434" y="320"/>
                    </a:moveTo>
                    <a:cubicBezTo>
                      <a:pt x="594" y="183"/>
                      <a:pt x="777" y="69"/>
                      <a:pt x="982" y="24"/>
                    </a:cubicBezTo>
                    <a:cubicBezTo>
                      <a:pt x="936" y="1"/>
                      <a:pt x="891" y="1"/>
                      <a:pt x="845" y="1"/>
                    </a:cubicBezTo>
                    <a:cubicBezTo>
                      <a:pt x="366" y="1"/>
                      <a:pt x="1" y="366"/>
                      <a:pt x="1" y="845"/>
                    </a:cubicBezTo>
                    <a:cubicBezTo>
                      <a:pt x="1" y="891"/>
                      <a:pt x="1" y="937"/>
                      <a:pt x="23" y="1005"/>
                    </a:cubicBezTo>
                    <a:cubicBezTo>
                      <a:pt x="69" y="777"/>
                      <a:pt x="183" y="594"/>
                      <a:pt x="320" y="434"/>
                    </a:cubicBezTo>
                    <a:cubicBezTo>
                      <a:pt x="343" y="389"/>
                      <a:pt x="389" y="343"/>
                      <a:pt x="434" y="32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4442149" y="2389830"/>
                <a:ext cx="263262" cy="263267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804" extrusionOk="0">
                    <a:moveTo>
                      <a:pt x="1803" y="913"/>
                    </a:moveTo>
                    <a:cubicBezTo>
                      <a:pt x="1803" y="1415"/>
                      <a:pt x="1393" y="1803"/>
                      <a:pt x="890" y="1803"/>
                    </a:cubicBezTo>
                    <a:cubicBezTo>
                      <a:pt x="388" y="1803"/>
                      <a:pt x="0" y="1415"/>
                      <a:pt x="0" y="913"/>
                    </a:cubicBezTo>
                    <a:cubicBezTo>
                      <a:pt x="0" y="411"/>
                      <a:pt x="388" y="0"/>
                      <a:pt x="890" y="0"/>
                    </a:cubicBezTo>
                    <a:cubicBezTo>
                      <a:pt x="1393" y="0"/>
                      <a:pt x="1803" y="411"/>
                      <a:pt x="1803" y="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4468710" y="2423103"/>
                <a:ext cx="209997" cy="21000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439" extrusionOk="0">
                    <a:moveTo>
                      <a:pt x="1439" y="708"/>
                    </a:moveTo>
                    <a:cubicBezTo>
                      <a:pt x="1439" y="1096"/>
                      <a:pt x="1119" y="1438"/>
                      <a:pt x="731" y="1438"/>
                    </a:cubicBezTo>
                    <a:cubicBezTo>
                      <a:pt x="320" y="1438"/>
                      <a:pt x="1" y="1096"/>
                      <a:pt x="1" y="708"/>
                    </a:cubicBezTo>
                    <a:cubicBezTo>
                      <a:pt x="1" y="320"/>
                      <a:pt x="320" y="0"/>
                      <a:pt x="731" y="0"/>
                    </a:cubicBezTo>
                    <a:cubicBezTo>
                      <a:pt x="1119" y="0"/>
                      <a:pt x="1439" y="320"/>
                      <a:pt x="1439" y="708"/>
                    </a:cubicBezTo>
                    <a:close/>
                  </a:path>
                </a:pathLst>
              </a:custGeom>
              <a:solidFill>
                <a:srgbClr val="4B5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4468710" y="2419747"/>
                <a:ext cx="206640" cy="20328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393" extrusionOk="0">
                    <a:moveTo>
                      <a:pt x="1416" y="708"/>
                    </a:moveTo>
                    <a:cubicBezTo>
                      <a:pt x="1416" y="1096"/>
                      <a:pt x="1096" y="1393"/>
                      <a:pt x="708" y="1393"/>
                    </a:cubicBezTo>
                    <a:cubicBezTo>
                      <a:pt x="320" y="1393"/>
                      <a:pt x="1" y="1096"/>
                      <a:pt x="1" y="708"/>
                    </a:cubicBezTo>
                    <a:cubicBezTo>
                      <a:pt x="1" y="320"/>
                      <a:pt x="320" y="0"/>
                      <a:pt x="708" y="0"/>
                    </a:cubicBezTo>
                    <a:cubicBezTo>
                      <a:pt x="1096" y="0"/>
                      <a:pt x="1416" y="320"/>
                      <a:pt x="1416" y="7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4492059" y="2443096"/>
                <a:ext cx="183291" cy="17993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33" extrusionOk="0">
                    <a:moveTo>
                      <a:pt x="982" y="0"/>
                    </a:moveTo>
                    <a:cubicBezTo>
                      <a:pt x="1073" y="114"/>
                      <a:pt x="1142" y="274"/>
                      <a:pt x="1142" y="434"/>
                    </a:cubicBezTo>
                    <a:cubicBezTo>
                      <a:pt x="1142" y="822"/>
                      <a:pt x="822" y="1142"/>
                      <a:pt x="434" y="1142"/>
                    </a:cubicBezTo>
                    <a:cubicBezTo>
                      <a:pt x="274" y="1142"/>
                      <a:pt x="115" y="1073"/>
                      <a:pt x="1" y="982"/>
                    </a:cubicBezTo>
                    <a:cubicBezTo>
                      <a:pt x="138" y="1142"/>
                      <a:pt x="320" y="1233"/>
                      <a:pt x="548" y="1233"/>
                    </a:cubicBezTo>
                    <a:cubicBezTo>
                      <a:pt x="936" y="1233"/>
                      <a:pt x="1256" y="936"/>
                      <a:pt x="1256" y="548"/>
                    </a:cubicBezTo>
                    <a:cubicBezTo>
                      <a:pt x="1256" y="320"/>
                      <a:pt x="1142" y="137"/>
                      <a:pt x="982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4492059" y="2439740"/>
                <a:ext cx="93397" cy="9339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40" extrusionOk="0">
                    <a:moveTo>
                      <a:pt x="297" y="206"/>
                    </a:moveTo>
                    <a:cubicBezTo>
                      <a:pt x="389" y="115"/>
                      <a:pt x="503" y="46"/>
                      <a:pt x="640" y="0"/>
                    </a:cubicBezTo>
                    <a:cubicBezTo>
                      <a:pt x="617" y="0"/>
                      <a:pt x="571" y="0"/>
                      <a:pt x="548" y="0"/>
                    </a:cubicBezTo>
                    <a:cubicBezTo>
                      <a:pt x="252" y="0"/>
                      <a:pt x="1" y="229"/>
                      <a:pt x="1" y="525"/>
                    </a:cubicBezTo>
                    <a:cubicBezTo>
                      <a:pt x="1" y="571"/>
                      <a:pt x="23" y="594"/>
                      <a:pt x="23" y="640"/>
                    </a:cubicBezTo>
                    <a:cubicBezTo>
                      <a:pt x="46" y="503"/>
                      <a:pt x="115" y="388"/>
                      <a:pt x="206" y="274"/>
                    </a:cubicBezTo>
                    <a:cubicBezTo>
                      <a:pt x="229" y="251"/>
                      <a:pt x="252" y="229"/>
                      <a:pt x="297" y="206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3506120" y="3002611"/>
                <a:ext cx="1339223" cy="779585"/>
              </a:xfrm>
              <a:custGeom>
                <a:avLst/>
                <a:gdLst/>
                <a:ahLst/>
                <a:cxnLst/>
                <a:rect l="l" t="t" r="r" b="b"/>
                <a:pathLst>
                  <a:path w="9177" h="5342" extrusionOk="0">
                    <a:moveTo>
                      <a:pt x="5866" y="115"/>
                    </a:moveTo>
                    <a:lnTo>
                      <a:pt x="5866" y="115"/>
                    </a:lnTo>
                    <a:cubicBezTo>
                      <a:pt x="5090" y="252"/>
                      <a:pt x="4360" y="640"/>
                      <a:pt x="3812" y="1188"/>
                    </a:cubicBezTo>
                    <a:cubicBezTo>
                      <a:pt x="3013" y="1964"/>
                      <a:pt x="2192" y="3333"/>
                      <a:pt x="1461" y="4224"/>
                    </a:cubicBezTo>
                    <a:cubicBezTo>
                      <a:pt x="1050" y="4726"/>
                      <a:pt x="502" y="4908"/>
                      <a:pt x="0" y="4771"/>
                    </a:cubicBezTo>
                    <a:cubicBezTo>
                      <a:pt x="617" y="5342"/>
                      <a:pt x="1461" y="5274"/>
                      <a:pt x="2055" y="4566"/>
                    </a:cubicBezTo>
                    <a:cubicBezTo>
                      <a:pt x="2785" y="3676"/>
                      <a:pt x="3584" y="2306"/>
                      <a:pt x="4383" y="1530"/>
                    </a:cubicBezTo>
                    <a:cubicBezTo>
                      <a:pt x="4953" y="960"/>
                      <a:pt x="5661" y="594"/>
                      <a:pt x="6437" y="457"/>
                    </a:cubicBezTo>
                    <a:cubicBezTo>
                      <a:pt x="7030" y="343"/>
                      <a:pt x="7624" y="343"/>
                      <a:pt x="8195" y="457"/>
                    </a:cubicBezTo>
                    <a:cubicBezTo>
                      <a:pt x="8537" y="526"/>
                      <a:pt x="8879" y="617"/>
                      <a:pt x="9176" y="777"/>
                    </a:cubicBezTo>
                    <a:cubicBezTo>
                      <a:pt x="8720" y="435"/>
                      <a:pt x="8195" y="229"/>
                      <a:pt x="7624" y="115"/>
                    </a:cubicBezTo>
                    <a:cubicBezTo>
                      <a:pt x="7030" y="1"/>
                      <a:pt x="6437" y="1"/>
                      <a:pt x="5866" y="115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5371466" y="1930135"/>
                <a:ext cx="446553" cy="192211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3171" extrusionOk="0">
                    <a:moveTo>
                      <a:pt x="2580" y="8765"/>
                    </a:moveTo>
                    <a:cubicBezTo>
                      <a:pt x="2283" y="6642"/>
                      <a:pt x="2100" y="4520"/>
                      <a:pt x="1712" y="2397"/>
                    </a:cubicBezTo>
                    <a:cubicBezTo>
                      <a:pt x="1598" y="1712"/>
                      <a:pt x="1621" y="868"/>
                      <a:pt x="1073" y="343"/>
                    </a:cubicBezTo>
                    <a:cubicBezTo>
                      <a:pt x="1028" y="274"/>
                      <a:pt x="959" y="228"/>
                      <a:pt x="891" y="183"/>
                    </a:cubicBezTo>
                    <a:cubicBezTo>
                      <a:pt x="777" y="114"/>
                      <a:pt x="640" y="46"/>
                      <a:pt x="503" y="0"/>
                    </a:cubicBezTo>
                    <a:cubicBezTo>
                      <a:pt x="1050" y="525"/>
                      <a:pt x="1005" y="1370"/>
                      <a:pt x="1142" y="2077"/>
                    </a:cubicBezTo>
                    <a:cubicBezTo>
                      <a:pt x="1507" y="4177"/>
                      <a:pt x="1690" y="6323"/>
                      <a:pt x="2009" y="8423"/>
                    </a:cubicBezTo>
                    <a:cubicBezTo>
                      <a:pt x="2397" y="11230"/>
                      <a:pt x="1119" y="12440"/>
                      <a:pt x="0" y="12120"/>
                    </a:cubicBezTo>
                    <a:cubicBezTo>
                      <a:pt x="1165" y="13170"/>
                      <a:pt x="3059" y="12098"/>
                      <a:pt x="2580" y="8765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4262211" y="2426460"/>
                <a:ext cx="100110" cy="9996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85" extrusionOk="0">
                    <a:moveTo>
                      <a:pt x="685" y="342"/>
                    </a:moveTo>
                    <a:cubicBezTo>
                      <a:pt x="685" y="525"/>
                      <a:pt x="548" y="685"/>
                      <a:pt x="343" y="685"/>
                    </a:cubicBezTo>
                    <a:cubicBezTo>
                      <a:pt x="160" y="685"/>
                      <a:pt x="1" y="525"/>
                      <a:pt x="1" y="342"/>
                    </a:cubicBezTo>
                    <a:cubicBezTo>
                      <a:pt x="1" y="160"/>
                      <a:pt x="160" y="0"/>
                      <a:pt x="343" y="0"/>
                    </a:cubicBezTo>
                    <a:cubicBezTo>
                      <a:pt x="548" y="0"/>
                      <a:pt x="685" y="160"/>
                      <a:pt x="685" y="3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4765251" y="2426460"/>
                <a:ext cx="99964" cy="9996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85" extrusionOk="0">
                    <a:moveTo>
                      <a:pt x="685" y="342"/>
                    </a:moveTo>
                    <a:cubicBezTo>
                      <a:pt x="685" y="525"/>
                      <a:pt x="525" y="685"/>
                      <a:pt x="343" y="685"/>
                    </a:cubicBezTo>
                    <a:cubicBezTo>
                      <a:pt x="160" y="685"/>
                      <a:pt x="0" y="525"/>
                      <a:pt x="0" y="342"/>
                    </a:cubicBezTo>
                    <a:cubicBezTo>
                      <a:pt x="0" y="160"/>
                      <a:pt x="160" y="0"/>
                      <a:pt x="343" y="0"/>
                    </a:cubicBezTo>
                    <a:cubicBezTo>
                      <a:pt x="525" y="0"/>
                      <a:pt x="685" y="160"/>
                      <a:pt x="685" y="3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3789234" y="2559698"/>
                <a:ext cx="479826" cy="479688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3287" extrusionOk="0">
                    <a:moveTo>
                      <a:pt x="3287" y="1644"/>
                    </a:moveTo>
                    <a:cubicBezTo>
                      <a:pt x="3287" y="2557"/>
                      <a:pt x="2557" y="3287"/>
                      <a:pt x="1644" y="3287"/>
                    </a:cubicBezTo>
                    <a:cubicBezTo>
                      <a:pt x="731" y="3287"/>
                      <a:pt x="0" y="2557"/>
                      <a:pt x="0" y="1644"/>
                    </a:cubicBezTo>
                    <a:cubicBezTo>
                      <a:pt x="0" y="731"/>
                      <a:pt x="731" y="0"/>
                      <a:pt x="1644" y="0"/>
                    </a:cubicBezTo>
                    <a:cubicBezTo>
                      <a:pt x="2557" y="0"/>
                      <a:pt x="3287" y="731"/>
                      <a:pt x="3287" y="16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3822508" y="2592971"/>
                <a:ext cx="413281" cy="416498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2854" extrusionOk="0">
                    <a:moveTo>
                      <a:pt x="2831" y="1416"/>
                    </a:moveTo>
                    <a:cubicBezTo>
                      <a:pt x="2831" y="2214"/>
                      <a:pt x="2215" y="2854"/>
                      <a:pt x="1416" y="2854"/>
                    </a:cubicBezTo>
                    <a:cubicBezTo>
                      <a:pt x="640" y="2854"/>
                      <a:pt x="1" y="2214"/>
                      <a:pt x="1" y="1416"/>
                    </a:cubicBezTo>
                    <a:cubicBezTo>
                      <a:pt x="1" y="639"/>
                      <a:pt x="640" y="0"/>
                      <a:pt x="1416" y="0"/>
                    </a:cubicBezTo>
                    <a:cubicBezTo>
                      <a:pt x="2215" y="0"/>
                      <a:pt x="2831" y="639"/>
                      <a:pt x="2831" y="1416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3822508" y="2589615"/>
                <a:ext cx="403211" cy="40321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63" extrusionOk="0">
                    <a:moveTo>
                      <a:pt x="2763" y="1393"/>
                    </a:moveTo>
                    <a:cubicBezTo>
                      <a:pt x="2763" y="2146"/>
                      <a:pt x="2146" y="2762"/>
                      <a:pt x="1393" y="2762"/>
                    </a:cubicBezTo>
                    <a:cubicBezTo>
                      <a:pt x="617" y="2762"/>
                      <a:pt x="1" y="2146"/>
                      <a:pt x="1" y="1393"/>
                    </a:cubicBezTo>
                    <a:cubicBezTo>
                      <a:pt x="1" y="617"/>
                      <a:pt x="617" y="1"/>
                      <a:pt x="1393" y="1"/>
                    </a:cubicBezTo>
                    <a:cubicBezTo>
                      <a:pt x="2146" y="1"/>
                      <a:pt x="2763" y="617"/>
                      <a:pt x="2763" y="1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3869207" y="2636314"/>
                <a:ext cx="356513" cy="356519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2443" extrusionOk="0">
                    <a:moveTo>
                      <a:pt x="1940" y="0"/>
                    </a:moveTo>
                    <a:cubicBezTo>
                      <a:pt x="2123" y="228"/>
                      <a:pt x="2237" y="525"/>
                      <a:pt x="2237" y="867"/>
                    </a:cubicBezTo>
                    <a:cubicBezTo>
                      <a:pt x="2237" y="1621"/>
                      <a:pt x="1621" y="2237"/>
                      <a:pt x="868" y="2237"/>
                    </a:cubicBezTo>
                    <a:cubicBezTo>
                      <a:pt x="525" y="2237"/>
                      <a:pt x="228" y="2123"/>
                      <a:pt x="0" y="1940"/>
                    </a:cubicBezTo>
                    <a:cubicBezTo>
                      <a:pt x="251" y="2260"/>
                      <a:pt x="639" y="2442"/>
                      <a:pt x="1073" y="2442"/>
                    </a:cubicBezTo>
                    <a:cubicBezTo>
                      <a:pt x="1826" y="2442"/>
                      <a:pt x="2443" y="1826"/>
                      <a:pt x="2443" y="1073"/>
                    </a:cubicBezTo>
                    <a:cubicBezTo>
                      <a:pt x="2443" y="639"/>
                      <a:pt x="2260" y="251"/>
                      <a:pt x="1940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3869207" y="2626245"/>
                <a:ext cx="183291" cy="18344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7" extrusionOk="0">
                    <a:moveTo>
                      <a:pt x="548" y="411"/>
                    </a:moveTo>
                    <a:cubicBezTo>
                      <a:pt x="753" y="229"/>
                      <a:pt x="982" y="92"/>
                      <a:pt x="1256" y="23"/>
                    </a:cubicBezTo>
                    <a:cubicBezTo>
                      <a:pt x="1187" y="23"/>
                      <a:pt x="1119" y="1"/>
                      <a:pt x="1050" y="1"/>
                    </a:cubicBezTo>
                    <a:cubicBezTo>
                      <a:pt x="457" y="1"/>
                      <a:pt x="0" y="480"/>
                      <a:pt x="0" y="1073"/>
                    </a:cubicBezTo>
                    <a:cubicBezTo>
                      <a:pt x="0" y="1142"/>
                      <a:pt x="0" y="1188"/>
                      <a:pt x="23" y="1256"/>
                    </a:cubicBezTo>
                    <a:cubicBezTo>
                      <a:pt x="92" y="1005"/>
                      <a:pt x="206" y="754"/>
                      <a:pt x="388" y="571"/>
                    </a:cubicBezTo>
                    <a:cubicBezTo>
                      <a:pt x="434" y="503"/>
                      <a:pt x="480" y="457"/>
                      <a:pt x="548" y="411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5168324" y="2109927"/>
                <a:ext cx="179935" cy="180084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234" extrusionOk="0">
                    <a:moveTo>
                      <a:pt x="616" y="1233"/>
                    </a:moveTo>
                    <a:cubicBezTo>
                      <a:pt x="274" y="1233"/>
                      <a:pt x="0" y="959"/>
                      <a:pt x="0" y="617"/>
                    </a:cubicBezTo>
                    <a:cubicBezTo>
                      <a:pt x="0" y="275"/>
                      <a:pt x="274" y="1"/>
                      <a:pt x="616" y="1"/>
                    </a:cubicBezTo>
                    <a:cubicBezTo>
                      <a:pt x="959" y="1"/>
                      <a:pt x="1233" y="275"/>
                      <a:pt x="1233" y="617"/>
                    </a:cubicBezTo>
                    <a:cubicBezTo>
                      <a:pt x="1233" y="959"/>
                      <a:pt x="959" y="1233"/>
                      <a:pt x="616" y="12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5178248" y="2119997"/>
                <a:ext cx="160088" cy="159945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96" extrusionOk="0">
                    <a:moveTo>
                      <a:pt x="1096" y="548"/>
                    </a:moveTo>
                    <a:cubicBezTo>
                      <a:pt x="1096" y="845"/>
                      <a:pt x="845" y="1096"/>
                      <a:pt x="548" y="1096"/>
                    </a:cubicBezTo>
                    <a:cubicBezTo>
                      <a:pt x="252" y="1096"/>
                      <a:pt x="1" y="845"/>
                      <a:pt x="1" y="548"/>
                    </a:cubicBezTo>
                    <a:cubicBezTo>
                      <a:pt x="1" y="228"/>
                      <a:pt x="252" y="0"/>
                      <a:pt x="548" y="0"/>
                    </a:cubicBezTo>
                    <a:cubicBezTo>
                      <a:pt x="845" y="0"/>
                      <a:pt x="1096" y="228"/>
                      <a:pt x="1096" y="548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5191528" y="2129920"/>
                <a:ext cx="136739" cy="136741"/>
              </a:xfrm>
              <a:custGeom>
                <a:avLst/>
                <a:gdLst/>
                <a:ahLst/>
                <a:cxnLst/>
                <a:rect l="l" t="t" r="r" b="b"/>
                <a:pathLst>
                  <a:path w="937" h="937" extrusionOk="0">
                    <a:moveTo>
                      <a:pt x="937" y="480"/>
                    </a:moveTo>
                    <a:cubicBezTo>
                      <a:pt x="937" y="731"/>
                      <a:pt x="708" y="937"/>
                      <a:pt x="457" y="937"/>
                    </a:cubicBezTo>
                    <a:cubicBezTo>
                      <a:pt x="206" y="937"/>
                      <a:pt x="1" y="731"/>
                      <a:pt x="1" y="480"/>
                    </a:cubicBezTo>
                    <a:cubicBezTo>
                      <a:pt x="1" y="206"/>
                      <a:pt x="206" y="1"/>
                      <a:pt x="457" y="1"/>
                    </a:cubicBezTo>
                    <a:cubicBezTo>
                      <a:pt x="708" y="1"/>
                      <a:pt x="937" y="206"/>
                      <a:pt x="937" y="4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5204954" y="2146557"/>
                <a:ext cx="123313" cy="12010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823" extrusionOk="0">
                    <a:moveTo>
                      <a:pt x="662" y="1"/>
                    </a:moveTo>
                    <a:cubicBezTo>
                      <a:pt x="731" y="69"/>
                      <a:pt x="753" y="183"/>
                      <a:pt x="753" y="298"/>
                    </a:cubicBezTo>
                    <a:cubicBezTo>
                      <a:pt x="753" y="549"/>
                      <a:pt x="548" y="754"/>
                      <a:pt x="297" y="754"/>
                    </a:cubicBezTo>
                    <a:cubicBezTo>
                      <a:pt x="183" y="754"/>
                      <a:pt x="91" y="708"/>
                      <a:pt x="0" y="640"/>
                    </a:cubicBezTo>
                    <a:cubicBezTo>
                      <a:pt x="91" y="754"/>
                      <a:pt x="228" y="823"/>
                      <a:pt x="365" y="823"/>
                    </a:cubicBezTo>
                    <a:cubicBezTo>
                      <a:pt x="616" y="823"/>
                      <a:pt x="845" y="617"/>
                      <a:pt x="845" y="366"/>
                    </a:cubicBezTo>
                    <a:cubicBezTo>
                      <a:pt x="845" y="206"/>
                      <a:pt x="776" y="92"/>
                      <a:pt x="662" y="1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5204954" y="2143200"/>
                <a:ext cx="63335" cy="63482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06" y="138"/>
                    </a:moveTo>
                    <a:cubicBezTo>
                      <a:pt x="251" y="69"/>
                      <a:pt x="343" y="24"/>
                      <a:pt x="434" y="1"/>
                    </a:cubicBezTo>
                    <a:cubicBezTo>
                      <a:pt x="411" y="1"/>
                      <a:pt x="388" y="1"/>
                      <a:pt x="365" y="1"/>
                    </a:cubicBezTo>
                    <a:cubicBezTo>
                      <a:pt x="160" y="1"/>
                      <a:pt x="0" y="161"/>
                      <a:pt x="0" y="366"/>
                    </a:cubicBezTo>
                    <a:cubicBezTo>
                      <a:pt x="0" y="389"/>
                      <a:pt x="23" y="412"/>
                      <a:pt x="23" y="435"/>
                    </a:cubicBezTo>
                    <a:cubicBezTo>
                      <a:pt x="46" y="343"/>
                      <a:pt x="91" y="252"/>
                      <a:pt x="137" y="184"/>
                    </a:cubicBezTo>
                    <a:cubicBezTo>
                      <a:pt x="160" y="161"/>
                      <a:pt x="183" y="161"/>
                      <a:pt x="206" y="138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5168324" y="2403110"/>
                <a:ext cx="179935" cy="179938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233" extrusionOk="0">
                    <a:moveTo>
                      <a:pt x="616" y="1233"/>
                    </a:moveTo>
                    <a:cubicBezTo>
                      <a:pt x="274" y="1233"/>
                      <a:pt x="0" y="959"/>
                      <a:pt x="0" y="617"/>
                    </a:cubicBezTo>
                    <a:cubicBezTo>
                      <a:pt x="0" y="274"/>
                      <a:pt x="274" y="0"/>
                      <a:pt x="616" y="0"/>
                    </a:cubicBezTo>
                    <a:cubicBezTo>
                      <a:pt x="959" y="0"/>
                      <a:pt x="1233" y="274"/>
                      <a:pt x="1233" y="617"/>
                    </a:cubicBezTo>
                    <a:cubicBezTo>
                      <a:pt x="1233" y="959"/>
                      <a:pt x="959" y="1233"/>
                      <a:pt x="616" y="12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5178248" y="2413034"/>
                <a:ext cx="160088" cy="160091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097" extrusionOk="0">
                    <a:moveTo>
                      <a:pt x="1096" y="549"/>
                    </a:moveTo>
                    <a:cubicBezTo>
                      <a:pt x="1096" y="845"/>
                      <a:pt x="845" y="1096"/>
                      <a:pt x="548" y="1096"/>
                    </a:cubicBezTo>
                    <a:cubicBezTo>
                      <a:pt x="252" y="1096"/>
                      <a:pt x="1" y="845"/>
                      <a:pt x="1" y="549"/>
                    </a:cubicBezTo>
                    <a:cubicBezTo>
                      <a:pt x="1" y="252"/>
                      <a:pt x="252" y="1"/>
                      <a:pt x="548" y="1"/>
                    </a:cubicBezTo>
                    <a:cubicBezTo>
                      <a:pt x="845" y="1"/>
                      <a:pt x="1096" y="252"/>
                      <a:pt x="1096" y="549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5191528" y="2426460"/>
                <a:ext cx="136739" cy="13338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914" extrusionOk="0">
                    <a:moveTo>
                      <a:pt x="937" y="457"/>
                    </a:moveTo>
                    <a:cubicBezTo>
                      <a:pt x="937" y="708"/>
                      <a:pt x="708" y="913"/>
                      <a:pt x="457" y="913"/>
                    </a:cubicBezTo>
                    <a:cubicBezTo>
                      <a:pt x="206" y="913"/>
                      <a:pt x="1" y="708"/>
                      <a:pt x="1" y="457"/>
                    </a:cubicBezTo>
                    <a:cubicBezTo>
                      <a:pt x="1" y="206"/>
                      <a:pt x="206" y="0"/>
                      <a:pt x="457" y="0"/>
                    </a:cubicBezTo>
                    <a:cubicBezTo>
                      <a:pt x="708" y="0"/>
                      <a:pt x="937" y="206"/>
                      <a:pt x="937" y="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5204954" y="2439740"/>
                <a:ext cx="123313" cy="12010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823" extrusionOk="0">
                    <a:moveTo>
                      <a:pt x="662" y="0"/>
                    </a:moveTo>
                    <a:cubicBezTo>
                      <a:pt x="731" y="92"/>
                      <a:pt x="753" y="183"/>
                      <a:pt x="753" y="297"/>
                    </a:cubicBezTo>
                    <a:cubicBezTo>
                      <a:pt x="753" y="548"/>
                      <a:pt x="548" y="754"/>
                      <a:pt x="297" y="754"/>
                    </a:cubicBezTo>
                    <a:cubicBezTo>
                      <a:pt x="183" y="754"/>
                      <a:pt x="91" y="731"/>
                      <a:pt x="0" y="662"/>
                    </a:cubicBezTo>
                    <a:cubicBezTo>
                      <a:pt x="91" y="754"/>
                      <a:pt x="228" y="822"/>
                      <a:pt x="365" y="822"/>
                    </a:cubicBezTo>
                    <a:cubicBezTo>
                      <a:pt x="616" y="822"/>
                      <a:pt x="845" y="617"/>
                      <a:pt x="845" y="366"/>
                    </a:cubicBezTo>
                    <a:cubicBezTo>
                      <a:pt x="845" y="229"/>
                      <a:pt x="776" y="92"/>
                      <a:pt x="662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5204954" y="2436383"/>
                <a:ext cx="63335" cy="63482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06" y="138"/>
                    </a:moveTo>
                    <a:cubicBezTo>
                      <a:pt x="251" y="92"/>
                      <a:pt x="343" y="46"/>
                      <a:pt x="434" y="23"/>
                    </a:cubicBezTo>
                    <a:cubicBezTo>
                      <a:pt x="411" y="23"/>
                      <a:pt x="388" y="1"/>
                      <a:pt x="365" y="1"/>
                    </a:cubicBezTo>
                    <a:cubicBezTo>
                      <a:pt x="160" y="1"/>
                      <a:pt x="0" y="160"/>
                      <a:pt x="0" y="366"/>
                    </a:cubicBezTo>
                    <a:cubicBezTo>
                      <a:pt x="0" y="389"/>
                      <a:pt x="23" y="411"/>
                      <a:pt x="23" y="434"/>
                    </a:cubicBezTo>
                    <a:cubicBezTo>
                      <a:pt x="46" y="343"/>
                      <a:pt x="91" y="252"/>
                      <a:pt x="137" y="206"/>
                    </a:cubicBezTo>
                    <a:cubicBezTo>
                      <a:pt x="160" y="183"/>
                      <a:pt x="183" y="160"/>
                      <a:pt x="206" y="138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5011735" y="2256592"/>
                <a:ext cx="183291" cy="17993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33" extrusionOk="0">
                    <a:moveTo>
                      <a:pt x="617" y="1233"/>
                    </a:moveTo>
                    <a:cubicBezTo>
                      <a:pt x="274" y="1233"/>
                      <a:pt x="0" y="959"/>
                      <a:pt x="0" y="616"/>
                    </a:cubicBezTo>
                    <a:cubicBezTo>
                      <a:pt x="0" y="274"/>
                      <a:pt x="274" y="0"/>
                      <a:pt x="617" y="0"/>
                    </a:cubicBezTo>
                    <a:cubicBezTo>
                      <a:pt x="959" y="0"/>
                      <a:pt x="1256" y="274"/>
                      <a:pt x="1256" y="616"/>
                    </a:cubicBezTo>
                    <a:cubicBezTo>
                      <a:pt x="1256" y="959"/>
                      <a:pt x="959" y="1233"/>
                      <a:pt x="617" y="12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5025016" y="2266515"/>
                <a:ext cx="156732" cy="160091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97" extrusionOk="0">
                    <a:moveTo>
                      <a:pt x="1073" y="548"/>
                    </a:moveTo>
                    <a:cubicBezTo>
                      <a:pt x="1073" y="845"/>
                      <a:pt x="845" y="1096"/>
                      <a:pt x="526" y="1096"/>
                    </a:cubicBezTo>
                    <a:cubicBezTo>
                      <a:pt x="229" y="1096"/>
                      <a:pt x="1" y="845"/>
                      <a:pt x="1" y="548"/>
                    </a:cubicBezTo>
                    <a:cubicBezTo>
                      <a:pt x="1" y="252"/>
                      <a:pt x="229" y="1"/>
                      <a:pt x="526" y="1"/>
                    </a:cubicBezTo>
                    <a:cubicBezTo>
                      <a:pt x="845" y="1"/>
                      <a:pt x="1073" y="252"/>
                      <a:pt x="1073" y="548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5035085" y="2276439"/>
                <a:ext cx="136593" cy="136741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936" y="480"/>
                    </a:moveTo>
                    <a:cubicBezTo>
                      <a:pt x="936" y="731"/>
                      <a:pt x="731" y="937"/>
                      <a:pt x="457" y="937"/>
                    </a:cubicBezTo>
                    <a:cubicBezTo>
                      <a:pt x="206" y="937"/>
                      <a:pt x="0" y="731"/>
                      <a:pt x="0" y="480"/>
                    </a:cubicBezTo>
                    <a:cubicBezTo>
                      <a:pt x="0" y="229"/>
                      <a:pt x="206" y="1"/>
                      <a:pt x="457" y="1"/>
                    </a:cubicBezTo>
                    <a:cubicBezTo>
                      <a:pt x="731" y="1"/>
                      <a:pt x="936" y="229"/>
                      <a:pt x="936" y="48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5051722" y="2293221"/>
                <a:ext cx="119957" cy="119959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639" y="0"/>
                    </a:moveTo>
                    <a:cubicBezTo>
                      <a:pt x="708" y="69"/>
                      <a:pt x="753" y="183"/>
                      <a:pt x="753" y="297"/>
                    </a:cubicBezTo>
                    <a:cubicBezTo>
                      <a:pt x="753" y="548"/>
                      <a:pt x="548" y="753"/>
                      <a:pt x="274" y="753"/>
                    </a:cubicBezTo>
                    <a:cubicBezTo>
                      <a:pt x="160" y="753"/>
                      <a:pt x="69" y="708"/>
                      <a:pt x="0" y="662"/>
                    </a:cubicBezTo>
                    <a:cubicBezTo>
                      <a:pt x="69" y="753"/>
                      <a:pt x="206" y="822"/>
                      <a:pt x="343" y="822"/>
                    </a:cubicBezTo>
                    <a:cubicBezTo>
                      <a:pt x="617" y="822"/>
                      <a:pt x="822" y="616"/>
                      <a:pt x="822" y="365"/>
                    </a:cubicBezTo>
                    <a:cubicBezTo>
                      <a:pt x="822" y="206"/>
                      <a:pt x="753" y="91"/>
                      <a:pt x="639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5051722" y="2289865"/>
                <a:ext cx="60124" cy="63336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34" extrusionOk="0">
                    <a:moveTo>
                      <a:pt x="183" y="137"/>
                    </a:moveTo>
                    <a:cubicBezTo>
                      <a:pt x="251" y="69"/>
                      <a:pt x="320" y="46"/>
                      <a:pt x="411" y="23"/>
                    </a:cubicBezTo>
                    <a:cubicBezTo>
                      <a:pt x="388" y="0"/>
                      <a:pt x="365" y="0"/>
                      <a:pt x="343" y="0"/>
                    </a:cubicBezTo>
                    <a:cubicBezTo>
                      <a:pt x="160" y="0"/>
                      <a:pt x="0" y="160"/>
                      <a:pt x="0" y="365"/>
                    </a:cubicBezTo>
                    <a:cubicBezTo>
                      <a:pt x="0" y="388"/>
                      <a:pt x="0" y="411"/>
                      <a:pt x="0" y="434"/>
                    </a:cubicBezTo>
                    <a:cubicBezTo>
                      <a:pt x="23" y="343"/>
                      <a:pt x="69" y="251"/>
                      <a:pt x="114" y="183"/>
                    </a:cubicBezTo>
                    <a:cubicBezTo>
                      <a:pt x="137" y="183"/>
                      <a:pt x="160" y="160"/>
                      <a:pt x="183" y="137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5324767" y="2256592"/>
                <a:ext cx="180081" cy="179938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33" extrusionOk="0">
                    <a:moveTo>
                      <a:pt x="617" y="1233"/>
                    </a:moveTo>
                    <a:cubicBezTo>
                      <a:pt x="275" y="1233"/>
                      <a:pt x="1" y="959"/>
                      <a:pt x="1" y="616"/>
                    </a:cubicBezTo>
                    <a:cubicBezTo>
                      <a:pt x="1" y="274"/>
                      <a:pt x="275" y="0"/>
                      <a:pt x="617" y="0"/>
                    </a:cubicBezTo>
                    <a:cubicBezTo>
                      <a:pt x="960" y="0"/>
                      <a:pt x="1233" y="274"/>
                      <a:pt x="1233" y="616"/>
                    </a:cubicBezTo>
                    <a:cubicBezTo>
                      <a:pt x="1233" y="959"/>
                      <a:pt x="960" y="1233"/>
                      <a:pt x="617" y="12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5334836" y="2266515"/>
                <a:ext cx="159942" cy="160091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1096" y="548"/>
                    </a:moveTo>
                    <a:cubicBezTo>
                      <a:pt x="1096" y="845"/>
                      <a:pt x="845" y="1096"/>
                      <a:pt x="548" y="1096"/>
                    </a:cubicBezTo>
                    <a:cubicBezTo>
                      <a:pt x="251" y="1096"/>
                      <a:pt x="0" y="845"/>
                      <a:pt x="0" y="548"/>
                    </a:cubicBezTo>
                    <a:cubicBezTo>
                      <a:pt x="0" y="252"/>
                      <a:pt x="251" y="1"/>
                      <a:pt x="548" y="1"/>
                    </a:cubicBezTo>
                    <a:cubicBezTo>
                      <a:pt x="845" y="1"/>
                      <a:pt x="1096" y="252"/>
                      <a:pt x="1096" y="548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5348117" y="2276439"/>
                <a:ext cx="133382" cy="136741"/>
              </a:xfrm>
              <a:custGeom>
                <a:avLst/>
                <a:gdLst/>
                <a:ahLst/>
                <a:cxnLst/>
                <a:rect l="l" t="t" r="r" b="b"/>
                <a:pathLst>
                  <a:path w="914" h="937" extrusionOk="0">
                    <a:moveTo>
                      <a:pt x="914" y="480"/>
                    </a:moveTo>
                    <a:cubicBezTo>
                      <a:pt x="914" y="731"/>
                      <a:pt x="708" y="937"/>
                      <a:pt x="457" y="937"/>
                    </a:cubicBezTo>
                    <a:cubicBezTo>
                      <a:pt x="206" y="937"/>
                      <a:pt x="1" y="731"/>
                      <a:pt x="1" y="480"/>
                    </a:cubicBezTo>
                    <a:cubicBezTo>
                      <a:pt x="1" y="229"/>
                      <a:pt x="206" y="1"/>
                      <a:pt x="457" y="1"/>
                    </a:cubicBezTo>
                    <a:cubicBezTo>
                      <a:pt x="708" y="1"/>
                      <a:pt x="914" y="229"/>
                      <a:pt x="914" y="4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5361397" y="2293221"/>
                <a:ext cx="120102" cy="119959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663" y="0"/>
                    </a:moveTo>
                    <a:cubicBezTo>
                      <a:pt x="731" y="69"/>
                      <a:pt x="754" y="183"/>
                      <a:pt x="754" y="297"/>
                    </a:cubicBezTo>
                    <a:cubicBezTo>
                      <a:pt x="754" y="548"/>
                      <a:pt x="549" y="753"/>
                      <a:pt x="298" y="753"/>
                    </a:cubicBezTo>
                    <a:cubicBezTo>
                      <a:pt x="184" y="753"/>
                      <a:pt x="92" y="708"/>
                      <a:pt x="1" y="662"/>
                    </a:cubicBezTo>
                    <a:cubicBezTo>
                      <a:pt x="92" y="753"/>
                      <a:pt x="229" y="822"/>
                      <a:pt x="366" y="822"/>
                    </a:cubicBezTo>
                    <a:cubicBezTo>
                      <a:pt x="617" y="822"/>
                      <a:pt x="823" y="616"/>
                      <a:pt x="823" y="365"/>
                    </a:cubicBezTo>
                    <a:cubicBezTo>
                      <a:pt x="823" y="206"/>
                      <a:pt x="754" y="91"/>
                      <a:pt x="663" y="0"/>
                    </a:cubicBezTo>
                    <a:close/>
                  </a:path>
                </a:pathLst>
              </a:custGeom>
              <a:solidFill>
                <a:srgbClr val="434343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5361397" y="2289865"/>
                <a:ext cx="63481" cy="6333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4" extrusionOk="0">
                    <a:moveTo>
                      <a:pt x="184" y="137"/>
                    </a:moveTo>
                    <a:cubicBezTo>
                      <a:pt x="252" y="69"/>
                      <a:pt x="343" y="46"/>
                      <a:pt x="435" y="23"/>
                    </a:cubicBezTo>
                    <a:cubicBezTo>
                      <a:pt x="412" y="0"/>
                      <a:pt x="389" y="0"/>
                      <a:pt x="366" y="0"/>
                    </a:cubicBezTo>
                    <a:cubicBezTo>
                      <a:pt x="161" y="0"/>
                      <a:pt x="1" y="160"/>
                      <a:pt x="1" y="365"/>
                    </a:cubicBezTo>
                    <a:cubicBezTo>
                      <a:pt x="1" y="388"/>
                      <a:pt x="1" y="411"/>
                      <a:pt x="24" y="434"/>
                    </a:cubicBezTo>
                    <a:cubicBezTo>
                      <a:pt x="47" y="343"/>
                      <a:pt x="69" y="251"/>
                      <a:pt x="138" y="183"/>
                    </a:cubicBezTo>
                    <a:cubicBezTo>
                      <a:pt x="161" y="183"/>
                      <a:pt x="184" y="160"/>
                      <a:pt x="184" y="137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6"/>
            <p:cNvGrpSpPr/>
            <p:nvPr/>
          </p:nvGrpSpPr>
          <p:grpSpPr>
            <a:xfrm>
              <a:off x="6261961" y="1539291"/>
              <a:ext cx="458840" cy="283269"/>
              <a:chOff x="6439987" y="1530166"/>
              <a:chExt cx="458840" cy="283269"/>
            </a:xfrm>
          </p:grpSpPr>
          <p:sp>
            <p:nvSpPr>
              <p:cNvPr id="436" name="Google Shape;436;p16"/>
              <p:cNvSpPr/>
              <p:nvPr/>
            </p:nvSpPr>
            <p:spPr>
              <a:xfrm>
                <a:off x="6629703" y="1530166"/>
                <a:ext cx="269124" cy="25497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55" extrusionOk="0">
                    <a:moveTo>
                      <a:pt x="1" y="799"/>
                    </a:moveTo>
                    <a:cubicBezTo>
                      <a:pt x="1" y="342"/>
                      <a:pt x="480" y="0"/>
                      <a:pt x="1073" y="0"/>
                    </a:cubicBezTo>
                    <a:cubicBezTo>
                      <a:pt x="1690" y="0"/>
                      <a:pt x="2169" y="342"/>
                      <a:pt x="2169" y="799"/>
                    </a:cubicBezTo>
                    <a:cubicBezTo>
                      <a:pt x="2169" y="1233"/>
                      <a:pt x="1690" y="1598"/>
                      <a:pt x="1073" y="1598"/>
                    </a:cubicBezTo>
                    <a:cubicBezTo>
                      <a:pt x="1005" y="1598"/>
                      <a:pt x="936" y="1598"/>
                      <a:pt x="868" y="1598"/>
                    </a:cubicBezTo>
                    <a:lnTo>
                      <a:pt x="548" y="2054"/>
                    </a:lnTo>
                    <a:lnTo>
                      <a:pt x="343" y="1392"/>
                    </a:lnTo>
                    <a:cubicBezTo>
                      <a:pt x="137" y="1233"/>
                      <a:pt x="1" y="1027"/>
                      <a:pt x="1" y="79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6439987" y="1555602"/>
                <a:ext cx="266270" cy="257833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078" extrusionOk="0">
                    <a:moveTo>
                      <a:pt x="2146" y="822"/>
                    </a:moveTo>
                    <a:cubicBezTo>
                      <a:pt x="2146" y="366"/>
                      <a:pt x="1666" y="0"/>
                      <a:pt x="1073" y="0"/>
                    </a:cubicBezTo>
                    <a:cubicBezTo>
                      <a:pt x="480" y="0"/>
                      <a:pt x="0" y="366"/>
                      <a:pt x="0" y="822"/>
                    </a:cubicBezTo>
                    <a:cubicBezTo>
                      <a:pt x="0" y="1256"/>
                      <a:pt x="480" y="1621"/>
                      <a:pt x="1073" y="1621"/>
                    </a:cubicBezTo>
                    <a:cubicBezTo>
                      <a:pt x="1142" y="1621"/>
                      <a:pt x="1210" y="1621"/>
                      <a:pt x="1278" y="1598"/>
                    </a:cubicBezTo>
                    <a:lnTo>
                      <a:pt x="1621" y="2078"/>
                    </a:lnTo>
                    <a:lnTo>
                      <a:pt x="1826" y="1393"/>
                    </a:lnTo>
                    <a:cubicBezTo>
                      <a:pt x="2032" y="1256"/>
                      <a:pt x="2146" y="1050"/>
                      <a:pt x="2146" y="8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6287397" y="3994166"/>
              <a:ext cx="407967" cy="382407"/>
              <a:chOff x="5518137" y="4148179"/>
              <a:chExt cx="407967" cy="382407"/>
            </a:xfrm>
          </p:grpSpPr>
          <p:sp>
            <p:nvSpPr>
              <p:cNvPr id="439" name="Google Shape;439;p16"/>
              <p:cNvSpPr/>
              <p:nvPr/>
            </p:nvSpPr>
            <p:spPr>
              <a:xfrm>
                <a:off x="5518137" y="4148179"/>
                <a:ext cx="407967" cy="382407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3082" extrusionOk="0">
                    <a:moveTo>
                      <a:pt x="411" y="1644"/>
                    </a:moveTo>
                    <a:cubicBezTo>
                      <a:pt x="708" y="2123"/>
                      <a:pt x="1461" y="2055"/>
                      <a:pt x="1826" y="2488"/>
                    </a:cubicBezTo>
                    <a:cubicBezTo>
                      <a:pt x="1986" y="2671"/>
                      <a:pt x="2077" y="2945"/>
                      <a:pt x="2306" y="3013"/>
                    </a:cubicBezTo>
                    <a:cubicBezTo>
                      <a:pt x="2580" y="3082"/>
                      <a:pt x="2808" y="2831"/>
                      <a:pt x="2945" y="2602"/>
                    </a:cubicBezTo>
                    <a:cubicBezTo>
                      <a:pt x="3196" y="2146"/>
                      <a:pt x="3287" y="1575"/>
                      <a:pt x="3104" y="1096"/>
                    </a:cubicBezTo>
                    <a:cubicBezTo>
                      <a:pt x="2853" y="411"/>
                      <a:pt x="2077" y="0"/>
                      <a:pt x="1370" y="183"/>
                    </a:cubicBezTo>
                    <a:cubicBezTo>
                      <a:pt x="776" y="320"/>
                      <a:pt x="0" y="959"/>
                      <a:pt x="411" y="16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5594569" y="4233173"/>
                <a:ext cx="76556" cy="7655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617" y="320"/>
                    </a:moveTo>
                    <a:cubicBezTo>
                      <a:pt x="617" y="479"/>
                      <a:pt x="480" y="616"/>
                      <a:pt x="320" y="616"/>
                    </a:cubicBezTo>
                    <a:cubicBezTo>
                      <a:pt x="137" y="616"/>
                      <a:pt x="1" y="479"/>
                      <a:pt x="1" y="320"/>
                    </a:cubicBezTo>
                    <a:cubicBezTo>
                      <a:pt x="1" y="137"/>
                      <a:pt x="137" y="0"/>
                      <a:pt x="320" y="0"/>
                    </a:cubicBezTo>
                    <a:cubicBezTo>
                      <a:pt x="480" y="0"/>
                      <a:pt x="617" y="137"/>
                      <a:pt x="617" y="3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5724852" y="4187760"/>
                <a:ext cx="76556" cy="7382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595" extrusionOk="0">
                    <a:moveTo>
                      <a:pt x="617" y="298"/>
                    </a:moveTo>
                    <a:cubicBezTo>
                      <a:pt x="617" y="457"/>
                      <a:pt x="480" y="594"/>
                      <a:pt x="320" y="594"/>
                    </a:cubicBezTo>
                    <a:cubicBezTo>
                      <a:pt x="137" y="594"/>
                      <a:pt x="0" y="457"/>
                      <a:pt x="0" y="298"/>
                    </a:cubicBezTo>
                    <a:cubicBezTo>
                      <a:pt x="0" y="138"/>
                      <a:pt x="137" y="1"/>
                      <a:pt x="320" y="1"/>
                    </a:cubicBezTo>
                    <a:cubicBezTo>
                      <a:pt x="480" y="1"/>
                      <a:pt x="617" y="138"/>
                      <a:pt x="617" y="2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5812699" y="4278462"/>
                <a:ext cx="76556" cy="73702"/>
              </a:xfrm>
              <a:custGeom>
                <a:avLst/>
                <a:gdLst/>
                <a:ahLst/>
                <a:cxnLst/>
                <a:rect l="l" t="t" r="r" b="b"/>
                <a:pathLst>
                  <a:path w="617" h="594" extrusionOk="0">
                    <a:moveTo>
                      <a:pt x="616" y="297"/>
                    </a:moveTo>
                    <a:cubicBezTo>
                      <a:pt x="616" y="457"/>
                      <a:pt x="479" y="594"/>
                      <a:pt x="297" y="594"/>
                    </a:cubicBezTo>
                    <a:cubicBezTo>
                      <a:pt x="137" y="594"/>
                      <a:pt x="0" y="457"/>
                      <a:pt x="0" y="297"/>
                    </a:cubicBezTo>
                    <a:cubicBezTo>
                      <a:pt x="0" y="137"/>
                      <a:pt x="137" y="0"/>
                      <a:pt x="297" y="0"/>
                    </a:cubicBezTo>
                    <a:cubicBezTo>
                      <a:pt x="479" y="0"/>
                      <a:pt x="616" y="137"/>
                      <a:pt x="616" y="2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5804138" y="4408744"/>
                <a:ext cx="73826" cy="76556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17" extrusionOk="0">
                    <a:moveTo>
                      <a:pt x="594" y="320"/>
                    </a:moveTo>
                    <a:cubicBezTo>
                      <a:pt x="594" y="480"/>
                      <a:pt x="457" y="617"/>
                      <a:pt x="297" y="617"/>
                    </a:cubicBezTo>
                    <a:cubicBezTo>
                      <a:pt x="138" y="617"/>
                      <a:pt x="1" y="480"/>
                      <a:pt x="1" y="320"/>
                    </a:cubicBezTo>
                    <a:cubicBezTo>
                      <a:pt x="1" y="137"/>
                      <a:pt x="138" y="0"/>
                      <a:pt x="297" y="0"/>
                    </a:cubicBezTo>
                    <a:cubicBezTo>
                      <a:pt x="457" y="0"/>
                      <a:pt x="594" y="137"/>
                      <a:pt x="594" y="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16"/>
            <p:cNvGrpSpPr/>
            <p:nvPr/>
          </p:nvGrpSpPr>
          <p:grpSpPr>
            <a:xfrm>
              <a:off x="2493500" y="1449373"/>
              <a:ext cx="325828" cy="444822"/>
              <a:chOff x="2169000" y="1449373"/>
              <a:chExt cx="325828" cy="444822"/>
            </a:xfrm>
          </p:grpSpPr>
          <p:sp>
            <p:nvSpPr>
              <p:cNvPr id="445" name="Google Shape;445;p16"/>
              <p:cNvSpPr/>
              <p:nvPr/>
            </p:nvSpPr>
            <p:spPr>
              <a:xfrm>
                <a:off x="2169000" y="1449373"/>
                <a:ext cx="325828" cy="325828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2626" extrusionOk="0">
                    <a:moveTo>
                      <a:pt x="1302" y="1"/>
                    </a:moveTo>
                    <a:cubicBezTo>
                      <a:pt x="571" y="1"/>
                      <a:pt x="1" y="594"/>
                      <a:pt x="1" y="1325"/>
                    </a:cubicBezTo>
                    <a:cubicBezTo>
                      <a:pt x="1" y="2055"/>
                      <a:pt x="571" y="2626"/>
                      <a:pt x="1302" y="2626"/>
                    </a:cubicBezTo>
                    <a:cubicBezTo>
                      <a:pt x="2032" y="2626"/>
                      <a:pt x="2626" y="2055"/>
                      <a:pt x="2626" y="1325"/>
                    </a:cubicBezTo>
                    <a:cubicBezTo>
                      <a:pt x="2626" y="594"/>
                      <a:pt x="2032" y="1"/>
                      <a:pt x="13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2265285" y="1676065"/>
                <a:ext cx="133259" cy="150134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210" extrusionOk="0">
                    <a:moveTo>
                      <a:pt x="1" y="0"/>
                    </a:moveTo>
                    <a:lnTo>
                      <a:pt x="1" y="1210"/>
                    </a:lnTo>
                    <a:lnTo>
                      <a:pt x="1074" y="1210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2245432" y="1817639"/>
                <a:ext cx="170110" cy="4255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343" extrusionOk="0">
                    <a:moveTo>
                      <a:pt x="1" y="0"/>
                    </a:moveTo>
                    <a:lnTo>
                      <a:pt x="1" y="343"/>
                    </a:lnTo>
                    <a:lnTo>
                      <a:pt x="1371" y="343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2273846" y="1845929"/>
                <a:ext cx="113407" cy="4826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389" extrusionOk="0">
                    <a:moveTo>
                      <a:pt x="0" y="1"/>
                    </a:moveTo>
                    <a:lnTo>
                      <a:pt x="0" y="46"/>
                    </a:lnTo>
                    <a:cubicBezTo>
                      <a:pt x="0" y="252"/>
                      <a:pt x="160" y="389"/>
                      <a:pt x="343" y="389"/>
                    </a:cubicBezTo>
                    <a:lnTo>
                      <a:pt x="594" y="389"/>
                    </a:lnTo>
                    <a:cubicBezTo>
                      <a:pt x="776" y="389"/>
                      <a:pt x="913" y="252"/>
                      <a:pt x="913" y="46"/>
                    </a:cubicBez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2259701" y="1608070"/>
                <a:ext cx="59557" cy="56703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57" extrusionOk="0">
                    <a:moveTo>
                      <a:pt x="251" y="0"/>
                    </a:moveTo>
                    <a:cubicBezTo>
                      <a:pt x="137" y="0"/>
                      <a:pt x="23" y="92"/>
                      <a:pt x="23" y="206"/>
                    </a:cubicBezTo>
                    <a:cubicBezTo>
                      <a:pt x="0" y="343"/>
                      <a:pt x="114" y="457"/>
                      <a:pt x="228" y="457"/>
                    </a:cubicBezTo>
                    <a:cubicBezTo>
                      <a:pt x="365" y="457"/>
                      <a:pt x="457" y="365"/>
                      <a:pt x="479" y="251"/>
                    </a:cubicBezTo>
                    <a:cubicBezTo>
                      <a:pt x="479" y="114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287991" y="1650505"/>
                <a:ext cx="28414" cy="18425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485" extrusionOk="0">
                    <a:moveTo>
                      <a:pt x="69" y="1"/>
                    </a:moveTo>
                    <a:lnTo>
                      <a:pt x="0" y="23"/>
                    </a:lnTo>
                    <a:lnTo>
                      <a:pt x="183" y="1484"/>
                    </a:lnTo>
                    <a:lnTo>
                      <a:pt x="229" y="1484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341841" y="1608070"/>
                <a:ext cx="59557" cy="56703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57" extrusionOk="0">
                    <a:moveTo>
                      <a:pt x="228" y="0"/>
                    </a:moveTo>
                    <a:cubicBezTo>
                      <a:pt x="91" y="0"/>
                      <a:pt x="0" y="114"/>
                      <a:pt x="0" y="251"/>
                    </a:cubicBezTo>
                    <a:cubicBezTo>
                      <a:pt x="23" y="365"/>
                      <a:pt x="114" y="457"/>
                      <a:pt x="251" y="457"/>
                    </a:cubicBezTo>
                    <a:cubicBezTo>
                      <a:pt x="365" y="457"/>
                      <a:pt x="479" y="343"/>
                      <a:pt x="457" y="206"/>
                    </a:cubicBezTo>
                    <a:cubicBezTo>
                      <a:pt x="457" y="92"/>
                      <a:pt x="342" y="0"/>
                      <a:pt x="2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2344571" y="1650505"/>
                <a:ext cx="28538" cy="18425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485" extrusionOk="0">
                    <a:moveTo>
                      <a:pt x="161" y="1"/>
                    </a:moveTo>
                    <a:lnTo>
                      <a:pt x="1" y="1484"/>
                    </a:lnTo>
                    <a:lnTo>
                      <a:pt x="47" y="1484"/>
                    </a:lnTo>
                    <a:lnTo>
                      <a:pt x="229" y="23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2191706" y="1474933"/>
                <a:ext cx="169986" cy="169986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1073" y="0"/>
                    </a:moveTo>
                    <a:cubicBezTo>
                      <a:pt x="480" y="0"/>
                      <a:pt x="0" y="480"/>
                      <a:pt x="0" y="1050"/>
                    </a:cubicBezTo>
                    <a:cubicBezTo>
                      <a:pt x="0" y="1165"/>
                      <a:pt x="23" y="1256"/>
                      <a:pt x="46" y="1370"/>
                    </a:cubicBezTo>
                    <a:cubicBezTo>
                      <a:pt x="160" y="685"/>
                      <a:pt x="685" y="160"/>
                      <a:pt x="1370" y="46"/>
                    </a:cubicBezTo>
                    <a:cubicBezTo>
                      <a:pt x="1279" y="0"/>
                      <a:pt x="1164" y="0"/>
                      <a:pt x="1073" y="0"/>
                    </a:cubicBezTo>
                    <a:close/>
                  </a:path>
                </a:pathLst>
              </a:custGeom>
              <a:solidFill>
                <a:srgbClr val="EEEEEE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6"/>
            <p:cNvGrpSpPr/>
            <p:nvPr/>
          </p:nvGrpSpPr>
          <p:grpSpPr>
            <a:xfrm>
              <a:off x="629300" y="1319375"/>
              <a:ext cx="1711800" cy="704850"/>
              <a:chOff x="457200" y="1260175"/>
              <a:chExt cx="1711800" cy="704850"/>
            </a:xfrm>
          </p:grpSpPr>
          <p:sp>
            <p:nvSpPr>
              <p:cNvPr id="455" name="Google Shape;455;p16"/>
              <p:cNvSpPr txBox="1"/>
              <p:nvPr/>
            </p:nvSpPr>
            <p:spPr>
              <a:xfrm>
                <a:off x="457200" y="1260175"/>
                <a:ext cx="1711800" cy="20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Main Menu</a:t>
                </a:r>
                <a:endParaRPr sz="16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56" name="Google Shape;456;p16"/>
              <p:cNvSpPr txBox="1"/>
              <p:nvPr/>
            </p:nvSpPr>
            <p:spPr>
              <a:xfrm>
                <a:off x="457200" y="1467325"/>
                <a:ext cx="1711800" cy="4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Pada tampilan pertama ini, terdapat beberapa pilihan.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57" name="Google Shape;457;p16"/>
            <p:cNvGrpSpPr/>
            <p:nvPr/>
          </p:nvGrpSpPr>
          <p:grpSpPr>
            <a:xfrm>
              <a:off x="6658515" y="1272800"/>
              <a:ext cx="2437800" cy="737804"/>
              <a:chOff x="6760340" y="1204475"/>
              <a:chExt cx="2437800" cy="737804"/>
            </a:xfrm>
          </p:grpSpPr>
          <p:sp>
            <p:nvSpPr>
              <p:cNvPr id="458" name="Google Shape;458;p16"/>
              <p:cNvSpPr txBox="1"/>
              <p:nvPr/>
            </p:nvSpPr>
            <p:spPr>
              <a:xfrm>
                <a:off x="6760340" y="1204475"/>
                <a:ext cx="2437800" cy="20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Level Kesulitan Computer</a:t>
                </a:r>
                <a:endParaRPr sz="16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59" name="Google Shape;459;p16"/>
              <p:cNvSpPr txBox="1"/>
              <p:nvPr/>
            </p:nvSpPr>
            <p:spPr>
              <a:xfrm>
                <a:off x="6921708" y="1444579"/>
                <a:ext cx="2003441" cy="4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Level kesulitan dari bot nya itu sendiri terdapat </a:t>
                </a:r>
                <a:r>
                  <a:rPr lang="en" sz="1200" dirty="0" smtClean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3, yaitu easy, normal dan hard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60" name="Google Shape;460;p16"/>
            <p:cNvGrpSpPr/>
            <p:nvPr/>
          </p:nvGrpSpPr>
          <p:grpSpPr>
            <a:xfrm>
              <a:off x="629313" y="2562675"/>
              <a:ext cx="1887014" cy="704825"/>
              <a:chOff x="457200" y="2449850"/>
              <a:chExt cx="1887014" cy="704825"/>
            </a:xfrm>
          </p:grpSpPr>
          <p:sp>
            <p:nvSpPr>
              <p:cNvPr id="461" name="Google Shape;461;p16"/>
              <p:cNvSpPr txBox="1"/>
              <p:nvPr/>
            </p:nvSpPr>
            <p:spPr>
              <a:xfrm>
                <a:off x="457200" y="2449850"/>
                <a:ext cx="1711800" cy="20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Memilih Ukuran Grid</a:t>
                </a:r>
                <a:endParaRPr sz="16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62" name="Google Shape;462;p16"/>
              <p:cNvSpPr txBox="1"/>
              <p:nvPr/>
            </p:nvSpPr>
            <p:spPr>
              <a:xfrm>
                <a:off x="457214" y="2656975"/>
                <a:ext cx="1887000" cy="4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Player akan ditampilkan 3 pilihan ukuran grid yaitu 3x3, 5x5, dan 7x7.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63" name="Google Shape;463;p16"/>
            <p:cNvGrpSpPr/>
            <p:nvPr/>
          </p:nvGrpSpPr>
          <p:grpSpPr>
            <a:xfrm>
              <a:off x="6873200" y="2562538"/>
              <a:ext cx="1711800" cy="733700"/>
              <a:chOff x="6975025" y="2449850"/>
              <a:chExt cx="1711800" cy="733700"/>
            </a:xfrm>
          </p:grpSpPr>
          <p:sp>
            <p:nvSpPr>
              <p:cNvPr id="464" name="Google Shape;464;p16"/>
              <p:cNvSpPr txBox="1"/>
              <p:nvPr/>
            </p:nvSpPr>
            <p:spPr>
              <a:xfrm>
                <a:off x="6975025" y="2449850"/>
                <a:ext cx="1711800" cy="20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Username Player</a:t>
                </a:r>
                <a:endParaRPr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65" name="Google Shape;465;p16"/>
              <p:cNvSpPr txBox="1"/>
              <p:nvPr/>
            </p:nvSpPr>
            <p:spPr>
              <a:xfrm>
                <a:off x="6975025" y="2685550"/>
                <a:ext cx="1711800" cy="49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Player 1 &amp; Player 2 menginputkan nama, kecuali bot mode.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66" name="Google Shape;466;p16"/>
            <p:cNvGrpSpPr/>
            <p:nvPr/>
          </p:nvGrpSpPr>
          <p:grpSpPr>
            <a:xfrm>
              <a:off x="629313" y="3805975"/>
              <a:ext cx="1711800" cy="704825"/>
              <a:chOff x="457200" y="3639525"/>
              <a:chExt cx="1711800" cy="704825"/>
            </a:xfrm>
          </p:grpSpPr>
          <p:sp>
            <p:nvSpPr>
              <p:cNvPr id="467" name="Google Shape;467;p16"/>
              <p:cNvSpPr txBox="1"/>
              <p:nvPr/>
            </p:nvSpPr>
            <p:spPr>
              <a:xfrm>
                <a:off x="457200" y="3639525"/>
                <a:ext cx="1711800" cy="20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Memilih Lawan</a:t>
                </a:r>
                <a:endParaRPr sz="1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68" name="Google Shape;468;p16"/>
              <p:cNvSpPr txBox="1"/>
              <p:nvPr/>
            </p:nvSpPr>
            <p:spPr>
              <a:xfrm>
                <a:off x="457200" y="3846650"/>
                <a:ext cx="1711800" cy="4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Player akan ditampilkan pilihan lawan, melawan bot atau player 2.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69" name="Google Shape;469;p16"/>
            <p:cNvGrpSpPr/>
            <p:nvPr/>
          </p:nvGrpSpPr>
          <p:grpSpPr>
            <a:xfrm>
              <a:off x="6873200" y="3806000"/>
              <a:ext cx="1711800" cy="704825"/>
              <a:chOff x="6975025" y="3639525"/>
              <a:chExt cx="1711800" cy="704825"/>
            </a:xfrm>
          </p:grpSpPr>
          <p:sp>
            <p:nvSpPr>
              <p:cNvPr id="470" name="Google Shape;470;p16"/>
              <p:cNvSpPr txBox="1"/>
              <p:nvPr/>
            </p:nvSpPr>
            <p:spPr>
              <a:xfrm>
                <a:off x="6975025" y="3639525"/>
                <a:ext cx="1711800" cy="20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Result</a:t>
                </a:r>
                <a:endParaRPr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71" name="Google Shape;471;p16"/>
              <p:cNvSpPr txBox="1"/>
              <p:nvPr/>
            </p:nvSpPr>
            <p:spPr>
              <a:xfrm>
                <a:off x="6975025" y="3846650"/>
                <a:ext cx="1711800" cy="4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Menampilkan </a:t>
                </a: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hasil permainan, yaitu Win/ Lose/ Draw.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2" name="Google Shape;472;p16"/>
            <p:cNvCxnSpPr>
              <a:stCxn id="368" idx="3"/>
            </p:cNvCxnSpPr>
            <p:nvPr/>
          </p:nvCxnSpPr>
          <p:spPr>
            <a:xfrm>
              <a:off x="2984100" y="1671800"/>
              <a:ext cx="777900" cy="613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73" name="Google Shape;473;p16"/>
            <p:cNvCxnSpPr>
              <a:stCxn id="366" idx="3"/>
            </p:cNvCxnSpPr>
            <p:nvPr/>
          </p:nvCxnSpPr>
          <p:spPr>
            <a:xfrm>
              <a:off x="2984100" y="2915092"/>
              <a:ext cx="977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74" name="Google Shape;474;p16"/>
            <p:cNvCxnSpPr>
              <a:stCxn id="367" idx="3"/>
            </p:cNvCxnSpPr>
            <p:nvPr/>
          </p:nvCxnSpPr>
          <p:spPr>
            <a:xfrm rot="10800000" flipH="1">
              <a:off x="2984100" y="3480097"/>
              <a:ext cx="678300" cy="678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75" name="Google Shape;475;p16"/>
            <p:cNvCxnSpPr>
              <a:stCxn id="365" idx="1"/>
            </p:cNvCxnSpPr>
            <p:nvPr/>
          </p:nvCxnSpPr>
          <p:spPr>
            <a:xfrm flipH="1">
              <a:off x="5382125" y="1671800"/>
              <a:ext cx="777900" cy="613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76" name="Google Shape;476;p16"/>
            <p:cNvCxnSpPr>
              <a:stCxn id="363" idx="1"/>
            </p:cNvCxnSpPr>
            <p:nvPr/>
          </p:nvCxnSpPr>
          <p:spPr>
            <a:xfrm flipH="1">
              <a:off x="5182325" y="2915092"/>
              <a:ext cx="977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77" name="Google Shape;477;p16"/>
            <p:cNvCxnSpPr/>
            <p:nvPr/>
          </p:nvCxnSpPr>
          <p:spPr>
            <a:xfrm rot="10800000">
              <a:off x="5481725" y="3480097"/>
              <a:ext cx="678300" cy="678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4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KONTRIBUSI TIAP ANGGOTA</a:t>
            </a:r>
            <a:endParaRPr dirty="0"/>
          </a:p>
        </p:txBody>
      </p:sp>
      <p:pic>
        <p:nvPicPr>
          <p:cNvPr id="1242" name="Google Shape;12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88" y="1107138"/>
            <a:ext cx="6448425" cy="3076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3" name="Google Shape;1243;p74"/>
          <p:cNvGrpSpPr/>
          <p:nvPr/>
        </p:nvGrpSpPr>
        <p:grpSpPr>
          <a:xfrm>
            <a:off x="4864662" y="1364068"/>
            <a:ext cx="4384305" cy="3370508"/>
            <a:chOff x="1763425" y="3151650"/>
            <a:chExt cx="737850" cy="567225"/>
          </a:xfrm>
        </p:grpSpPr>
        <p:sp>
          <p:nvSpPr>
            <p:cNvPr id="1244" name="Google Shape;1244;p74"/>
            <p:cNvSpPr/>
            <p:nvPr/>
          </p:nvSpPr>
          <p:spPr>
            <a:xfrm>
              <a:off x="1763425" y="3580200"/>
              <a:ext cx="737850" cy="138100"/>
            </a:xfrm>
            <a:custGeom>
              <a:avLst/>
              <a:gdLst/>
              <a:ahLst/>
              <a:cxnLst/>
              <a:rect l="l" t="t" r="r" b="b"/>
              <a:pathLst>
                <a:path w="29514" h="5524" extrusionOk="0">
                  <a:moveTo>
                    <a:pt x="29513" y="0"/>
                  </a:moveTo>
                  <a:lnTo>
                    <a:pt x="29513" y="5524"/>
                  </a:lnTo>
                  <a:lnTo>
                    <a:pt x="0" y="5524"/>
                  </a:lnTo>
                  <a:lnTo>
                    <a:pt x="0" y="708"/>
                  </a:lnTo>
                  <a:cubicBezTo>
                    <a:pt x="0" y="320"/>
                    <a:pt x="297" y="0"/>
                    <a:pt x="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4"/>
            <p:cNvSpPr/>
            <p:nvPr/>
          </p:nvSpPr>
          <p:spPr>
            <a:xfrm>
              <a:off x="1909500" y="3580200"/>
              <a:ext cx="466800" cy="138675"/>
            </a:xfrm>
            <a:custGeom>
              <a:avLst/>
              <a:gdLst/>
              <a:ahLst/>
              <a:cxnLst/>
              <a:rect l="l" t="t" r="r" b="b"/>
              <a:pathLst>
                <a:path w="18672" h="5547" extrusionOk="0">
                  <a:moveTo>
                    <a:pt x="18671" y="0"/>
                  </a:moveTo>
                  <a:lnTo>
                    <a:pt x="14974" y="5547"/>
                  </a:lnTo>
                  <a:lnTo>
                    <a:pt x="0" y="55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4"/>
            <p:cNvSpPr/>
            <p:nvPr/>
          </p:nvSpPr>
          <p:spPr>
            <a:xfrm>
              <a:off x="2029325" y="3418125"/>
              <a:ext cx="151825" cy="162675"/>
            </a:xfrm>
            <a:custGeom>
              <a:avLst/>
              <a:gdLst/>
              <a:ahLst/>
              <a:cxnLst/>
              <a:rect l="l" t="t" r="r" b="b"/>
              <a:pathLst>
                <a:path w="6073" h="6507" extrusionOk="0">
                  <a:moveTo>
                    <a:pt x="6072" y="1"/>
                  </a:moveTo>
                  <a:lnTo>
                    <a:pt x="6004" y="6506"/>
                  </a:lnTo>
                  <a:lnTo>
                    <a:pt x="1" y="6506"/>
                  </a:lnTo>
                  <a:lnTo>
                    <a:pt x="1" y="5182"/>
                  </a:lnTo>
                  <a:cubicBezTo>
                    <a:pt x="1" y="5182"/>
                    <a:pt x="3607" y="5000"/>
                    <a:pt x="3835" y="4931"/>
                  </a:cubicBezTo>
                  <a:cubicBezTo>
                    <a:pt x="4064" y="4840"/>
                    <a:pt x="4566" y="3584"/>
                    <a:pt x="4680" y="3059"/>
                  </a:cubicBezTo>
                  <a:cubicBezTo>
                    <a:pt x="5114" y="1096"/>
                    <a:pt x="6072" y="1"/>
                    <a:pt x="6072" y="1"/>
                  </a:cubicBezTo>
                  <a:close/>
                </a:path>
              </a:pathLst>
            </a:custGeom>
            <a:solidFill>
              <a:srgbClr val="D6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4"/>
            <p:cNvSpPr/>
            <p:nvPr/>
          </p:nvSpPr>
          <p:spPr>
            <a:xfrm>
              <a:off x="1980250" y="3552800"/>
              <a:ext cx="50250" cy="28000"/>
            </a:xfrm>
            <a:custGeom>
              <a:avLst/>
              <a:gdLst/>
              <a:ahLst/>
              <a:cxnLst/>
              <a:rect l="l" t="t" r="r" b="b"/>
              <a:pathLst>
                <a:path w="2010" h="1120" extrusionOk="0">
                  <a:moveTo>
                    <a:pt x="2009" y="160"/>
                  </a:moveTo>
                  <a:lnTo>
                    <a:pt x="2009" y="1119"/>
                  </a:lnTo>
                  <a:lnTo>
                    <a:pt x="1" y="1119"/>
                  </a:lnTo>
                  <a:cubicBezTo>
                    <a:pt x="343" y="1"/>
                    <a:pt x="2009" y="160"/>
                    <a:pt x="2009" y="160"/>
                  </a:cubicBezTo>
                  <a:close/>
                </a:path>
              </a:pathLst>
            </a:custGeom>
            <a:solidFill>
              <a:srgbClr val="FDC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4"/>
            <p:cNvSpPr/>
            <p:nvPr/>
          </p:nvSpPr>
          <p:spPr>
            <a:xfrm>
              <a:off x="2228475" y="3286900"/>
              <a:ext cx="49675" cy="98725"/>
            </a:xfrm>
            <a:custGeom>
              <a:avLst/>
              <a:gdLst/>
              <a:ahLst/>
              <a:cxnLst/>
              <a:rect l="l" t="t" r="r" b="b"/>
              <a:pathLst>
                <a:path w="1987" h="3949" extrusionOk="0">
                  <a:moveTo>
                    <a:pt x="1986" y="3401"/>
                  </a:moveTo>
                  <a:cubicBezTo>
                    <a:pt x="1325" y="3949"/>
                    <a:pt x="434" y="3652"/>
                    <a:pt x="183" y="3561"/>
                  </a:cubicBezTo>
                  <a:cubicBezTo>
                    <a:pt x="138" y="3538"/>
                    <a:pt x="115" y="3538"/>
                    <a:pt x="115" y="3538"/>
                  </a:cubicBezTo>
                  <a:lnTo>
                    <a:pt x="1" y="2465"/>
                  </a:lnTo>
                  <a:lnTo>
                    <a:pt x="1644" y="388"/>
                  </a:lnTo>
                  <a:lnTo>
                    <a:pt x="1964" y="0"/>
                  </a:lnTo>
                  <a:lnTo>
                    <a:pt x="1964" y="251"/>
                  </a:lnTo>
                  <a:lnTo>
                    <a:pt x="1964" y="1141"/>
                  </a:lnTo>
                  <a:close/>
                </a:path>
              </a:pathLst>
            </a:custGeom>
            <a:solidFill>
              <a:srgbClr val="FDC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4"/>
            <p:cNvSpPr/>
            <p:nvPr/>
          </p:nvSpPr>
          <p:spPr>
            <a:xfrm>
              <a:off x="2228475" y="3293175"/>
              <a:ext cx="49100" cy="82750"/>
            </a:xfrm>
            <a:custGeom>
              <a:avLst/>
              <a:gdLst/>
              <a:ahLst/>
              <a:cxnLst/>
              <a:rect l="l" t="t" r="r" b="b"/>
              <a:pathLst>
                <a:path w="1964" h="3310" extrusionOk="0">
                  <a:moveTo>
                    <a:pt x="1964" y="890"/>
                  </a:moveTo>
                  <a:lnTo>
                    <a:pt x="1964" y="0"/>
                  </a:lnTo>
                  <a:cubicBezTo>
                    <a:pt x="1872" y="23"/>
                    <a:pt x="1758" y="69"/>
                    <a:pt x="1644" y="137"/>
                  </a:cubicBezTo>
                  <a:lnTo>
                    <a:pt x="1" y="2214"/>
                  </a:lnTo>
                  <a:lnTo>
                    <a:pt x="115" y="3287"/>
                  </a:lnTo>
                  <a:cubicBezTo>
                    <a:pt x="115" y="3287"/>
                    <a:pt x="138" y="3287"/>
                    <a:pt x="183" y="3310"/>
                  </a:cubicBezTo>
                  <a:cubicBezTo>
                    <a:pt x="1370" y="2785"/>
                    <a:pt x="1804" y="1689"/>
                    <a:pt x="1964" y="890"/>
                  </a:cubicBezTo>
                  <a:close/>
                </a:path>
              </a:pathLst>
            </a:custGeom>
            <a:solidFill>
              <a:srgbClr val="FD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4"/>
            <p:cNvSpPr/>
            <p:nvPr/>
          </p:nvSpPr>
          <p:spPr>
            <a:xfrm>
              <a:off x="2125200" y="3269775"/>
              <a:ext cx="21125" cy="29125"/>
            </a:xfrm>
            <a:custGeom>
              <a:avLst/>
              <a:gdLst/>
              <a:ahLst/>
              <a:cxnLst/>
              <a:rect l="l" t="t" r="r" b="b"/>
              <a:pathLst>
                <a:path w="845" h="1165" extrusionOk="0">
                  <a:moveTo>
                    <a:pt x="776" y="69"/>
                  </a:moveTo>
                  <a:lnTo>
                    <a:pt x="799" y="525"/>
                  </a:lnTo>
                  <a:lnTo>
                    <a:pt x="822" y="617"/>
                  </a:lnTo>
                  <a:lnTo>
                    <a:pt x="845" y="1073"/>
                  </a:lnTo>
                  <a:cubicBezTo>
                    <a:pt x="754" y="1142"/>
                    <a:pt x="662" y="1164"/>
                    <a:pt x="548" y="1164"/>
                  </a:cubicBezTo>
                  <a:cubicBezTo>
                    <a:pt x="229" y="1164"/>
                    <a:pt x="0" y="890"/>
                    <a:pt x="0" y="571"/>
                  </a:cubicBezTo>
                  <a:cubicBezTo>
                    <a:pt x="0" y="251"/>
                    <a:pt x="251" y="0"/>
                    <a:pt x="548" y="23"/>
                  </a:cubicBezTo>
                  <a:cubicBezTo>
                    <a:pt x="639" y="23"/>
                    <a:pt x="708" y="23"/>
                    <a:pt x="776" y="69"/>
                  </a:cubicBezTo>
                  <a:close/>
                </a:path>
              </a:pathLst>
            </a:custGeom>
            <a:solidFill>
              <a:srgbClr val="FDC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4"/>
            <p:cNvSpPr/>
            <p:nvPr/>
          </p:nvSpPr>
          <p:spPr>
            <a:xfrm>
              <a:off x="2129750" y="3281175"/>
              <a:ext cx="16000" cy="9725"/>
            </a:xfrm>
            <a:custGeom>
              <a:avLst/>
              <a:gdLst/>
              <a:ahLst/>
              <a:cxnLst/>
              <a:rect l="l" t="t" r="r" b="b"/>
              <a:pathLst>
                <a:path w="640" h="389" extrusionOk="0">
                  <a:moveTo>
                    <a:pt x="617" y="69"/>
                  </a:moveTo>
                  <a:lnTo>
                    <a:pt x="640" y="161"/>
                  </a:lnTo>
                  <a:cubicBezTo>
                    <a:pt x="229" y="389"/>
                    <a:pt x="24" y="92"/>
                    <a:pt x="24" y="69"/>
                  </a:cubicBezTo>
                  <a:cubicBezTo>
                    <a:pt x="1" y="46"/>
                    <a:pt x="24" y="24"/>
                    <a:pt x="24" y="1"/>
                  </a:cubicBezTo>
                  <a:cubicBezTo>
                    <a:pt x="47" y="1"/>
                    <a:pt x="92" y="1"/>
                    <a:pt x="92" y="24"/>
                  </a:cubicBezTo>
                  <a:cubicBezTo>
                    <a:pt x="115" y="24"/>
                    <a:pt x="275" y="275"/>
                    <a:pt x="617" y="69"/>
                  </a:cubicBezTo>
                  <a:close/>
                </a:path>
              </a:pathLst>
            </a:custGeom>
            <a:solidFill>
              <a:srgbClr val="FD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4"/>
            <p:cNvSpPr/>
            <p:nvPr/>
          </p:nvSpPr>
          <p:spPr>
            <a:xfrm>
              <a:off x="2141750" y="3196150"/>
              <a:ext cx="138100" cy="162100"/>
            </a:xfrm>
            <a:custGeom>
              <a:avLst/>
              <a:gdLst/>
              <a:ahLst/>
              <a:cxnLst/>
              <a:rect l="l" t="t" r="r" b="b"/>
              <a:pathLst>
                <a:path w="5524" h="6484" extrusionOk="0">
                  <a:moveTo>
                    <a:pt x="5524" y="3242"/>
                  </a:moveTo>
                  <a:cubicBezTo>
                    <a:pt x="5524" y="5045"/>
                    <a:pt x="4291" y="6483"/>
                    <a:pt x="2762" y="6483"/>
                  </a:cubicBezTo>
                  <a:cubicBezTo>
                    <a:pt x="1621" y="6483"/>
                    <a:pt x="639" y="5661"/>
                    <a:pt x="228" y="4497"/>
                  </a:cubicBezTo>
                  <a:cubicBezTo>
                    <a:pt x="92" y="4109"/>
                    <a:pt x="0" y="3698"/>
                    <a:pt x="0" y="3242"/>
                  </a:cubicBezTo>
                  <a:cubicBezTo>
                    <a:pt x="0" y="2557"/>
                    <a:pt x="183" y="1941"/>
                    <a:pt x="480" y="1416"/>
                  </a:cubicBezTo>
                  <a:cubicBezTo>
                    <a:pt x="982" y="571"/>
                    <a:pt x="1826" y="1"/>
                    <a:pt x="2762" y="1"/>
                  </a:cubicBezTo>
                  <a:cubicBezTo>
                    <a:pt x="4291" y="1"/>
                    <a:pt x="5524" y="1462"/>
                    <a:pt x="5524" y="3242"/>
                  </a:cubicBezTo>
                  <a:close/>
                </a:path>
              </a:pathLst>
            </a:custGeom>
            <a:solidFill>
              <a:srgbClr val="FDC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4"/>
            <p:cNvSpPr/>
            <p:nvPr/>
          </p:nvSpPr>
          <p:spPr>
            <a:xfrm>
              <a:off x="2215925" y="3285750"/>
              <a:ext cx="62225" cy="68500"/>
            </a:xfrm>
            <a:custGeom>
              <a:avLst/>
              <a:gdLst/>
              <a:ahLst/>
              <a:cxnLst/>
              <a:rect l="l" t="t" r="r" b="b"/>
              <a:pathLst>
                <a:path w="2489" h="2740" extrusionOk="0">
                  <a:moveTo>
                    <a:pt x="662" y="2739"/>
                  </a:moveTo>
                  <a:cubicBezTo>
                    <a:pt x="252" y="2465"/>
                    <a:pt x="1" y="2009"/>
                    <a:pt x="1" y="1484"/>
                  </a:cubicBezTo>
                  <a:cubicBezTo>
                    <a:pt x="1" y="662"/>
                    <a:pt x="662" y="0"/>
                    <a:pt x="1484" y="0"/>
                  </a:cubicBezTo>
                  <a:cubicBezTo>
                    <a:pt x="1872" y="0"/>
                    <a:pt x="2215" y="137"/>
                    <a:pt x="2488" y="388"/>
                  </a:cubicBezTo>
                  <a:cubicBezTo>
                    <a:pt x="2260" y="1484"/>
                    <a:pt x="1575" y="2397"/>
                    <a:pt x="662" y="2739"/>
                  </a:cubicBezTo>
                  <a:close/>
                </a:path>
              </a:pathLst>
            </a:custGeom>
            <a:solidFill>
              <a:srgbClr val="FD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4"/>
            <p:cNvSpPr/>
            <p:nvPr/>
          </p:nvSpPr>
          <p:spPr>
            <a:xfrm>
              <a:off x="2142325" y="3286900"/>
              <a:ext cx="29675" cy="53650"/>
            </a:xfrm>
            <a:custGeom>
              <a:avLst/>
              <a:gdLst/>
              <a:ahLst/>
              <a:cxnLst/>
              <a:rect l="l" t="t" r="r" b="b"/>
              <a:pathLst>
                <a:path w="1187" h="2146" extrusionOk="0">
                  <a:moveTo>
                    <a:pt x="1187" y="1461"/>
                  </a:moveTo>
                  <a:cubicBezTo>
                    <a:pt x="1187" y="1689"/>
                    <a:pt x="1118" y="1940"/>
                    <a:pt x="1027" y="2146"/>
                  </a:cubicBezTo>
                  <a:cubicBezTo>
                    <a:pt x="457" y="1621"/>
                    <a:pt x="91" y="867"/>
                    <a:pt x="0" y="0"/>
                  </a:cubicBezTo>
                  <a:cubicBezTo>
                    <a:pt x="685" y="137"/>
                    <a:pt x="1187" y="730"/>
                    <a:pt x="1187" y="1461"/>
                  </a:cubicBezTo>
                  <a:close/>
                </a:path>
              </a:pathLst>
            </a:custGeom>
            <a:solidFill>
              <a:srgbClr val="FD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4"/>
            <p:cNvSpPr/>
            <p:nvPr/>
          </p:nvSpPr>
          <p:spPr>
            <a:xfrm>
              <a:off x="2276400" y="3271475"/>
              <a:ext cx="21725" cy="28550"/>
            </a:xfrm>
            <a:custGeom>
              <a:avLst/>
              <a:gdLst/>
              <a:ahLst/>
              <a:cxnLst/>
              <a:rect l="l" t="t" r="r" b="b"/>
              <a:pathLst>
                <a:path w="869" h="1142" extrusionOk="0">
                  <a:moveTo>
                    <a:pt x="69" y="46"/>
                  </a:moveTo>
                  <a:lnTo>
                    <a:pt x="47" y="503"/>
                  </a:lnTo>
                  <a:lnTo>
                    <a:pt x="47" y="617"/>
                  </a:lnTo>
                  <a:lnTo>
                    <a:pt x="1" y="1051"/>
                  </a:lnTo>
                  <a:cubicBezTo>
                    <a:pt x="92" y="1119"/>
                    <a:pt x="206" y="1142"/>
                    <a:pt x="321" y="1142"/>
                  </a:cubicBezTo>
                  <a:cubicBezTo>
                    <a:pt x="617" y="1142"/>
                    <a:pt x="868" y="891"/>
                    <a:pt x="868" y="571"/>
                  </a:cubicBezTo>
                  <a:cubicBezTo>
                    <a:pt x="846" y="252"/>
                    <a:pt x="594" y="1"/>
                    <a:pt x="298" y="1"/>
                  </a:cubicBezTo>
                  <a:cubicBezTo>
                    <a:pt x="229" y="1"/>
                    <a:pt x="138" y="24"/>
                    <a:pt x="69" y="46"/>
                  </a:cubicBezTo>
                  <a:close/>
                </a:path>
              </a:pathLst>
            </a:custGeom>
            <a:solidFill>
              <a:srgbClr val="FDC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4"/>
            <p:cNvSpPr/>
            <p:nvPr/>
          </p:nvSpPr>
          <p:spPr>
            <a:xfrm>
              <a:off x="2277550" y="3282325"/>
              <a:ext cx="15425" cy="9725"/>
            </a:xfrm>
            <a:custGeom>
              <a:avLst/>
              <a:gdLst/>
              <a:ahLst/>
              <a:cxnLst/>
              <a:rect l="l" t="t" r="r" b="b"/>
              <a:pathLst>
                <a:path w="617" h="389" extrusionOk="0">
                  <a:moveTo>
                    <a:pt x="1" y="69"/>
                  </a:moveTo>
                  <a:lnTo>
                    <a:pt x="1" y="183"/>
                  </a:lnTo>
                  <a:cubicBezTo>
                    <a:pt x="389" y="388"/>
                    <a:pt x="594" y="92"/>
                    <a:pt x="594" y="92"/>
                  </a:cubicBezTo>
                  <a:cubicBezTo>
                    <a:pt x="617" y="69"/>
                    <a:pt x="617" y="23"/>
                    <a:pt x="594" y="23"/>
                  </a:cubicBezTo>
                  <a:cubicBezTo>
                    <a:pt x="571" y="0"/>
                    <a:pt x="548" y="0"/>
                    <a:pt x="526" y="23"/>
                  </a:cubicBezTo>
                  <a:cubicBezTo>
                    <a:pt x="526" y="46"/>
                    <a:pt x="343" y="274"/>
                    <a:pt x="1" y="69"/>
                  </a:cubicBezTo>
                  <a:close/>
                </a:path>
              </a:pathLst>
            </a:custGeom>
            <a:solidFill>
              <a:srgbClr val="FD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4"/>
            <p:cNvSpPr/>
            <p:nvPr/>
          </p:nvSpPr>
          <p:spPr>
            <a:xfrm>
              <a:off x="2195950" y="3332550"/>
              <a:ext cx="65650" cy="31400"/>
            </a:xfrm>
            <a:custGeom>
              <a:avLst/>
              <a:gdLst/>
              <a:ahLst/>
              <a:cxnLst/>
              <a:rect l="l" t="t" r="r" b="b"/>
              <a:pathLst>
                <a:path w="2626" h="1256" extrusionOk="0">
                  <a:moveTo>
                    <a:pt x="617" y="1096"/>
                  </a:moveTo>
                  <a:cubicBezTo>
                    <a:pt x="434" y="1096"/>
                    <a:pt x="252" y="1073"/>
                    <a:pt x="46" y="1027"/>
                  </a:cubicBezTo>
                  <a:cubicBezTo>
                    <a:pt x="23" y="1004"/>
                    <a:pt x="1" y="982"/>
                    <a:pt x="23" y="959"/>
                  </a:cubicBezTo>
                  <a:cubicBezTo>
                    <a:pt x="23" y="936"/>
                    <a:pt x="46" y="913"/>
                    <a:pt x="69" y="913"/>
                  </a:cubicBezTo>
                  <a:cubicBezTo>
                    <a:pt x="1621" y="1255"/>
                    <a:pt x="2511" y="46"/>
                    <a:pt x="2511" y="23"/>
                  </a:cubicBezTo>
                  <a:cubicBezTo>
                    <a:pt x="2534" y="0"/>
                    <a:pt x="2557" y="0"/>
                    <a:pt x="2603" y="23"/>
                  </a:cubicBezTo>
                  <a:cubicBezTo>
                    <a:pt x="2626" y="46"/>
                    <a:pt x="2626" y="69"/>
                    <a:pt x="2603" y="91"/>
                  </a:cubicBezTo>
                  <a:cubicBezTo>
                    <a:pt x="2603" y="114"/>
                    <a:pt x="1872" y="1096"/>
                    <a:pt x="617" y="1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4"/>
            <p:cNvSpPr/>
            <p:nvPr/>
          </p:nvSpPr>
          <p:spPr>
            <a:xfrm>
              <a:off x="2203950" y="3278325"/>
              <a:ext cx="18850" cy="10875"/>
            </a:xfrm>
            <a:custGeom>
              <a:avLst/>
              <a:gdLst/>
              <a:ahLst/>
              <a:cxnLst/>
              <a:rect l="l" t="t" r="r" b="b"/>
              <a:pathLst>
                <a:path w="754" h="435" extrusionOk="0">
                  <a:moveTo>
                    <a:pt x="69" y="434"/>
                  </a:moveTo>
                  <a:lnTo>
                    <a:pt x="69" y="434"/>
                  </a:lnTo>
                  <a:cubicBezTo>
                    <a:pt x="114" y="434"/>
                    <a:pt x="137" y="411"/>
                    <a:pt x="137" y="366"/>
                  </a:cubicBezTo>
                  <a:cubicBezTo>
                    <a:pt x="137" y="229"/>
                    <a:pt x="251" y="138"/>
                    <a:pt x="365" y="138"/>
                  </a:cubicBezTo>
                  <a:cubicBezTo>
                    <a:pt x="502" y="138"/>
                    <a:pt x="594" y="229"/>
                    <a:pt x="594" y="343"/>
                  </a:cubicBezTo>
                  <a:cubicBezTo>
                    <a:pt x="616" y="389"/>
                    <a:pt x="639" y="411"/>
                    <a:pt x="685" y="411"/>
                  </a:cubicBezTo>
                  <a:cubicBezTo>
                    <a:pt x="708" y="411"/>
                    <a:pt x="753" y="389"/>
                    <a:pt x="731" y="343"/>
                  </a:cubicBezTo>
                  <a:cubicBezTo>
                    <a:pt x="731" y="252"/>
                    <a:pt x="708" y="160"/>
                    <a:pt x="616" y="92"/>
                  </a:cubicBezTo>
                  <a:cubicBezTo>
                    <a:pt x="548" y="23"/>
                    <a:pt x="457" y="1"/>
                    <a:pt x="365" y="1"/>
                  </a:cubicBezTo>
                  <a:cubicBezTo>
                    <a:pt x="160" y="1"/>
                    <a:pt x="0" y="160"/>
                    <a:pt x="0" y="366"/>
                  </a:cubicBezTo>
                  <a:cubicBezTo>
                    <a:pt x="0" y="411"/>
                    <a:pt x="46" y="434"/>
                    <a:pt x="69" y="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4"/>
            <p:cNvSpPr/>
            <p:nvPr/>
          </p:nvSpPr>
          <p:spPr>
            <a:xfrm>
              <a:off x="2202800" y="3260650"/>
              <a:ext cx="25700" cy="14275"/>
            </a:xfrm>
            <a:custGeom>
              <a:avLst/>
              <a:gdLst/>
              <a:ahLst/>
              <a:cxnLst/>
              <a:rect l="l" t="t" r="r" b="b"/>
              <a:pathLst>
                <a:path w="1028" h="571" extrusionOk="0">
                  <a:moveTo>
                    <a:pt x="1028" y="320"/>
                  </a:moveTo>
                  <a:lnTo>
                    <a:pt x="137" y="0"/>
                  </a:lnTo>
                  <a:cubicBezTo>
                    <a:pt x="137" y="0"/>
                    <a:pt x="1" y="205"/>
                    <a:pt x="92" y="274"/>
                  </a:cubicBezTo>
                  <a:cubicBezTo>
                    <a:pt x="160" y="342"/>
                    <a:pt x="685" y="571"/>
                    <a:pt x="868" y="525"/>
                  </a:cubicBezTo>
                  <a:cubicBezTo>
                    <a:pt x="982" y="502"/>
                    <a:pt x="1028" y="320"/>
                    <a:pt x="1028" y="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4"/>
            <p:cNvSpPr/>
            <p:nvPr/>
          </p:nvSpPr>
          <p:spPr>
            <a:xfrm>
              <a:off x="2162850" y="3278325"/>
              <a:ext cx="18300" cy="10875"/>
            </a:xfrm>
            <a:custGeom>
              <a:avLst/>
              <a:gdLst/>
              <a:ahLst/>
              <a:cxnLst/>
              <a:rect l="l" t="t" r="r" b="b"/>
              <a:pathLst>
                <a:path w="732" h="435" extrusionOk="0">
                  <a:moveTo>
                    <a:pt x="69" y="434"/>
                  </a:moveTo>
                  <a:lnTo>
                    <a:pt x="69" y="434"/>
                  </a:lnTo>
                  <a:cubicBezTo>
                    <a:pt x="115" y="434"/>
                    <a:pt x="138" y="411"/>
                    <a:pt x="138" y="366"/>
                  </a:cubicBezTo>
                  <a:cubicBezTo>
                    <a:pt x="138" y="229"/>
                    <a:pt x="229" y="138"/>
                    <a:pt x="366" y="138"/>
                  </a:cubicBezTo>
                  <a:cubicBezTo>
                    <a:pt x="480" y="138"/>
                    <a:pt x="594" y="229"/>
                    <a:pt x="594" y="343"/>
                  </a:cubicBezTo>
                  <a:cubicBezTo>
                    <a:pt x="594" y="389"/>
                    <a:pt x="617" y="411"/>
                    <a:pt x="663" y="411"/>
                  </a:cubicBezTo>
                  <a:cubicBezTo>
                    <a:pt x="708" y="411"/>
                    <a:pt x="731" y="389"/>
                    <a:pt x="731" y="343"/>
                  </a:cubicBezTo>
                  <a:cubicBezTo>
                    <a:pt x="731" y="252"/>
                    <a:pt x="686" y="160"/>
                    <a:pt x="617" y="92"/>
                  </a:cubicBezTo>
                  <a:cubicBezTo>
                    <a:pt x="549" y="23"/>
                    <a:pt x="457" y="1"/>
                    <a:pt x="366" y="1"/>
                  </a:cubicBezTo>
                  <a:cubicBezTo>
                    <a:pt x="161" y="1"/>
                    <a:pt x="1" y="160"/>
                    <a:pt x="1" y="366"/>
                  </a:cubicBezTo>
                  <a:cubicBezTo>
                    <a:pt x="1" y="411"/>
                    <a:pt x="24" y="434"/>
                    <a:pt x="69" y="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4"/>
            <p:cNvSpPr/>
            <p:nvPr/>
          </p:nvSpPr>
          <p:spPr>
            <a:xfrm>
              <a:off x="2155450" y="3261200"/>
              <a:ext cx="24550" cy="16000"/>
            </a:xfrm>
            <a:custGeom>
              <a:avLst/>
              <a:gdLst/>
              <a:ahLst/>
              <a:cxnLst/>
              <a:rect l="l" t="t" r="r" b="b"/>
              <a:pathLst>
                <a:path w="982" h="640" extrusionOk="0">
                  <a:moveTo>
                    <a:pt x="0" y="389"/>
                  </a:moveTo>
                  <a:lnTo>
                    <a:pt x="890" y="1"/>
                  </a:lnTo>
                  <a:cubicBezTo>
                    <a:pt x="890" y="1"/>
                    <a:pt x="982" y="229"/>
                    <a:pt x="913" y="298"/>
                  </a:cubicBezTo>
                  <a:cubicBezTo>
                    <a:pt x="867" y="366"/>
                    <a:pt x="297" y="640"/>
                    <a:pt x="137" y="617"/>
                  </a:cubicBezTo>
                  <a:cubicBezTo>
                    <a:pt x="46" y="594"/>
                    <a:pt x="0" y="389"/>
                    <a:pt x="0" y="3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4"/>
            <p:cNvSpPr/>
            <p:nvPr/>
          </p:nvSpPr>
          <p:spPr>
            <a:xfrm>
              <a:off x="2184550" y="3278325"/>
              <a:ext cx="12575" cy="20575"/>
            </a:xfrm>
            <a:custGeom>
              <a:avLst/>
              <a:gdLst/>
              <a:ahLst/>
              <a:cxnLst/>
              <a:rect l="l" t="t" r="r" b="b"/>
              <a:pathLst>
                <a:path w="503" h="823" extrusionOk="0">
                  <a:moveTo>
                    <a:pt x="46" y="777"/>
                  </a:moveTo>
                  <a:cubicBezTo>
                    <a:pt x="114" y="822"/>
                    <a:pt x="411" y="822"/>
                    <a:pt x="479" y="777"/>
                  </a:cubicBezTo>
                  <a:cubicBezTo>
                    <a:pt x="502" y="777"/>
                    <a:pt x="502" y="708"/>
                    <a:pt x="502" y="640"/>
                  </a:cubicBezTo>
                  <a:cubicBezTo>
                    <a:pt x="479" y="434"/>
                    <a:pt x="365" y="1"/>
                    <a:pt x="251" y="1"/>
                  </a:cubicBezTo>
                  <a:cubicBezTo>
                    <a:pt x="251" y="1"/>
                    <a:pt x="251" y="1"/>
                    <a:pt x="228" y="1"/>
                  </a:cubicBezTo>
                  <a:cubicBezTo>
                    <a:pt x="91" y="69"/>
                    <a:pt x="0" y="731"/>
                    <a:pt x="46" y="777"/>
                  </a:cubicBezTo>
                  <a:close/>
                </a:path>
              </a:pathLst>
            </a:custGeom>
            <a:solidFill>
              <a:srgbClr val="FDA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4"/>
            <p:cNvSpPr/>
            <p:nvPr/>
          </p:nvSpPr>
          <p:spPr>
            <a:xfrm>
              <a:off x="2184550" y="3278325"/>
              <a:ext cx="12575" cy="20575"/>
            </a:xfrm>
            <a:custGeom>
              <a:avLst/>
              <a:gdLst/>
              <a:ahLst/>
              <a:cxnLst/>
              <a:rect l="l" t="t" r="r" b="b"/>
              <a:pathLst>
                <a:path w="503" h="823" extrusionOk="0">
                  <a:moveTo>
                    <a:pt x="46" y="777"/>
                  </a:moveTo>
                  <a:cubicBezTo>
                    <a:pt x="114" y="822"/>
                    <a:pt x="411" y="822"/>
                    <a:pt x="479" y="777"/>
                  </a:cubicBezTo>
                  <a:cubicBezTo>
                    <a:pt x="502" y="777"/>
                    <a:pt x="502" y="708"/>
                    <a:pt x="502" y="640"/>
                  </a:cubicBezTo>
                  <a:cubicBezTo>
                    <a:pt x="206" y="571"/>
                    <a:pt x="206" y="206"/>
                    <a:pt x="228" y="1"/>
                  </a:cubicBezTo>
                  <a:cubicBezTo>
                    <a:pt x="91" y="69"/>
                    <a:pt x="0" y="731"/>
                    <a:pt x="46" y="777"/>
                  </a:cubicBezTo>
                  <a:close/>
                </a:path>
              </a:pathLst>
            </a:custGeom>
            <a:solidFill>
              <a:srgbClr val="B7B7B7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4"/>
            <p:cNvSpPr/>
            <p:nvPr/>
          </p:nvSpPr>
          <p:spPr>
            <a:xfrm>
              <a:off x="2180550" y="3305725"/>
              <a:ext cx="25700" cy="12000"/>
            </a:xfrm>
            <a:custGeom>
              <a:avLst/>
              <a:gdLst/>
              <a:ahLst/>
              <a:cxnLst/>
              <a:rect l="l" t="t" r="r" b="b"/>
              <a:pathLst>
                <a:path w="1028" h="480" extrusionOk="0">
                  <a:moveTo>
                    <a:pt x="23" y="23"/>
                  </a:moveTo>
                  <a:cubicBezTo>
                    <a:pt x="434" y="92"/>
                    <a:pt x="1027" y="0"/>
                    <a:pt x="1027" y="0"/>
                  </a:cubicBezTo>
                  <a:cubicBezTo>
                    <a:pt x="1027" y="0"/>
                    <a:pt x="959" y="457"/>
                    <a:pt x="548" y="480"/>
                  </a:cubicBezTo>
                  <a:cubicBezTo>
                    <a:pt x="0" y="480"/>
                    <a:pt x="23" y="23"/>
                    <a:pt x="23" y="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4"/>
            <p:cNvSpPr/>
            <p:nvPr/>
          </p:nvSpPr>
          <p:spPr>
            <a:xfrm>
              <a:off x="2231325" y="3217275"/>
              <a:ext cx="55950" cy="96450"/>
            </a:xfrm>
            <a:custGeom>
              <a:avLst/>
              <a:gdLst/>
              <a:ahLst/>
              <a:cxnLst/>
              <a:rect l="l" t="t" r="r" b="b"/>
              <a:pathLst>
                <a:path w="2238" h="3858" extrusionOk="0">
                  <a:moveTo>
                    <a:pt x="1" y="731"/>
                  </a:moveTo>
                  <a:cubicBezTo>
                    <a:pt x="1" y="731"/>
                    <a:pt x="229" y="2214"/>
                    <a:pt x="891" y="2557"/>
                  </a:cubicBezTo>
                  <a:cubicBezTo>
                    <a:pt x="1530" y="2899"/>
                    <a:pt x="1644" y="3858"/>
                    <a:pt x="1644" y="3858"/>
                  </a:cubicBezTo>
                  <a:lnTo>
                    <a:pt x="1644" y="3858"/>
                  </a:lnTo>
                  <a:cubicBezTo>
                    <a:pt x="1827" y="3424"/>
                    <a:pt x="1941" y="2922"/>
                    <a:pt x="1941" y="2397"/>
                  </a:cubicBezTo>
                  <a:cubicBezTo>
                    <a:pt x="1941" y="1461"/>
                    <a:pt x="2238" y="92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4"/>
            <p:cNvSpPr/>
            <p:nvPr/>
          </p:nvSpPr>
          <p:spPr>
            <a:xfrm>
              <a:off x="2130325" y="3183600"/>
              <a:ext cx="135275" cy="73650"/>
            </a:xfrm>
            <a:custGeom>
              <a:avLst/>
              <a:gdLst/>
              <a:ahLst/>
              <a:cxnLst/>
              <a:rect l="l" t="t" r="r" b="b"/>
              <a:pathLst>
                <a:path w="5411" h="2946" extrusionOk="0">
                  <a:moveTo>
                    <a:pt x="5365" y="1461"/>
                  </a:moveTo>
                  <a:lnTo>
                    <a:pt x="4908" y="1918"/>
                  </a:lnTo>
                  <a:cubicBezTo>
                    <a:pt x="4908" y="1918"/>
                    <a:pt x="3767" y="2945"/>
                    <a:pt x="1964" y="2603"/>
                  </a:cubicBezTo>
                  <a:cubicBezTo>
                    <a:pt x="160" y="2283"/>
                    <a:pt x="1" y="1142"/>
                    <a:pt x="1" y="1142"/>
                  </a:cubicBezTo>
                  <a:lnTo>
                    <a:pt x="617" y="1256"/>
                  </a:lnTo>
                  <a:lnTo>
                    <a:pt x="389" y="275"/>
                  </a:lnTo>
                  <a:lnTo>
                    <a:pt x="1165" y="754"/>
                  </a:lnTo>
                  <a:lnTo>
                    <a:pt x="1165" y="160"/>
                  </a:lnTo>
                  <a:lnTo>
                    <a:pt x="1667" y="617"/>
                  </a:lnTo>
                  <a:cubicBezTo>
                    <a:pt x="1667" y="617"/>
                    <a:pt x="1758" y="503"/>
                    <a:pt x="1987" y="366"/>
                  </a:cubicBezTo>
                  <a:cubicBezTo>
                    <a:pt x="2283" y="183"/>
                    <a:pt x="2831" y="1"/>
                    <a:pt x="3790" y="69"/>
                  </a:cubicBezTo>
                  <a:cubicBezTo>
                    <a:pt x="4406" y="115"/>
                    <a:pt x="4771" y="297"/>
                    <a:pt x="4999" y="526"/>
                  </a:cubicBezTo>
                  <a:cubicBezTo>
                    <a:pt x="5410" y="936"/>
                    <a:pt x="5365" y="1461"/>
                    <a:pt x="5365" y="14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4"/>
            <p:cNvSpPr/>
            <p:nvPr/>
          </p:nvSpPr>
          <p:spPr>
            <a:xfrm>
              <a:off x="2141750" y="3231525"/>
              <a:ext cx="20550" cy="77075"/>
            </a:xfrm>
            <a:custGeom>
              <a:avLst/>
              <a:gdLst/>
              <a:ahLst/>
              <a:cxnLst/>
              <a:rect l="l" t="t" r="r" b="b"/>
              <a:pathLst>
                <a:path w="822" h="3083" extrusionOk="0">
                  <a:moveTo>
                    <a:pt x="708" y="457"/>
                  </a:moveTo>
                  <a:cubicBezTo>
                    <a:pt x="708" y="457"/>
                    <a:pt x="114" y="1644"/>
                    <a:pt x="320" y="2512"/>
                  </a:cubicBezTo>
                  <a:cubicBezTo>
                    <a:pt x="411" y="2831"/>
                    <a:pt x="343" y="2991"/>
                    <a:pt x="228" y="3082"/>
                  </a:cubicBezTo>
                  <a:cubicBezTo>
                    <a:pt x="92" y="2694"/>
                    <a:pt x="0" y="2283"/>
                    <a:pt x="0" y="1827"/>
                  </a:cubicBezTo>
                  <a:cubicBezTo>
                    <a:pt x="0" y="1142"/>
                    <a:pt x="183" y="526"/>
                    <a:pt x="480" y="1"/>
                  </a:cubicBezTo>
                  <a:cubicBezTo>
                    <a:pt x="822" y="92"/>
                    <a:pt x="708" y="457"/>
                    <a:pt x="708" y="4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4"/>
            <p:cNvSpPr/>
            <p:nvPr/>
          </p:nvSpPr>
          <p:spPr>
            <a:xfrm>
              <a:off x="2261000" y="3205275"/>
              <a:ext cx="14875" cy="15450"/>
            </a:xfrm>
            <a:custGeom>
              <a:avLst/>
              <a:gdLst/>
              <a:ahLst/>
              <a:cxnLst/>
              <a:rect l="l" t="t" r="r" b="b"/>
              <a:pathLst>
                <a:path w="595" h="618" extrusionOk="0">
                  <a:moveTo>
                    <a:pt x="46" y="617"/>
                  </a:moveTo>
                  <a:cubicBezTo>
                    <a:pt x="24" y="617"/>
                    <a:pt x="1" y="594"/>
                    <a:pt x="1" y="572"/>
                  </a:cubicBezTo>
                  <a:cubicBezTo>
                    <a:pt x="1" y="549"/>
                    <a:pt x="24" y="503"/>
                    <a:pt x="46" y="503"/>
                  </a:cubicBezTo>
                  <a:cubicBezTo>
                    <a:pt x="389" y="458"/>
                    <a:pt x="480" y="47"/>
                    <a:pt x="480" y="47"/>
                  </a:cubicBezTo>
                  <a:cubicBezTo>
                    <a:pt x="480" y="1"/>
                    <a:pt x="526" y="1"/>
                    <a:pt x="549" y="1"/>
                  </a:cubicBezTo>
                  <a:cubicBezTo>
                    <a:pt x="571" y="1"/>
                    <a:pt x="594" y="24"/>
                    <a:pt x="594" y="69"/>
                  </a:cubicBezTo>
                  <a:cubicBezTo>
                    <a:pt x="571" y="92"/>
                    <a:pt x="457" y="572"/>
                    <a:pt x="69" y="617"/>
                  </a:cubicBezTo>
                  <a:cubicBezTo>
                    <a:pt x="46" y="617"/>
                    <a:pt x="46" y="617"/>
                    <a:pt x="46" y="6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4"/>
            <p:cNvSpPr/>
            <p:nvPr/>
          </p:nvSpPr>
          <p:spPr>
            <a:xfrm>
              <a:off x="2263300" y="3207000"/>
              <a:ext cx="25700" cy="14300"/>
            </a:xfrm>
            <a:custGeom>
              <a:avLst/>
              <a:gdLst/>
              <a:ahLst/>
              <a:cxnLst/>
              <a:rect l="l" t="t" r="r" b="b"/>
              <a:pathLst>
                <a:path w="1028" h="572" extrusionOk="0">
                  <a:moveTo>
                    <a:pt x="68" y="571"/>
                  </a:moveTo>
                  <a:cubicBezTo>
                    <a:pt x="23" y="571"/>
                    <a:pt x="0" y="548"/>
                    <a:pt x="0" y="525"/>
                  </a:cubicBezTo>
                  <a:cubicBezTo>
                    <a:pt x="0" y="503"/>
                    <a:pt x="23" y="480"/>
                    <a:pt x="46" y="480"/>
                  </a:cubicBezTo>
                  <a:cubicBezTo>
                    <a:pt x="46" y="480"/>
                    <a:pt x="68" y="480"/>
                    <a:pt x="68" y="480"/>
                  </a:cubicBezTo>
                  <a:cubicBezTo>
                    <a:pt x="616" y="480"/>
                    <a:pt x="913" y="46"/>
                    <a:pt x="913" y="23"/>
                  </a:cubicBezTo>
                  <a:cubicBezTo>
                    <a:pt x="936" y="0"/>
                    <a:pt x="959" y="0"/>
                    <a:pt x="982" y="23"/>
                  </a:cubicBezTo>
                  <a:cubicBezTo>
                    <a:pt x="1004" y="23"/>
                    <a:pt x="1027" y="69"/>
                    <a:pt x="1004" y="92"/>
                  </a:cubicBezTo>
                  <a:cubicBezTo>
                    <a:pt x="982" y="115"/>
                    <a:pt x="662" y="571"/>
                    <a:pt x="68" y="5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4"/>
            <p:cNvSpPr/>
            <p:nvPr/>
          </p:nvSpPr>
          <p:spPr>
            <a:xfrm>
              <a:off x="2179975" y="3183600"/>
              <a:ext cx="75350" cy="28550"/>
            </a:xfrm>
            <a:custGeom>
              <a:avLst/>
              <a:gdLst/>
              <a:ahLst/>
              <a:cxnLst/>
              <a:rect l="l" t="t" r="r" b="b"/>
              <a:pathLst>
                <a:path w="3014" h="1142" extrusionOk="0">
                  <a:moveTo>
                    <a:pt x="3013" y="526"/>
                  </a:moveTo>
                  <a:cubicBezTo>
                    <a:pt x="2785" y="777"/>
                    <a:pt x="2283" y="1142"/>
                    <a:pt x="1598" y="1096"/>
                  </a:cubicBezTo>
                  <a:cubicBezTo>
                    <a:pt x="891" y="1028"/>
                    <a:pt x="297" y="617"/>
                    <a:pt x="1" y="366"/>
                  </a:cubicBezTo>
                  <a:cubicBezTo>
                    <a:pt x="297" y="183"/>
                    <a:pt x="845" y="1"/>
                    <a:pt x="1804" y="69"/>
                  </a:cubicBezTo>
                  <a:cubicBezTo>
                    <a:pt x="2420" y="115"/>
                    <a:pt x="2785" y="297"/>
                    <a:pt x="3013" y="526"/>
                  </a:cubicBezTo>
                  <a:close/>
                </a:path>
              </a:pathLst>
            </a:custGeom>
            <a:solidFill>
              <a:srgbClr val="EEEEEE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4"/>
            <p:cNvSpPr/>
            <p:nvPr/>
          </p:nvSpPr>
          <p:spPr>
            <a:xfrm>
              <a:off x="2257000" y="3222400"/>
              <a:ext cx="27425" cy="39400"/>
            </a:xfrm>
            <a:custGeom>
              <a:avLst/>
              <a:gdLst/>
              <a:ahLst/>
              <a:cxnLst/>
              <a:rect l="l" t="t" r="r" b="b"/>
              <a:pathLst>
                <a:path w="1097" h="1576" extrusionOk="0">
                  <a:moveTo>
                    <a:pt x="1028" y="1576"/>
                  </a:moveTo>
                  <a:lnTo>
                    <a:pt x="1028" y="1576"/>
                  </a:lnTo>
                  <a:cubicBezTo>
                    <a:pt x="754" y="1553"/>
                    <a:pt x="526" y="1439"/>
                    <a:pt x="366" y="1256"/>
                  </a:cubicBezTo>
                  <a:cubicBezTo>
                    <a:pt x="1" y="822"/>
                    <a:pt x="92" y="92"/>
                    <a:pt x="92" y="69"/>
                  </a:cubicBezTo>
                  <a:cubicBezTo>
                    <a:pt x="92" y="24"/>
                    <a:pt x="115" y="1"/>
                    <a:pt x="138" y="24"/>
                  </a:cubicBezTo>
                  <a:cubicBezTo>
                    <a:pt x="184" y="24"/>
                    <a:pt x="206" y="46"/>
                    <a:pt x="184" y="69"/>
                  </a:cubicBezTo>
                  <a:cubicBezTo>
                    <a:pt x="184" y="69"/>
                    <a:pt x="115" y="777"/>
                    <a:pt x="457" y="1188"/>
                  </a:cubicBezTo>
                  <a:cubicBezTo>
                    <a:pt x="594" y="1370"/>
                    <a:pt x="800" y="1462"/>
                    <a:pt x="1051" y="1462"/>
                  </a:cubicBezTo>
                  <a:cubicBezTo>
                    <a:pt x="1074" y="1484"/>
                    <a:pt x="1097" y="1507"/>
                    <a:pt x="1097" y="1530"/>
                  </a:cubicBezTo>
                  <a:cubicBezTo>
                    <a:pt x="1097" y="1553"/>
                    <a:pt x="1074" y="1576"/>
                    <a:pt x="1028" y="15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4"/>
            <p:cNvSpPr/>
            <p:nvPr/>
          </p:nvSpPr>
          <p:spPr>
            <a:xfrm>
              <a:off x="2144025" y="3213275"/>
              <a:ext cx="136400" cy="67925"/>
            </a:xfrm>
            <a:custGeom>
              <a:avLst/>
              <a:gdLst/>
              <a:ahLst/>
              <a:cxnLst/>
              <a:rect l="l" t="t" r="r" b="b"/>
              <a:pathLst>
                <a:path w="5456" h="2717" extrusionOk="0">
                  <a:moveTo>
                    <a:pt x="5410" y="2717"/>
                  </a:moveTo>
                  <a:cubicBezTo>
                    <a:pt x="5410" y="2717"/>
                    <a:pt x="5387" y="2717"/>
                    <a:pt x="5387" y="2717"/>
                  </a:cubicBezTo>
                  <a:cubicBezTo>
                    <a:pt x="4360" y="2511"/>
                    <a:pt x="4086" y="1096"/>
                    <a:pt x="4041" y="799"/>
                  </a:cubicBezTo>
                  <a:cubicBezTo>
                    <a:pt x="868" y="1439"/>
                    <a:pt x="46" y="138"/>
                    <a:pt x="23" y="92"/>
                  </a:cubicBezTo>
                  <a:cubicBezTo>
                    <a:pt x="1" y="69"/>
                    <a:pt x="1" y="23"/>
                    <a:pt x="23" y="23"/>
                  </a:cubicBezTo>
                  <a:cubicBezTo>
                    <a:pt x="69" y="1"/>
                    <a:pt x="92" y="1"/>
                    <a:pt x="115" y="46"/>
                  </a:cubicBezTo>
                  <a:cubicBezTo>
                    <a:pt x="115" y="46"/>
                    <a:pt x="936" y="1324"/>
                    <a:pt x="4086" y="685"/>
                  </a:cubicBezTo>
                  <a:cubicBezTo>
                    <a:pt x="4086" y="685"/>
                    <a:pt x="4109" y="685"/>
                    <a:pt x="4109" y="685"/>
                  </a:cubicBezTo>
                  <a:cubicBezTo>
                    <a:pt x="4132" y="708"/>
                    <a:pt x="4132" y="708"/>
                    <a:pt x="4132" y="731"/>
                  </a:cubicBezTo>
                  <a:cubicBezTo>
                    <a:pt x="4132" y="754"/>
                    <a:pt x="4360" y="2397"/>
                    <a:pt x="5410" y="2625"/>
                  </a:cubicBezTo>
                  <a:cubicBezTo>
                    <a:pt x="5433" y="2625"/>
                    <a:pt x="5456" y="2648"/>
                    <a:pt x="5456" y="2694"/>
                  </a:cubicBezTo>
                  <a:cubicBezTo>
                    <a:pt x="5456" y="2717"/>
                    <a:pt x="5433" y="2717"/>
                    <a:pt x="5410" y="2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4"/>
            <p:cNvSpPr/>
            <p:nvPr/>
          </p:nvSpPr>
          <p:spPr>
            <a:xfrm>
              <a:off x="2142325" y="3193300"/>
              <a:ext cx="119850" cy="46250"/>
            </a:xfrm>
            <a:custGeom>
              <a:avLst/>
              <a:gdLst/>
              <a:ahLst/>
              <a:cxnLst/>
              <a:rect l="l" t="t" r="r" b="b"/>
              <a:pathLst>
                <a:path w="4794" h="1850" extrusionOk="0">
                  <a:moveTo>
                    <a:pt x="2442" y="1142"/>
                  </a:moveTo>
                  <a:cubicBezTo>
                    <a:pt x="1141" y="1142"/>
                    <a:pt x="297" y="412"/>
                    <a:pt x="23" y="92"/>
                  </a:cubicBezTo>
                  <a:cubicBezTo>
                    <a:pt x="0" y="69"/>
                    <a:pt x="0" y="46"/>
                    <a:pt x="23" y="23"/>
                  </a:cubicBezTo>
                  <a:cubicBezTo>
                    <a:pt x="46" y="1"/>
                    <a:pt x="69" y="1"/>
                    <a:pt x="91" y="23"/>
                  </a:cubicBezTo>
                  <a:cubicBezTo>
                    <a:pt x="525" y="480"/>
                    <a:pt x="2123" y="1850"/>
                    <a:pt x="4702" y="343"/>
                  </a:cubicBezTo>
                  <a:cubicBezTo>
                    <a:pt x="4725" y="343"/>
                    <a:pt x="4748" y="343"/>
                    <a:pt x="4771" y="366"/>
                  </a:cubicBezTo>
                  <a:cubicBezTo>
                    <a:pt x="4793" y="389"/>
                    <a:pt x="4771" y="434"/>
                    <a:pt x="4748" y="434"/>
                  </a:cubicBezTo>
                  <a:cubicBezTo>
                    <a:pt x="3858" y="959"/>
                    <a:pt x="3081" y="1142"/>
                    <a:pt x="2442" y="11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4"/>
            <p:cNvSpPr/>
            <p:nvPr/>
          </p:nvSpPr>
          <p:spPr>
            <a:xfrm>
              <a:off x="2187975" y="3187025"/>
              <a:ext cx="55925" cy="10875"/>
            </a:xfrm>
            <a:custGeom>
              <a:avLst/>
              <a:gdLst/>
              <a:ahLst/>
              <a:cxnLst/>
              <a:rect l="l" t="t" r="r" b="b"/>
              <a:pathLst>
                <a:path w="2237" h="435" extrusionOk="0">
                  <a:moveTo>
                    <a:pt x="1027" y="434"/>
                  </a:moveTo>
                  <a:cubicBezTo>
                    <a:pt x="982" y="434"/>
                    <a:pt x="959" y="434"/>
                    <a:pt x="913" y="411"/>
                  </a:cubicBezTo>
                  <a:cubicBezTo>
                    <a:pt x="137" y="389"/>
                    <a:pt x="0" y="92"/>
                    <a:pt x="0" y="92"/>
                  </a:cubicBezTo>
                  <a:cubicBezTo>
                    <a:pt x="0" y="46"/>
                    <a:pt x="0" y="23"/>
                    <a:pt x="23" y="23"/>
                  </a:cubicBezTo>
                  <a:cubicBezTo>
                    <a:pt x="69" y="1"/>
                    <a:pt x="91" y="23"/>
                    <a:pt x="91" y="46"/>
                  </a:cubicBezTo>
                  <a:cubicBezTo>
                    <a:pt x="91" y="46"/>
                    <a:pt x="228" y="274"/>
                    <a:pt x="913" y="320"/>
                  </a:cubicBezTo>
                  <a:cubicBezTo>
                    <a:pt x="1643" y="343"/>
                    <a:pt x="2146" y="23"/>
                    <a:pt x="2146" y="23"/>
                  </a:cubicBezTo>
                  <a:cubicBezTo>
                    <a:pt x="2168" y="1"/>
                    <a:pt x="2191" y="1"/>
                    <a:pt x="2214" y="23"/>
                  </a:cubicBezTo>
                  <a:cubicBezTo>
                    <a:pt x="2237" y="46"/>
                    <a:pt x="2214" y="92"/>
                    <a:pt x="2191" y="115"/>
                  </a:cubicBezTo>
                  <a:cubicBezTo>
                    <a:pt x="2191" y="115"/>
                    <a:pt x="1712" y="434"/>
                    <a:pt x="1027" y="4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4"/>
            <p:cNvSpPr/>
            <p:nvPr/>
          </p:nvSpPr>
          <p:spPr>
            <a:xfrm>
              <a:off x="2123475" y="3262925"/>
              <a:ext cx="21725" cy="42250"/>
            </a:xfrm>
            <a:custGeom>
              <a:avLst/>
              <a:gdLst/>
              <a:ahLst/>
              <a:cxnLst/>
              <a:rect l="l" t="t" r="r" b="b"/>
              <a:pathLst>
                <a:path w="869" h="1690" extrusionOk="0">
                  <a:moveTo>
                    <a:pt x="868" y="1667"/>
                  </a:moveTo>
                  <a:lnTo>
                    <a:pt x="868" y="1667"/>
                  </a:lnTo>
                  <a:cubicBezTo>
                    <a:pt x="434" y="1689"/>
                    <a:pt x="46" y="1347"/>
                    <a:pt x="24" y="913"/>
                  </a:cubicBezTo>
                  <a:lnTo>
                    <a:pt x="24" y="845"/>
                  </a:lnTo>
                  <a:cubicBezTo>
                    <a:pt x="1" y="411"/>
                    <a:pt x="320" y="23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4"/>
            <p:cNvSpPr/>
            <p:nvPr/>
          </p:nvSpPr>
          <p:spPr>
            <a:xfrm>
              <a:off x="2271850" y="3262925"/>
              <a:ext cx="21700" cy="42250"/>
            </a:xfrm>
            <a:custGeom>
              <a:avLst/>
              <a:gdLst/>
              <a:ahLst/>
              <a:cxnLst/>
              <a:rect l="l" t="t" r="r" b="b"/>
              <a:pathLst>
                <a:path w="868" h="1690" extrusionOk="0">
                  <a:moveTo>
                    <a:pt x="0" y="1667"/>
                  </a:moveTo>
                  <a:lnTo>
                    <a:pt x="0" y="1667"/>
                  </a:lnTo>
                  <a:cubicBezTo>
                    <a:pt x="434" y="1689"/>
                    <a:pt x="799" y="1347"/>
                    <a:pt x="845" y="913"/>
                  </a:cubicBezTo>
                  <a:lnTo>
                    <a:pt x="845" y="845"/>
                  </a:lnTo>
                  <a:cubicBezTo>
                    <a:pt x="868" y="411"/>
                    <a:pt x="525" y="23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4"/>
            <p:cNvSpPr/>
            <p:nvPr/>
          </p:nvSpPr>
          <p:spPr>
            <a:xfrm>
              <a:off x="2132050" y="3202425"/>
              <a:ext cx="150100" cy="70225"/>
            </a:xfrm>
            <a:custGeom>
              <a:avLst/>
              <a:gdLst/>
              <a:ahLst/>
              <a:cxnLst/>
              <a:rect l="l" t="t" r="r" b="b"/>
              <a:pathLst>
                <a:path w="6004" h="2809" extrusionOk="0">
                  <a:moveTo>
                    <a:pt x="6003" y="2808"/>
                  </a:moveTo>
                  <a:lnTo>
                    <a:pt x="5707" y="2808"/>
                  </a:lnTo>
                  <a:cubicBezTo>
                    <a:pt x="5707" y="2717"/>
                    <a:pt x="5684" y="343"/>
                    <a:pt x="2967" y="320"/>
                  </a:cubicBezTo>
                  <a:cubicBezTo>
                    <a:pt x="2054" y="298"/>
                    <a:pt x="1370" y="549"/>
                    <a:pt x="936" y="1005"/>
                  </a:cubicBezTo>
                  <a:cubicBezTo>
                    <a:pt x="320" y="1667"/>
                    <a:pt x="388" y="2557"/>
                    <a:pt x="388" y="2557"/>
                  </a:cubicBezTo>
                  <a:lnTo>
                    <a:pt x="69" y="2580"/>
                  </a:lnTo>
                  <a:cubicBezTo>
                    <a:pt x="69" y="2557"/>
                    <a:pt x="0" y="1553"/>
                    <a:pt x="708" y="800"/>
                  </a:cubicBezTo>
                  <a:cubicBezTo>
                    <a:pt x="1210" y="275"/>
                    <a:pt x="1963" y="1"/>
                    <a:pt x="2967" y="1"/>
                  </a:cubicBezTo>
                  <a:cubicBezTo>
                    <a:pt x="4542" y="24"/>
                    <a:pt x="5296" y="777"/>
                    <a:pt x="5638" y="1416"/>
                  </a:cubicBezTo>
                  <a:cubicBezTo>
                    <a:pt x="6003" y="2101"/>
                    <a:pt x="6003" y="2786"/>
                    <a:pt x="6003" y="2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4"/>
            <p:cNvSpPr/>
            <p:nvPr/>
          </p:nvSpPr>
          <p:spPr>
            <a:xfrm>
              <a:off x="2215925" y="3296025"/>
              <a:ext cx="62225" cy="29700"/>
            </a:xfrm>
            <a:custGeom>
              <a:avLst/>
              <a:gdLst/>
              <a:ahLst/>
              <a:cxnLst/>
              <a:rect l="l" t="t" r="r" b="b"/>
              <a:pathLst>
                <a:path w="2489" h="1188" extrusionOk="0">
                  <a:moveTo>
                    <a:pt x="46" y="1187"/>
                  </a:moveTo>
                  <a:cubicBezTo>
                    <a:pt x="23" y="1187"/>
                    <a:pt x="1" y="1187"/>
                    <a:pt x="1" y="1187"/>
                  </a:cubicBezTo>
                  <a:lnTo>
                    <a:pt x="1" y="982"/>
                  </a:lnTo>
                  <a:cubicBezTo>
                    <a:pt x="1256" y="1005"/>
                    <a:pt x="2352" y="0"/>
                    <a:pt x="2352" y="0"/>
                  </a:cubicBezTo>
                  <a:lnTo>
                    <a:pt x="2488" y="160"/>
                  </a:lnTo>
                  <a:cubicBezTo>
                    <a:pt x="2443" y="183"/>
                    <a:pt x="1370" y="1187"/>
                    <a:pt x="46" y="1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4"/>
            <p:cNvSpPr/>
            <p:nvPr/>
          </p:nvSpPr>
          <p:spPr>
            <a:xfrm>
              <a:off x="2202225" y="3314850"/>
              <a:ext cx="22275" cy="14850"/>
            </a:xfrm>
            <a:custGeom>
              <a:avLst/>
              <a:gdLst/>
              <a:ahLst/>
              <a:cxnLst/>
              <a:rect l="l" t="t" r="r" b="b"/>
              <a:pathLst>
                <a:path w="891" h="594" extrusionOk="0">
                  <a:moveTo>
                    <a:pt x="891" y="297"/>
                  </a:moveTo>
                  <a:cubicBezTo>
                    <a:pt x="891" y="457"/>
                    <a:pt x="685" y="594"/>
                    <a:pt x="434" y="594"/>
                  </a:cubicBezTo>
                  <a:cubicBezTo>
                    <a:pt x="206" y="594"/>
                    <a:pt x="1" y="457"/>
                    <a:pt x="1" y="297"/>
                  </a:cubicBezTo>
                  <a:cubicBezTo>
                    <a:pt x="1" y="137"/>
                    <a:pt x="206" y="0"/>
                    <a:pt x="434" y="0"/>
                  </a:cubicBezTo>
                  <a:cubicBezTo>
                    <a:pt x="685" y="0"/>
                    <a:pt x="891" y="137"/>
                    <a:pt x="89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4"/>
            <p:cNvSpPr/>
            <p:nvPr/>
          </p:nvSpPr>
          <p:spPr>
            <a:xfrm>
              <a:off x="2156000" y="3363350"/>
              <a:ext cx="236275" cy="217450"/>
            </a:xfrm>
            <a:custGeom>
              <a:avLst/>
              <a:gdLst/>
              <a:ahLst/>
              <a:cxnLst/>
              <a:rect l="l" t="t" r="r" b="b"/>
              <a:pathLst>
                <a:path w="9451" h="8698" extrusionOk="0">
                  <a:moveTo>
                    <a:pt x="8720" y="8697"/>
                  </a:moveTo>
                  <a:lnTo>
                    <a:pt x="1" y="8697"/>
                  </a:lnTo>
                  <a:cubicBezTo>
                    <a:pt x="24" y="7510"/>
                    <a:pt x="115" y="3744"/>
                    <a:pt x="503" y="2899"/>
                  </a:cubicBezTo>
                  <a:cubicBezTo>
                    <a:pt x="982" y="1872"/>
                    <a:pt x="3014" y="480"/>
                    <a:pt x="3014" y="480"/>
                  </a:cubicBezTo>
                  <a:lnTo>
                    <a:pt x="4703" y="92"/>
                  </a:lnTo>
                  <a:cubicBezTo>
                    <a:pt x="4703" y="92"/>
                    <a:pt x="6529" y="1"/>
                    <a:pt x="8013" y="2215"/>
                  </a:cubicBezTo>
                  <a:cubicBezTo>
                    <a:pt x="9017" y="3698"/>
                    <a:pt x="9336" y="5730"/>
                    <a:pt x="9428" y="7282"/>
                  </a:cubicBezTo>
                  <a:cubicBezTo>
                    <a:pt x="9451" y="7898"/>
                    <a:pt x="9199" y="8446"/>
                    <a:pt x="8720" y="86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4"/>
            <p:cNvSpPr/>
            <p:nvPr/>
          </p:nvSpPr>
          <p:spPr>
            <a:xfrm>
              <a:off x="2225050" y="34375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2785" y="1393"/>
                  </a:moveTo>
                  <a:cubicBezTo>
                    <a:pt x="2785" y="2169"/>
                    <a:pt x="2169" y="2786"/>
                    <a:pt x="1393" y="2786"/>
                  </a:cubicBezTo>
                  <a:cubicBezTo>
                    <a:pt x="617" y="2786"/>
                    <a:pt x="1" y="2169"/>
                    <a:pt x="1" y="1393"/>
                  </a:cubicBezTo>
                  <a:cubicBezTo>
                    <a:pt x="1" y="617"/>
                    <a:pt x="617" y="1"/>
                    <a:pt x="1393" y="1"/>
                  </a:cubicBezTo>
                  <a:cubicBezTo>
                    <a:pt x="2169" y="1"/>
                    <a:pt x="2785" y="617"/>
                    <a:pt x="2785" y="13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4"/>
            <p:cNvSpPr/>
            <p:nvPr/>
          </p:nvSpPr>
          <p:spPr>
            <a:xfrm>
              <a:off x="2226775" y="3358225"/>
              <a:ext cx="63350" cy="32550"/>
            </a:xfrm>
            <a:custGeom>
              <a:avLst/>
              <a:gdLst/>
              <a:ahLst/>
              <a:cxnLst/>
              <a:rect l="l" t="t" r="r" b="b"/>
              <a:pathLst>
                <a:path w="2534" h="1302" extrusionOk="0">
                  <a:moveTo>
                    <a:pt x="2328" y="548"/>
                  </a:moveTo>
                  <a:cubicBezTo>
                    <a:pt x="2534" y="343"/>
                    <a:pt x="2054" y="0"/>
                    <a:pt x="2054" y="0"/>
                  </a:cubicBezTo>
                  <a:cubicBezTo>
                    <a:pt x="1644" y="434"/>
                    <a:pt x="137" y="297"/>
                    <a:pt x="137" y="297"/>
                  </a:cubicBezTo>
                  <a:cubicBezTo>
                    <a:pt x="0" y="457"/>
                    <a:pt x="0" y="799"/>
                    <a:pt x="0" y="799"/>
                  </a:cubicBezTo>
                  <a:cubicBezTo>
                    <a:pt x="0" y="799"/>
                    <a:pt x="1575" y="1301"/>
                    <a:pt x="2328" y="5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4"/>
            <p:cNvSpPr/>
            <p:nvPr/>
          </p:nvSpPr>
          <p:spPr>
            <a:xfrm>
              <a:off x="2230750" y="3364500"/>
              <a:ext cx="6875" cy="16575"/>
            </a:xfrm>
            <a:custGeom>
              <a:avLst/>
              <a:gdLst/>
              <a:ahLst/>
              <a:cxnLst/>
              <a:rect l="l" t="t" r="r" b="b"/>
              <a:pathLst>
                <a:path w="275" h="663" extrusionOk="0">
                  <a:moveTo>
                    <a:pt x="115" y="662"/>
                  </a:moveTo>
                  <a:cubicBezTo>
                    <a:pt x="92" y="662"/>
                    <a:pt x="69" y="662"/>
                    <a:pt x="69" y="639"/>
                  </a:cubicBezTo>
                  <a:cubicBezTo>
                    <a:pt x="1" y="365"/>
                    <a:pt x="161" y="46"/>
                    <a:pt x="161" y="23"/>
                  </a:cubicBezTo>
                  <a:cubicBezTo>
                    <a:pt x="184" y="0"/>
                    <a:pt x="206" y="0"/>
                    <a:pt x="229" y="0"/>
                  </a:cubicBezTo>
                  <a:cubicBezTo>
                    <a:pt x="275" y="23"/>
                    <a:pt x="275" y="46"/>
                    <a:pt x="252" y="69"/>
                  </a:cubicBezTo>
                  <a:cubicBezTo>
                    <a:pt x="252" y="69"/>
                    <a:pt x="115" y="365"/>
                    <a:pt x="161" y="594"/>
                  </a:cubicBezTo>
                  <a:cubicBezTo>
                    <a:pt x="184" y="639"/>
                    <a:pt x="161" y="662"/>
                    <a:pt x="138" y="662"/>
                  </a:cubicBezTo>
                  <a:cubicBezTo>
                    <a:pt x="115" y="662"/>
                    <a:pt x="115" y="662"/>
                    <a:pt x="115" y="6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4"/>
            <p:cNvSpPr/>
            <p:nvPr/>
          </p:nvSpPr>
          <p:spPr>
            <a:xfrm>
              <a:off x="2255300" y="3363925"/>
              <a:ext cx="4025" cy="19425"/>
            </a:xfrm>
            <a:custGeom>
              <a:avLst/>
              <a:gdLst/>
              <a:ahLst/>
              <a:cxnLst/>
              <a:rect l="l" t="t" r="r" b="b"/>
              <a:pathLst>
                <a:path w="161" h="777" extrusionOk="0">
                  <a:moveTo>
                    <a:pt x="115" y="776"/>
                  </a:moveTo>
                  <a:cubicBezTo>
                    <a:pt x="92" y="776"/>
                    <a:pt x="69" y="776"/>
                    <a:pt x="46" y="731"/>
                  </a:cubicBezTo>
                  <a:lnTo>
                    <a:pt x="0" y="69"/>
                  </a:lnTo>
                  <a:cubicBezTo>
                    <a:pt x="0" y="46"/>
                    <a:pt x="23" y="23"/>
                    <a:pt x="46" y="0"/>
                  </a:cubicBezTo>
                  <a:cubicBezTo>
                    <a:pt x="69" y="0"/>
                    <a:pt x="92" y="23"/>
                    <a:pt x="115" y="69"/>
                  </a:cubicBezTo>
                  <a:lnTo>
                    <a:pt x="160" y="731"/>
                  </a:lnTo>
                  <a:cubicBezTo>
                    <a:pt x="160" y="754"/>
                    <a:pt x="137" y="776"/>
                    <a:pt x="115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4"/>
            <p:cNvSpPr/>
            <p:nvPr/>
          </p:nvSpPr>
          <p:spPr>
            <a:xfrm>
              <a:off x="2265000" y="3362775"/>
              <a:ext cx="8575" cy="18300"/>
            </a:xfrm>
            <a:custGeom>
              <a:avLst/>
              <a:gdLst/>
              <a:ahLst/>
              <a:cxnLst/>
              <a:rect l="l" t="t" r="r" b="b"/>
              <a:pathLst>
                <a:path w="343" h="732" extrusionOk="0">
                  <a:moveTo>
                    <a:pt x="274" y="731"/>
                  </a:moveTo>
                  <a:lnTo>
                    <a:pt x="274" y="731"/>
                  </a:lnTo>
                  <a:cubicBezTo>
                    <a:pt x="229" y="731"/>
                    <a:pt x="206" y="708"/>
                    <a:pt x="206" y="686"/>
                  </a:cubicBezTo>
                  <a:cubicBezTo>
                    <a:pt x="229" y="366"/>
                    <a:pt x="23" y="92"/>
                    <a:pt x="23" y="92"/>
                  </a:cubicBezTo>
                  <a:cubicBezTo>
                    <a:pt x="0" y="69"/>
                    <a:pt x="23" y="46"/>
                    <a:pt x="46" y="24"/>
                  </a:cubicBezTo>
                  <a:cubicBezTo>
                    <a:pt x="69" y="1"/>
                    <a:pt x="92" y="1"/>
                    <a:pt x="115" y="24"/>
                  </a:cubicBezTo>
                  <a:cubicBezTo>
                    <a:pt x="115" y="46"/>
                    <a:pt x="343" y="320"/>
                    <a:pt x="320" y="686"/>
                  </a:cubicBezTo>
                  <a:cubicBezTo>
                    <a:pt x="320" y="708"/>
                    <a:pt x="297" y="731"/>
                    <a:pt x="274" y="7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4"/>
            <p:cNvSpPr/>
            <p:nvPr/>
          </p:nvSpPr>
          <p:spPr>
            <a:xfrm>
              <a:off x="2241600" y="3364500"/>
              <a:ext cx="6300" cy="18275"/>
            </a:xfrm>
            <a:custGeom>
              <a:avLst/>
              <a:gdLst/>
              <a:ahLst/>
              <a:cxnLst/>
              <a:rect l="l" t="t" r="r" b="b"/>
              <a:pathLst>
                <a:path w="252" h="731" extrusionOk="0">
                  <a:moveTo>
                    <a:pt x="115" y="731"/>
                  </a:moveTo>
                  <a:cubicBezTo>
                    <a:pt x="92" y="731"/>
                    <a:pt x="69" y="731"/>
                    <a:pt x="46" y="708"/>
                  </a:cubicBezTo>
                  <a:cubicBezTo>
                    <a:pt x="1" y="411"/>
                    <a:pt x="138" y="69"/>
                    <a:pt x="138" y="46"/>
                  </a:cubicBezTo>
                  <a:cubicBezTo>
                    <a:pt x="138" y="23"/>
                    <a:pt x="183" y="0"/>
                    <a:pt x="206" y="23"/>
                  </a:cubicBezTo>
                  <a:cubicBezTo>
                    <a:pt x="229" y="23"/>
                    <a:pt x="252" y="46"/>
                    <a:pt x="229" y="69"/>
                  </a:cubicBezTo>
                  <a:cubicBezTo>
                    <a:pt x="229" y="92"/>
                    <a:pt x="115" y="434"/>
                    <a:pt x="160" y="685"/>
                  </a:cubicBezTo>
                  <a:cubicBezTo>
                    <a:pt x="160" y="708"/>
                    <a:pt x="138" y="731"/>
                    <a:pt x="115" y="731"/>
                  </a:cubicBezTo>
                  <a:cubicBezTo>
                    <a:pt x="115" y="731"/>
                    <a:pt x="115" y="731"/>
                    <a:pt x="115" y="7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4"/>
            <p:cNvSpPr/>
            <p:nvPr/>
          </p:nvSpPr>
          <p:spPr>
            <a:xfrm>
              <a:off x="2272425" y="3359925"/>
              <a:ext cx="10300" cy="16575"/>
            </a:xfrm>
            <a:custGeom>
              <a:avLst/>
              <a:gdLst/>
              <a:ahLst/>
              <a:cxnLst/>
              <a:rect l="l" t="t" r="r" b="b"/>
              <a:pathLst>
                <a:path w="412" h="663" extrusionOk="0">
                  <a:moveTo>
                    <a:pt x="365" y="663"/>
                  </a:moveTo>
                  <a:cubicBezTo>
                    <a:pt x="343" y="663"/>
                    <a:pt x="320" y="640"/>
                    <a:pt x="297" y="617"/>
                  </a:cubicBezTo>
                  <a:cubicBezTo>
                    <a:pt x="274" y="229"/>
                    <a:pt x="46" y="115"/>
                    <a:pt x="46" y="92"/>
                  </a:cubicBezTo>
                  <a:cubicBezTo>
                    <a:pt x="0" y="92"/>
                    <a:pt x="0" y="46"/>
                    <a:pt x="0" y="23"/>
                  </a:cubicBezTo>
                  <a:cubicBezTo>
                    <a:pt x="23" y="1"/>
                    <a:pt x="46" y="1"/>
                    <a:pt x="69" y="1"/>
                  </a:cubicBezTo>
                  <a:cubicBezTo>
                    <a:pt x="92" y="23"/>
                    <a:pt x="365" y="138"/>
                    <a:pt x="411" y="594"/>
                  </a:cubicBezTo>
                  <a:cubicBezTo>
                    <a:pt x="411" y="640"/>
                    <a:pt x="388" y="663"/>
                    <a:pt x="365" y="6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4"/>
            <p:cNvSpPr/>
            <p:nvPr/>
          </p:nvSpPr>
          <p:spPr>
            <a:xfrm>
              <a:off x="2173700" y="3467775"/>
              <a:ext cx="9150" cy="109600"/>
            </a:xfrm>
            <a:custGeom>
              <a:avLst/>
              <a:gdLst/>
              <a:ahLst/>
              <a:cxnLst/>
              <a:rect l="l" t="t" r="r" b="b"/>
              <a:pathLst>
                <a:path w="366" h="4384" extrusionOk="0">
                  <a:moveTo>
                    <a:pt x="69" y="4383"/>
                  </a:moveTo>
                  <a:lnTo>
                    <a:pt x="46" y="4383"/>
                  </a:lnTo>
                  <a:cubicBezTo>
                    <a:pt x="23" y="4383"/>
                    <a:pt x="0" y="4337"/>
                    <a:pt x="0" y="4315"/>
                  </a:cubicBezTo>
                  <a:lnTo>
                    <a:pt x="252" y="69"/>
                  </a:lnTo>
                  <a:cubicBezTo>
                    <a:pt x="252" y="23"/>
                    <a:pt x="274" y="1"/>
                    <a:pt x="297" y="1"/>
                  </a:cubicBezTo>
                  <a:cubicBezTo>
                    <a:pt x="343" y="1"/>
                    <a:pt x="366" y="46"/>
                    <a:pt x="366" y="69"/>
                  </a:cubicBezTo>
                  <a:lnTo>
                    <a:pt x="115" y="4315"/>
                  </a:lnTo>
                  <a:cubicBezTo>
                    <a:pt x="115" y="4360"/>
                    <a:pt x="92" y="4383"/>
                    <a:pt x="69" y="4383"/>
                  </a:cubicBezTo>
                  <a:close/>
                </a:path>
              </a:pathLst>
            </a:custGeom>
            <a:solidFill>
              <a:srgbClr val="301B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4"/>
            <p:cNvSpPr/>
            <p:nvPr/>
          </p:nvSpPr>
          <p:spPr>
            <a:xfrm>
              <a:off x="2012200" y="3407300"/>
              <a:ext cx="251125" cy="173500"/>
            </a:xfrm>
            <a:custGeom>
              <a:avLst/>
              <a:gdLst/>
              <a:ahLst/>
              <a:cxnLst/>
              <a:rect l="l" t="t" r="r" b="b"/>
              <a:pathLst>
                <a:path w="10045" h="6940" extrusionOk="0">
                  <a:moveTo>
                    <a:pt x="10044" y="6939"/>
                  </a:moveTo>
                  <a:lnTo>
                    <a:pt x="1" y="6939"/>
                  </a:lnTo>
                  <a:lnTo>
                    <a:pt x="1" y="320"/>
                  </a:lnTo>
                  <a:cubicBezTo>
                    <a:pt x="1" y="137"/>
                    <a:pt x="138" y="0"/>
                    <a:pt x="320" y="0"/>
                  </a:cubicBezTo>
                  <a:lnTo>
                    <a:pt x="9702" y="0"/>
                  </a:lnTo>
                  <a:cubicBezTo>
                    <a:pt x="9884" y="0"/>
                    <a:pt x="10044" y="137"/>
                    <a:pt x="10044" y="3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4"/>
            <p:cNvSpPr/>
            <p:nvPr/>
          </p:nvSpPr>
          <p:spPr>
            <a:xfrm>
              <a:off x="2031050" y="3568200"/>
              <a:ext cx="212850" cy="2875"/>
            </a:xfrm>
            <a:custGeom>
              <a:avLst/>
              <a:gdLst/>
              <a:ahLst/>
              <a:cxnLst/>
              <a:rect l="l" t="t" r="r" b="b"/>
              <a:pathLst>
                <a:path w="8514" h="115" extrusionOk="0">
                  <a:moveTo>
                    <a:pt x="8468" y="115"/>
                  </a:moveTo>
                  <a:lnTo>
                    <a:pt x="46" y="115"/>
                  </a:lnTo>
                  <a:cubicBezTo>
                    <a:pt x="23" y="115"/>
                    <a:pt x="0" y="92"/>
                    <a:pt x="0" y="47"/>
                  </a:cubicBezTo>
                  <a:cubicBezTo>
                    <a:pt x="0" y="24"/>
                    <a:pt x="23" y="1"/>
                    <a:pt x="46" y="1"/>
                  </a:cubicBezTo>
                  <a:lnTo>
                    <a:pt x="8468" y="1"/>
                  </a:lnTo>
                  <a:cubicBezTo>
                    <a:pt x="8491" y="1"/>
                    <a:pt x="8514" y="24"/>
                    <a:pt x="8514" y="47"/>
                  </a:cubicBezTo>
                  <a:cubicBezTo>
                    <a:pt x="8514" y="92"/>
                    <a:pt x="8491" y="115"/>
                    <a:pt x="8468" y="1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4"/>
            <p:cNvSpPr/>
            <p:nvPr/>
          </p:nvSpPr>
          <p:spPr>
            <a:xfrm>
              <a:off x="2093250" y="3471200"/>
              <a:ext cx="89025" cy="54225"/>
            </a:xfrm>
            <a:custGeom>
              <a:avLst/>
              <a:gdLst/>
              <a:ahLst/>
              <a:cxnLst/>
              <a:rect l="l" t="t" r="r" b="b"/>
              <a:pathLst>
                <a:path w="3561" h="2169" extrusionOk="0">
                  <a:moveTo>
                    <a:pt x="1780" y="2169"/>
                  </a:moveTo>
                  <a:cubicBezTo>
                    <a:pt x="1255" y="2169"/>
                    <a:pt x="0" y="1"/>
                    <a:pt x="1780" y="1"/>
                  </a:cubicBezTo>
                  <a:cubicBezTo>
                    <a:pt x="3561" y="1"/>
                    <a:pt x="2283" y="2169"/>
                    <a:pt x="1780" y="21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4"/>
            <p:cNvSpPr/>
            <p:nvPr/>
          </p:nvSpPr>
          <p:spPr>
            <a:xfrm>
              <a:off x="2120625" y="3489450"/>
              <a:ext cx="13725" cy="12025"/>
            </a:xfrm>
            <a:custGeom>
              <a:avLst/>
              <a:gdLst/>
              <a:ahLst/>
              <a:cxnLst/>
              <a:rect l="l" t="t" r="r" b="b"/>
              <a:pathLst>
                <a:path w="549" h="481" extrusionOk="0">
                  <a:moveTo>
                    <a:pt x="503" y="343"/>
                  </a:moveTo>
                  <a:cubicBezTo>
                    <a:pt x="457" y="457"/>
                    <a:pt x="320" y="480"/>
                    <a:pt x="183" y="412"/>
                  </a:cubicBezTo>
                  <a:cubicBezTo>
                    <a:pt x="69" y="343"/>
                    <a:pt x="1" y="229"/>
                    <a:pt x="46" y="138"/>
                  </a:cubicBezTo>
                  <a:cubicBezTo>
                    <a:pt x="92" y="47"/>
                    <a:pt x="229" y="1"/>
                    <a:pt x="366" y="69"/>
                  </a:cubicBezTo>
                  <a:cubicBezTo>
                    <a:pt x="480" y="138"/>
                    <a:pt x="548" y="252"/>
                    <a:pt x="503" y="343"/>
                  </a:cubicBezTo>
                  <a:close/>
                </a:path>
              </a:pathLst>
            </a:custGeom>
            <a:solidFill>
              <a:srgbClr val="963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4"/>
            <p:cNvSpPr/>
            <p:nvPr/>
          </p:nvSpPr>
          <p:spPr>
            <a:xfrm>
              <a:off x="2140600" y="3489450"/>
              <a:ext cx="13725" cy="12025"/>
            </a:xfrm>
            <a:custGeom>
              <a:avLst/>
              <a:gdLst/>
              <a:ahLst/>
              <a:cxnLst/>
              <a:rect l="l" t="t" r="r" b="b"/>
              <a:pathLst>
                <a:path w="549" h="481" extrusionOk="0">
                  <a:moveTo>
                    <a:pt x="46" y="343"/>
                  </a:moveTo>
                  <a:cubicBezTo>
                    <a:pt x="92" y="457"/>
                    <a:pt x="229" y="480"/>
                    <a:pt x="366" y="412"/>
                  </a:cubicBezTo>
                  <a:cubicBezTo>
                    <a:pt x="480" y="343"/>
                    <a:pt x="548" y="229"/>
                    <a:pt x="503" y="138"/>
                  </a:cubicBezTo>
                  <a:cubicBezTo>
                    <a:pt x="457" y="47"/>
                    <a:pt x="297" y="1"/>
                    <a:pt x="183" y="69"/>
                  </a:cubicBezTo>
                  <a:cubicBezTo>
                    <a:pt x="69" y="138"/>
                    <a:pt x="1" y="252"/>
                    <a:pt x="46" y="343"/>
                  </a:cubicBezTo>
                  <a:close/>
                </a:path>
              </a:pathLst>
            </a:custGeom>
            <a:solidFill>
              <a:srgbClr val="963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4"/>
            <p:cNvSpPr/>
            <p:nvPr/>
          </p:nvSpPr>
          <p:spPr>
            <a:xfrm>
              <a:off x="2021900" y="3416425"/>
              <a:ext cx="58250" cy="51375"/>
            </a:xfrm>
            <a:custGeom>
              <a:avLst/>
              <a:gdLst/>
              <a:ahLst/>
              <a:cxnLst/>
              <a:rect l="l" t="t" r="r" b="b"/>
              <a:pathLst>
                <a:path w="2330" h="2055" extrusionOk="0">
                  <a:moveTo>
                    <a:pt x="47" y="2055"/>
                  </a:moveTo>
                  <a:cubicBezTo>
                    <a:pt x="24" y="2055"/>
                    <a:pt x="1" y="2032"/>
                    <a:pt x="1" y="2009"/>
                  </a:cubicBezTo>
                  <a:lnTo>
                    <a:pt x="1" y="274"/>
                  </a:lnTo>
                  <a:cubicBezTo>
                    <a:pt x="1" y="137"/>
                    <a:pt x="115" y="0"/>
                    <a:pt x="252" y="0"/>
                  </a:cubicBezTo>
                  <a:lnTo>
                    <a:pt x="2283" y="0"/>
                  </a:lnTo>
                  <a:cubicBezTo>
                    <a:pt x="2306" y="0"/>
                    <a:pt x="2329" y="23"/>
                    <a:pt x="2329" y="69"/>
                  </a:cubicBezTo>
                  <a:cubicBezTo>
                    <a:pt x="2329" y="92"/>
                    <a:pt x="2306" y="114"/>
                    <a:pt x="2283" y="114"/>
                  </a:cubicBezTo>
                  <a:lnTo>
                    <a:pt x="252" y="114"/>
                  </a:lnTo>
                  <a:cubicBezTo>
                    <a:pt x="161" y="114"/>
                    <a:pt x="92" y="183"/>
                    <a:pt x="92" y="274"/>
                  </a:cubicBezTo>
                  <a:lnTo>
                    <a:pt x="92" y="2009"/>
                  </a:lnTo>
                  <a:cubicBezTo>
                    <a:pt x="92" y="2032"/>
                    <a:pt x="69" y="2055"/>
                    <a:pt x="47" y="20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4"/>
            <p:cNvSpPr/>
            <p:nvPr/>
          </p:nvSpPr>
          <p:spPr>
            <a:xfrm>
              <a:off x="2012775" y="3579625"/>
              <a:ext cx="238550" cy="2875"/>
            </a:xfrm>
            <a:custGeom>
              <a:avLst/>
              <a:gdLst/>
              <a:ahLst/>
              <a:cxnLst/>
              <a:rect l="l" t="t" r="r" b="b"/>
              <a:pathLst>
                <a:path w="9542" h="115" extrusionOk="0">
                  <a:moveTo>
                    <a:pt x="9496" y="115"/>
                  </a:moveTo>
                  <a:lnTo>
                    <a:pt x="69" y="115"/>
                  </a:lnTo>
                  <a:cubicBezTo>
                    <a:pt x="24" y="115"/>
                    <a:pt x="1" y="92"/>
                    <a:pt x="1" y="46"/>
                  </a:cubicBezTo>
                  <a:cubicBezTo>
                    <a:pt x="1" y="23"/>
                    <a:pt x="24" y="0"/>
                    <a:pt x="69" y="0"/>
                  </a:cubicBezTo>
                  <a:lnTo>
                    <a:pt x="9496" y="0"/>
                  </a:lnTo>
                  <a:cubicBezTo>
                    <a:pt x="9519" y="0"/>
                    <a:pt x="9542" y="23"/>
                    <a:pt x="9542" y="46"/>
                  </a:cubicBezTo>
                  <a:cubicBezTo>
                    <a:pt x="9542" y="92"/>
                    <a:pt x="9519" y="115"/>
                    <a:pt x="9496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4"/>
            <p:cNvSpPr/>
            <p:nvPr/>
          </p:nvSpPr>
          <p:spPr>
            <a:xfrm>
              <a:off x="2207375" y="3576200"/>
              <a:ext cx="59350" cy="30825"/>
            </a:xfrm>
            <a:custGeom>
              <a:avLst/>
              <a:gdLst/>
              <a:ahLst/>
              <a:cxnLst/>
              <a:rect l="l" t="t" r="r" b="b"/>
              <a:pathLst>
                <a:path w="2374" h="1233" extrusionOk="0">
                  <a:moveTo>
                    <a:pt x="2374" y="1233"/>
                  </a:moveTo>
                  <a:lnTo>
                    <a:pt x="0" y="1233"/>
                  </a:lnTo>
                  <a:lnTo>
                    <a:pt x="0" y="1210"/>
                  </a:lnTo>
                  <a:cubicBezTo>
                    <a:pt x="0" y="548"/>
                    <a:pt x="525" y="0"/>
                    <a:pt x="1187" y="0"/>
                  </a:cubicBezTo>
                  <a:cubicBezTo>
                    <a:pt x="1849" y="0"/>
                    <a:pt x="2374" y="548"/>
                    <a:pt x="2374" y="12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4"/>
            <p:cNvSpPr/>
            <p:nvPr/>
          </p:nvSpPr>
          <p:spPr>
            <a:xfrm>
              <a:off x="2199375" y="3564775"/>
              <a:ext cx="70225" cy="37700"/>
            </a:xfrm>
            <a:custGeom>
              <a:avLst/>
              <a:gdLst/>
              <a:ahLst/>
              <a:cxnLst/>
              <a:rect l="l" t="t" r="r" b="b"/>
              <a:pathLst>
                <a:path w="2809" h="1508" extrusionOk="0">
                  <a:moveTo>
                    <a:pt x="2808" y="1028"/>
                  </a:moveTo>
                  <a:cubicBezTo>
                    <a:pt x="2420" y="1188"/>
                    <a:pt x="1895" y="1028"/>
                    <a:pt x="1895" y="1028"/>
                  </a:cubicBezTo>
                  <a:cubicBezTo>
                    <a:pt x="1895" y="1028"/>
                    <a:pt x="1827" y="1507"/>
                    <a:pt x="1621" y="1462"/>
                  </a:cubicBezTo>
                  <a:cubicBezTo>
                    <a:pt x="1416" y="1439"/>
                    <a:pt x="1461" y="1074"/>
                    <a:pt x="1461" y="1074"/>
                  </a:cubicBezTo>
                  <a:cubicBezTo>
                    <a:pt x="1461" y="1074"/>
                    <a:pt x="1347" y="1485"/>
                    <a:pt x="1165" y="1462"/>
                  </a:cubicBezTo>
                  <a:cubicBezTo>
                    <a:pt x="982" y="1462"/>
                    <a:pt x="1051" y="937"/>
                    <a:pt x="1051" y="937"/>
                  </a:cubicBezTo>
                  <a:cubicBezTo>
                    <a:pt x="1051" y="937"/>
                    <a:pt x="959" y="1416"/>
                    <a:pt x="799" y="1416"/>
                  </a:cubicBezTo>
                  <a:cubicBezTo>
                    <a:pt x="640" y="1416"/>
                    <a:pt x="663" y="937"/>
                    <a:pt x="663" y="937"/>
                  </a:cubicBezTo>
                  <a:cubicBezTo>
                    <a:pt x="663" y="937"/>
                    <a:pt x="594" y="1348"/>
                    <a:pt x="434" y="1348"/>
                  </a:cubicBezTo>
                  <a:cubicBezTo>
                    <a:pt x="297" y="1348"/>
                    <a:pt x="389" y="1028"/>
                    <a:pt x="389" y="1028"/>
                  </a:cubicBezTo>
                  <a:cubicBezTo>
                    <a:pt x="389" y="1028"/>
                    <a:pt x="160" y="1119"/>
                    <a:pt x="1" y="960"/>
                  </a:cubicBezTo>
                  <a:cubicBezTo>
                    <a:pt x="1" y="960"/>
                    <a:pt x="434" y="686"/>
                    <a:pt x="663" y="526"/>
                  </a:cubicBezTo>
                  <a:cubicBezTo>
                    <a:pt x="868" y="389"/>
                    <a:pt x="1393" y="47"/>
                    <a:pt x="1941" y="1"/>
                  </a:cubicBezTo>
                  <a:close/>
                </a:path>
              </a:pathLst>
            </a:custGeom>
            <a:solidFill>
              <a:srgbClr val="FDC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4"/>
            <p:cNvSpPr/>
            <p:nvPr/>
          </p:nvSpPr>
          <p:spPr>
            <a:xfrm>
              <a:off x="2247875" y="3562500"/>
              <a:ext cx="31975" cy="32550"/>
            </a:xfrm>
            <a:custGeom>
              <a:avLst/>
              <a:gdLst/>
              <a:ahLst/>
              <a:cxnLst/>
              <a:rect l="l" t="t" r="r" b="b"/>
              <a:pathLst>
                <a:path w="1279" h="1302" extrusionOk="0">
                  <a:moveTo>
                    <a:pt x="1" y="92"/>
                  </a:moveTo>
                  <a:lnTo>
                    <a:pt x="389" y="1"/>
                  </a:lnTo>
                  <a:lnTo>
                    <a:pt x="1279" y="1210"/>
                  </a:lnTo>
                  <a:lnTo>
                    <a:pt x="868" y="13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4"/>
            <p:cNvSpPr/>
            <p:nvPr/>
          </p:nvSpPr>
          <p:spPr>
            <a:xfrm>
              <a:off x="2254150" y="3525400"/>
              <a:ext cx="130700" cy="70225"/>
            </a:xfrm>
            <a:custGeom>
              <a:avLst/>
              <a:gdLst/>
              <a:ahLst/>
              <a:cxnLst/>
              <a:rect l="l" t="t" r="r" b="b"/>
              <a:pathLst>
                <a:path w="5228" h="2809" extrusionOk="0">
                  <a:moveTo>
                    <a:pt x="4087" y="1"/>
                  </a:moveTo>
                  <a:lnTo>
                    <a:pt x="183" y="1348"/>
                  </a:lnTo>
                  <a:cubicBezTo>
                    <a:pt x="46" y="1393"/>
                    <a:pt x="1" y="1553"/>
                    <a:pt x="92" y="1667"/>
                  </a:cubicBezTo>
                  <a:lnTo>
                    <a:pt x="891" y="2672"/>
                  </a:lnTo>
                  <a:cubicBezTo>
                    <a:pt x="959" y="2763"/>
                    <a:pt x="1051" y="2808"/>
                    <a:pt x="1142" y="2808"/>
                  </a:cubicBezTo>
                  <a:cubicBezTo>
                    <a:pt x="1872" y="2786"/>
                    <a:pt x="4771" y="2649"/>
                    <a:pt x="5228" y="1736"/>
                  </a:cubicBezTo>
                  <a:close/>
                </a:path>
              </a:pathLst>
            </a:custGeom>
            <a:solidFill>
              <a:srgbClr val="00E1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4"/>
            <p:cNvSpPr/>
            <p:nvPr/>
          </p:nvSpPr>
          <p:spPr>
            <a:xfrm>
              <a:off x="2291825" y="3377625"/>
              <a:ext cx="9150" cy="5725"/>
            </a:xfrm>
            <a:custGeom>
              <a:avLst/>
              <a:gdLst/>
              <a:ahLst/>
              <a:cxnLst/>
              <a:rect l="l" t="t" r="r" b="b"/>
              <a:pathLst>
                <a:path w="366" h="229" extrusionOk="0">
                  <a:moveTo>
                    <a:pt x="297" y="228"/>
                  </a:moveTo>
                  <a:cubicBezTo>
                    <a:pt x="297" y="228"/>
                    <a:pt x="274" y="228"/>
                    <a:pt x="274" y="228"/>
                  </a:cubicBezTo>
                  <a:cubicBezTo>
                    <a:pt x="206" y="183"/>
                    <a:pt x="114" y="137"/>
                    <a:pt x="46" y="92"/>
                  </a:cubicBezTo>
                  <a:cubicBezTo>
                    <a:pt x="23" y="92"/>
                    <a:pt x="0" y="46"/>
                    <a:pt x="23" y="23"/>
                  </a:cubicBezTo>
                  <a:cubicBezTo>
                    <a:pt x="46" y="0"/>
                    <a:pt x="69" y="0"/>
                    <a:pt x="92" y="0"/>
                  </a:cubicBezTo>
                  <a:cubicBezTo>
                    <a:pt x="160" y="46"/>
                    <a:pt x="251" y="92"/>
                    <a:pt x="320" y="137"/>
                  </a:cubicBezTo>
                  <a:cubicBezTo>
                    <a:pt x="343" y="137"/>
                    <a:pt x="365" y="183"/>
                    <a:pt x="343" y="206"/>
                  </a:cubicBezTo>
                  <a:cubicBezTo>
                    <a:pt x="343" y="206"/>
                    <a:pt x="320" y="228"/>
                    <a:pt x="297" y="228"/>
                  </a:cubicBezTo>
                  <a:close/>
                </a:path>
              </a:pathLst>
            </a:custGeom>
            <a:solidFill>
              <a:srgbClr val="DC0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4"/>
            <p:cNvSpPr/>
            <p:nvPr/>
          </p:nvSpPr>
          <p:spPr>
            <a:xfrm>
              <a:off x="2292400" y="3387325"/>
              <a:ext cx="90175" cy="198025"/>
            </a:xfrm>
            <a:custGeom>
              <a:avLst/>
              <a:gdLst/>
              <a:ahLst/>
              <a:cxnLst/>
              <a:rect l="l" t="t" r="r" b="b"/>
              <a:pathLst>
                <a:path w="3607" h="7921" extrusionOk="0">
                  <a:moveTo>
                    <a:pt x="1164" y="411"/>
                  </a:moveTo>
                  <a:cubicBezTo>
                    <a:pt x="1141" y="411"/>
                    <a:pt x="1141" y="411"/>
                    <a:pt x="1141" y="411"/>
                  </a:cubicBezTo>
                  <a:cubicBezTo>
                    <a:pt x="1004" y="297"/>
                    <a:pt x="845" y="206"/>
                    <a:pt x="708" y="92"/>
                  </a:cubicBezTo>
                  <a:cubicBezTo>
                    <a:pt x="685" y="92"/>
                    <a:pt x="662" y="46"/>
                    <a:pt x="685" y="23"/>
                  </a:cubicBezTo>
                  <a:cubicBezTo>
                    <a:pt x="708" y="0"/>
                    <a:pt x="731" y="0"/>
                    <a:pt x="753" y="0"/>
                  </a:cubicBezTo>
                  <a:cubicBezTo>
                    <a:pt x="913" y="114"/>
                    <a:pt x="1050" y="206"/>
                    <a:pt x="1187" y="320"/>
                  </a:cubicBezTo>
                  <a:cubicBezTo>
                    <a:pt x="1210" y="343"/>
                    <a:pt x="1233" y="365"/>
                    <a:pt x="1210" y="388"/>
                  </a:cubicBezTo>
                  <a:cubicBezTo>
                    <a:pt x="1187" y="411"/>
                    <a:pt x="1187" y="411"/>
                    <a:pt x="1164" y="411"/>
                  </a:cubicBezTo>
                  <a:close/>
                  <a:moveTo>
                    <a:pt x="1940" y="1119"/>
                  </a:moveTo>
                  <a:cubicBezTo>
                    <a:pt x="1917" y="1119"/>
                    <a:pt x="1917" y="1119"/>
                    <a:pt x="1895" y="1119"/>
                  </a:cubicBezTo>
                  <a:cubicBezTo>
                    <a:pt x="1780" y="982"/>
                    <a:pt x="1666" y="868"/>
                    <a:pt x="1529" y="731"/>
                  </a:cubicBezTo>
                  <a:cubicBezTo>
                    <a:pt x="1507" y="708"/>
                    <a:pt x="1507" y="685"/>
                    <a:pt x="1529" y="662"/>
                  </a:cubicBezTo>
                  <a:cubicBezTo>
                    <a:pt x="1552" y="639"/>
                    <a:pt x="1575" y="639"/>
                    <a:pt x="1598" y="662"/>
                  </a:cubicBezTo>
                  <a:cubicBezTo>
                    <a:pt x="1735" y="776"/>
                    <a:pt x="1872" y="913"/>
                    <a:pt x="1986" y="1050"/>
                  </a:cubicBezTo>
                  <a:cubicBezTo>
                    <a:pt x="2009" y="1073"/>
                    <a:pt x="1986" y="1096"/>
                    <a:pt x="1986" y="1119"/>
                  </a:cubicBezTo>
                  <a:cubicBezTo>
                    <a:pt x="1963" y="1119"/>
                    <a:pt x="1963" y="1119"/>
                    <a:pt x="1940" y="1119"/>
                  </a:cubicBezTo>
                  <a:close/>
                  <a:moveTo>
                    <a:pt x="2534" y="2009"/>
                  </a:moveTo>
                  <a:cubicBezTo>
                    <a:pt x="2511" y="2009"/>
                    <a:pt x="2488" y="1986"/>
                    <a:pt x="2488" y="1963"/>
                  </a:cubicBezTo>
                  <a:cubicBezTo>
                    <a:pt x="2397" y="1826"/>
                    <a:pt x="2328" y="1667"/>
                    <a:pt x="2214" y="1530"/>
                  </a:cubicBezTo>
                  <a:cubicBezTo>
                    <a:pt x="2214" y="1507"/>
                    <a:pt x="2214" y="1461"/>
                    <a:pt x="2237" y="1438"/>
                  </a:cubicBezTo>
                  <a:cubicBezTo>
                    <a:pt x="2260" y="1438"/>
                    <a:pt x="2283" y="1438"/>
                    <a:pt x="2305" y="1461"/>
                  </a:cubicBezTo>
                  <a:cubicBezTo>
                    <a:pt x="2420" y="1621"/>
                    <a:pt x="2511" y="1781"/>
                    <a:pt x="2579" y="1918"/>
                  </a:cubicBezTo>
                  <a:cubicBezTo>
                    <a:pt x="2602" y="1963"/>
                    <a:pt x="2579" y="1986"/>
                    <a:pt x="2557" y="1986"/>
                  </a:cubicBezTo>
                  <a:cubicBezTo>
                    <a:pt x="2557" y="2009"/>
                    <a:pt x="2534" y="2009"/>
                    <a:pt x="2534" y="2009"/>
                  </a:cubicBezTo>
                  <a:close/>
                  <a:moveTo>
                    <a:pt x="2876" y="2990"/>
                  </a:moveTo>
                  <a:cubicBezTo>
                    <a:pt x="2853" y="2990"/>
                    <a:pt x="2830" y="2990"/>
                    <a:pt x="2830" y="2968"/>
                  </a:cubicBezTo>
                  <a:cubicBezTo>
                    <a:pt x="2785" y="2808"/>
                    <a:pt x="2739" y="2671"/>
                    <a:pt x="2693" y="2557"/>
                  </a:cubicBezTo>
                  <a:cubicBezTo>
                    <a:pt x="2693" y="2534"/>
                    <a:pt x="2693" y="2488"/>
                    <a:pt x="2671" y="2465"/>
                  </a:cubicBezTo>
                  <a:cubicBezTo>
                    <a:pt x="2671" y="2420"/>
                    <a:pt x="2671" y="2397"/>
                    <a:pt x="2716" y="2397"/>
                  </a:cubicBezTo>
                  <a:cubicBezTo>
                    <a:pt x="2739" y="2374"/>
                    <a:pt x="2762" y="2397"/>
                    <a:pt x="2785" y="2420"/>
                  </a:cubicBezTo>
                  <a:cubicBezTo>
                    <a:pt x="2785" y="2465"/>
                    <a:pt x="2808" y="2488"/>
                    <a:pt x="2808" y="2534"/>
                  </a:cubicBezTo>
                  <a:cubicBezTo>
                    <a:pt x="2830" y="2648"/>
                    <a:pt x="2876" y="2785"/>
                    <a:pt x="2922" y="2922"/>
                  </a:cubicBezTo>
                  <a:cubicBezTo>
                    <a:pt x="2945" y="2968"/>
                    <a:pt x="2922" y="2990"/>
                    <a:pt x="2899" y="2990"/>
                  </a:cubicBezTo>
                  <a:cubicBezTo>
                    <a:pt x="2876" y="2990"/>
                    <a:pt x="2876" y="2990"/>
                    <a:pt x="2876" y="2990"/>
                  </a:cubicBezTo>
                  <a:close/>
                  <a:moveTo>
                    <a:pt x="3218" y="3995"/>
                  </a:moveTo>
                  <a:cubicBezTo>
                    <a:pt x="3196" y="3995"/>
                    <a:pt x="3173" y="3995"/>
                    <a:pt x="3173" y="3972"/>
                  </a:cubicBezTo>
                  <a:cubicBezTo>
                    <a:pt x="3104" y="3812"/>
                    <a:pt x="3059" y="3652"/>
                    <a:pt x="2990" y="3493"/>
                  </a:cubicBezTo>
                  <a:lnTo>
                    <a:pt x="2990" y="3470"/>
                  </a:lnTo>
                  <a:cubicBezTo>
                    <a:pt x="2990" y="3447"/>
                    <a:pt x="2990" y="3401"/>
                    <a:pt x="3036" y="3401"/>
                  </a:cubicBezTo>
                  <a:cubicBezTo>
                    <a:pt x="3059" y="3378"/>
                    <a:pt x="3082" y="3401"/>
                    <a:pt x="3104" y="3424"/>
                  </a:cubicBezTo>
                  <a:lnTo>
                    <a:pt x="3104" y="3447"/>
                  </a:lnTo>
                  <a:cubicBezTo>
                    <a:pt x="3150" y="3607"/>
                    <a:pt x="3218" y="3766"/>
                    <a:pt x="3264" y="3926"/>
                  </a:cubicBezTo>
                  <a:cubicBezTo>
                    <a:pt x="3264" y="3972"/>
                    <a:pt x="3264" y="3995"/>
                    <a:pt x="3218" y="3995"/>
                  </a:cubicBezTo>
                  <a:cubicBezTo>
                    <a:pt x="3218" y="3995"/>
                    <a:pt x="3218" y="3995"/>
                    <a:pt x="3218" y="3995"/>
                  </a:cubicBezTo>
                  <a:close/>
                  <a:moveTo>
                    <a:pt x="3492" y="5022"/>
                  </a:moveTo>
                  <a:cubicBezTo>
                    <a:pt x="3470" y="5022"/>
                    <a:pt x="3447" y="4999"/>
                    <a:pt x="3447" y="4976"/>
                  </a:cubicBezTo>
                  <a:cubicBezTo>
                    <a:pt x="3401" y="4816"/>
                    <a:pt x="3378" y="4657"/>
                    <a:pt x="3310" y="4474"/>
                  </a:cubicBezTo>
                  <a:cubicBezTo>
                    <a:pt x="3310" y="4451"/>
                    <a:pt x="3333" y="4406"/>
                    <a:pt x="3355" y="4406"/>
                  </a:cubicBezTo>
                  <a:cubicBezTo>
                    <a:pt x="3378" y="4406"/>
                    <a:pt x="3401" y="4406"/>
                    <a:pt x="3424" y="4451"/>
                  </a:cubicBezTo>
                  <a:cubicBezTo>
                    <a:pt x="3470" y="4634"/>
                    <a:pt x="3515" y="4794"/>
                    <a:pt x="3538" y="4953"/>
                  </a:cubicBezTo>
                  <a:cubicBezTo>
                    <a:pt x="3538" y="4999"/>
                    <a:pt x="3538" y="5022"/>
                    <a:pt x="3492" y="5022"/>
                  </a:cubicBezTo>
                  <a:cubicBezTo>
                    <a:pt x="3492" y="5022"/>
                    <a:pt x="3492" y="5022"/>
                    <a:pt x="3492" y="5022"/>
                  </a:cubicBezTo>
                  <a:close/>
                  <a:moveTo>
                    <a:pt x="3515" y="6072"/>
                  </a:moveTo>
                  <a:cubicBezTo>
                    <a:pt x="3515" y="6072"/>
                    <a:pt x="3515" y="6072"/>
                    <a:pt x="3515" y="6072"/>
                  </a:cubicBezTo>
                  <a:cubicBezTo>
                    <a:pt x="3492" y="6072"/>
                    <a:pt x="3470" y="6049"/>
                    <a:pt x="3470" y="6003"/>
                  </a:cubicBezTo>
                  <a:cubicBezTo>
                    <a:pt x="3492" y="5889"/>
                    <a:pt x="3515" y="5752"/>
                    <a:pt x="3515" y="5615"/>
                  </a:cubicBezTo>
                  <a:cubicBezTo>
                    <a:pt x="3515" y="5570"/>
                    <a:pt x="3492" y="5547"/>
                    <a:pt x="3492" y="5501"/>
                  </a:cubicBezTo>
                  <a:cubicBezTo>
                    <a:pt x="3492" y="5478"/>
                    <a:pt x="3515" y="5433"/>
                    <a:pt x="3561" y="5433"/>
                  </a:cubicBezTo>
                  <a:lnTo>
                    <a:pt x="3561" y="5433"/>
                  </a:lnTo>
                  <a:cubicBezTo>
                    <a:pt x="3584" y="5433"/>
                    <a:pt x="3607" y="5455"/>
                    <a:pt x="3607" y="5501"/>
                  </a:cubicBezTo>
                  <a:cubicBezTo>
                    <a:pt x="3607" y="5547"/>
                    <a:pt x="3607" y="5570"/>
                    <a:pt x="3607" y="5615"/>
                  </a:cubicBezTo>
                  <a:cubicBezTo>
                    <a:pt x="3607" y="5775"/>
                    <a:pt x="3607" y="5912"/>
                    <a:pt x="3584" y="6026"/>
                  </a:cubicBezTo>
                  <a:cubicBezTo>
                    <a:pt x="3561" y="6049"/>
                    <a:pt x="3538" y="6072"/>
                    <a:pt x="3515" y="6072"/>
                  </a:cubicBezTo>
                  <a:close/>
                  <a:moveTo>
                    <a:pt x="3036" y="6985"/>
                  </a:moveTo>
                  <a:cubicBezTo>
                    <a:pt x="3013" y="6985"/>
                    <a:pt x="3013" y="6985"/>
                    <a:pt x="2990" y="6985"/>
                  </a:cubicBezTo>
                  <a:cubicBezTo>
                    <a:pt x="2967" y="6962"/>
                    <a:pt x="2967" y="6916"/>
                    <a:pt x="2990" y="6893"/>
                  </a:cubicBezTo>
                  <a:cubicBezTo>
                    <a:pt x="3127" y="6779"/>
                    <a:pt x="3218" y="6642"/>
                    <a:pt x="3310" y="6505"/>
                  </a:cubicBezTo>
                  <a:cubicBezTo>
                    <a:pt x="3310" y="6460"/>
                    <a:pt x="3355" y="6460"/>
                    <a:pt x="3378" y="6483"/>
                  </a:cubicBezTo>
                  <a:cubicBezTo>
                    <a:pt x="3401" y="6483"/>
                    <a:pt x="3424" y="6528"/>
                    <a:pt x="3401" y="6551"/>
                  </a:cubicBezTo>
                  <a:cubicBezTo>
                    <a:pt x="3310" y="6711"/>
                    <a:pt x="3196" y="6848"/>
                    <a:pt x="3082" y="6985"/>
                  </a:cubicBezTo>
                  <a:cubicBezTo>
                    <a:pt x="3059" y="6985"/>
                    <a:pt x="3059" y="6985"/>
                    <a:pt x="3036" y="6985"/>
                  </a:cubicBezTo>
                  <a:close/>
                  <a:moveTo>
                    <a:pt x="2123" y="7533"/>
                  </a:moveTo>
                  <a:cubicBezTo>
                    <a:pt x="2123" y="7533"/>
                    <a:pt x="2100" y="7510"/>
                    <a:pt x="2077" y="7487"/>
                  </a:cubicBezTo>
                  <a:cubicBezTo>
                    <a:pt x="2077" y="7464"/>
                    <a:pt x="2077" y="7441"/>
                    <a:pt x="2123" y="7418"/>
                  </a:cubicBezTo>
                  <a:cubicBezTo>
                    <a:pt x="2283" y="7373"/>
                    <a:pt x="2442" y="7282"/>
                    <a:pt x="2579" y="7213"/>
                  </a:cubicBezTo>
                  <a:cubicBezTo>
                    <a:pt x="2602" y="7190"/>
                    <a:pt x="2648" y="7190"/>
                    <a:pt x="2648" y="7236"/>
                  </a:cubicBezTo>
                  <a:cubicBezTo>
                    <a:pt x="2671" y="7259"/>
                    <a:pt x="2671" y="7282"/>
                    <a:pt x="2648" y="7304"/>
                  </a:cubicBezTo>
                  <a:cubicBezTo>
                    <a:pt x="2488" y="7373"/>
                    <a:pt x="2328" y="7464"/>
                    <a:pt x="2146" y="7533"/>
                  </a:cubicBezTo>
                  <a:cubicBezTo>
                    <a:pt x="2146" y="7533"/>
                    <a:pt x="2146" y="7533"/>
                    <a:pt x="2123" y="7533"/>
                  </a:cubicBezTo>
                  <a:close/>
                  <a:moveTo>
                    <a:pt x="1119" y="7807"/>
                  </a:moveTo>
                  <a:cubicBezTo>
                    <a:pt x="1096" y="7807"/>
                    <a:pt x="1073" y="7784"/>
                    <a:pt x="1050" y="7761"/>
                  </a:cubicBezTo>
                  <a:cubicBezTo>
                    <a:pt x="1050" y="7715"/>
                    <a:pt x="1073" y="7692"/>
                    <a:pt x="1096" y="7692"/>
                  </a:cubicBezTo>
                  <a:cubicBezTo>
                    <a:pt x="1278" y="7670"/>
                    <a:pt x="1461" y="7624"/>
                    <a:pt x="1621" y="7578"/>
                  </a:cubicBezTo>
                  <a:cubicBezTo>
                    <a:pt x="1644" y="7578"/>
                    <a:pt x="1666" y="7601"/>
                    <a:pt x="1689" y="7624"/>
                  </a:cubicBezTo>
                  <a:cubicBezTo>
                    <a:pt x="1689" y="7647"/>
                    <a:pt x="1666" y="7670"/>
                    <a:pt x="1644" y="7692"/>
                  </a:cubicBezTo>
                  <a:cubicBezTo>
                    <a:pt x="1484" y="7738"/>
                    <a:pt x="1301" y="7761"/>
                    <a:pt x="1119" y="7807"/>
                  </a:cubicBezTo>
                  <a:cubicBezTo>
                    <a:pt x="1119" y="7807"/>
                    <a:pt x="1119" y="7807"/>
                    <a:pt x="1119" y="7807"/>
                  </a:cubicBezTo>
                  <a:close/>
                  <a:moveTo>
                    <a:pt x="69" y="7921"/>
                  </a:moveTo>
                  <a:cubicBezTo>
                    <a:pt x="46" y="7921"/>
                    <a:pt x="0" y="7898"/>
                    <a:pt x="0" y="7875"/>
                  </a:cubicBezTo>
                  <a:cubicBezTo>
                    <a:pt x="0" y="7829"/>
                    <a:pt x="23" y="7807"/>
                    <a:pt x="69" y="7807"/>
                  </a:cubicBezTo>
                  <a:cubicBezTo>
                    <a:pt x="251" y="7807"/>
                    <a:pt x="411" y="7784"/>
                    <a:pt x="594" y="7761"/>
                  </a:cubicBezTo>
                  <a:cubicBezTo>
                    <a:pt x="616" y="7761"/>
                    <a:pt x="639" y="7784"/>
                    <a:pt x="639" y="7807"/>
                  </a:cubicBezTo>
                  <a:cubicBezTo>
                    <a:pt x="639" y="7852"/>
                    <a:pt x="616" y="7875"/>
                    <a:pt x="594" y="7875"/>
                  </a:cubicBezTo>
                  <a:cubicBezTo>
                    <a:pt x="434" y="7898"/>
                    <a:pt x="251" y="7898"/>
                    <a:pt x="69" y="79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4"/>
            <p:cNvSpPr/>
            <p:nvPr/>
          </p:nvSpPr>
          <p:spPr>
            <a:xfrm>
              <a:off x="2272425" y="3583050"/>
              <a:ext cx="9150" cy="2875"/>
            </a:xfrm>
            <a:custGeom>
              <a:avLst/>
              <a:gdLst/>
              <a:ahLst/>
              <a:cxnLst/>
              <a:rect l="l" t="t" r="r" b="b"/>
              <a:pathLst>
                <a:path w="366" h="115" extrusionOk="0">
                  <a:moveTo>
                    <a:pt x="69" y="114"/>
                  </a:moveTo>
                  <a:cubicBezTo>
                    <a:pt x="23" y="114"/>
                    <a:pt x="0" y="92"/>
                    <a:pt x="0" y="69"/>
                  </a:cubicBezTo>
                  <a:cubicBezTo>
                    <a:pt x="0" y="46"/>
                    <a:pt x="23" y="23"/>
                    <a:pt x="46" y="23"/>
                  </a:cubicBezTo>
                  <a:cubicBezTo>
                    <a:pt x="137" y="23"/>
                    <a:pt x="228" y="0"/>
                    <a:pt x="320" y="0"/>
                  </a:cubicBezTo>
                  <a:cubicBezTo>
                    <a:pt x="343" y="23"/>
                    <a:pt x="365" y="23"/>
                    <a:pt x="365" y="69"/>
                  </a:cubicBezTo>
                  <a:cubicBezTo>
                    <a:pt x="365" y="92"/>
                    <a:pt x="343" y="114"/>
                    <a:pt x="320" y="114"/>
                  </a:cubicBezTo>
                  <a:cubicBezTo>
                    <a:pt x="228" y="114"/>
                    <a:pt x="137" y="114"/>
                    <a:pt x="69" y="1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4"/>
            <p:cNvSpPr/>
            <p:nvPr/>
          </p:nvSpPr>
          <p:spPr>
            <a:xfrm>
              <a:off x="2255300" y="3476350"/>
              <a:ext cx="76500" cy="84475"/>
            </a:xfrm>
            <a:custGeom>
              <a:avLst/>
              <a:gdLst/>
              <a:ahLst/>
              <a:cxnLst/>
              <a:rect l="l" t="t" r="r" b="b"/>
              <a:pathLst>
                <a:path w="3060" h="3379" extrusionOk="0">
                  <a:moveTo>
                    <a:pt x="46" y="3378"/>
                  </a:moveTo>
                  <a:cubicBezTo>
                    <a:pt x="23" y="3378"/>
                    <a:pt x="0" y="3378"/>
                    <a:pt x="0" y="3355"/>
                  </a:cubicBezTo>
                  <a:cubicBezTo>
                    <a:pt x="0" y="3310"/>
                    <a:pt x="0" y="3287"/>
                    <a:pt x="46" y="3287"/>
                  </a:cubicBezTo>
                  <a:lnTo>
                    <a:pt x="2306" y="2511"/>
                  </a:lnTo>
                  <a:cubicBezTo>
                    <a:pt x="2694" y="2374"/>
                    <a:pt x="2968" y="2009"/>
                    <a:pt x="2968" y="1575"/>
                  </a:cubicBezTo>
                  <a:lnTo>
                    <a:pt x="2968" y="68"/>
                  </a:lnTo>
                  <a:cubicBezTo>
                    <a:pt x="2968" y="23"/>
                    <a:pt x="2991" y="0"/>
                    <a:pt x="3013" y="0"/>
                  </a:cubicBezTo>
                  <a:cubicBezTo>
                    <a:pt x="3036" y="0"/>
                    <a:pt x="3059" y="23"/>
                    <a:pt x="3059" y="68"/>
                  </a:cubicBezTo>
                  <a:lnTo>
                    <a:pt x="3059" y="1575"/>
                  </a:lnTo>
                  <a:cubicBezTo>
                    <a:pt x="3059" y="2054"/>
                    <a:pt x="2762" y="2465"/>
                    <a:pt x="2329" y="2602"/>
                  </a:cubicBezTo>
                  <a:lnTo>
                    <a:pt x="69" y="3378"/>
                  </a:lnTo>
                  <a:cubicBezTo>
                    <a:pt x="69" y="3378"/>
                    <a:pt x="69" y="3378"/>
                    <a:pt x="46" y="33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4"/>
            <p:cNvSpPr/>
            <p:nvPr/>
          </p:nvSpPr>
          <p:spPr>
            <a:xfrm>
              <a:off x="2309500" y="3151650"/>
              <a:ext cx="150675" cy="115300"/>
            </a:xfrm>
            <a:custGeom>
              <a:avLst/>
              <a:gdLst/>
              <a:ahLst/>
              <a:cxnLst/>
              <a:rect l="l" t="t" r="r" b="b"/>
              <a:pathLst>
                <a:path w="6027" h="4612" extrusionOk="0">
                  <a:moveTo>
                    <a:pt x="3082" y="0"/>
                  </a:moveTo>
                  <a:cubicBezTo>
                    <a:pt x="1439" y="0"/>
                    <a:pt x="115" y="1005"/>
                    <a:pt x="115" y="2283"/>
                  </a:cubicBezTo>
                  <a:cubicBezTo>
                    <a:pt x="115" y="2968"/>
                    <a:pt x="526" y="3607"/>
                    <a:pt x="1165" y="4018"/>
                  </a:cubicBezTo>
                  <a:cubicBezTo>
                    <a:pt x="1096" y="4063"/>
                    <a:pt x="1005" y="4086"/>
                    <a:pt x="937" y="4132"/>
                  </a:cubicBezTo>
                  <a:cubicBezTo>
                    <a:pt x="800" y="4177"/>
                    <a:pt x="640" y="4223"/>
                    <a:pt x="503" y="4269"/>
                  </a:cubicBezTo>
                  <a:cubicBezTo>
                    <a:pt x="343" y="4314"/>
                    <a:pt x="183" y="4360"/>
                    <a:pt x="47" y="4406"/>
                  </a:cubicBezTo>
                  <a:lnTo>
                    <a:pt x="47" y="4406"/>
                  </a:lnTo>
                  <a:cubicBezTo>
                    <a:pt x="24" y="4406"/>
                    <a:pt x="24" y="4406"/>
                    <a:pt x="24" y="4406"/>
                  </a:cubicBezTo>
                  <a:cubicBezTo>
                    <a:pt x="1" y="4429"/>
                    <a:pt x="24" y="4451"/>
                    <a:pt x="24" y="4451"/>
                  </a:cubicBezTo>
                  <a:cubicBezTo>
                    <a:pt x="183" y="4497"/>
                    <a:pt x="343" y="4520"/>
                    <a:pt x="526" y="4543"/>
                  </a:cubicBezTo>
                  <a:cubicBezTo>
                    <a:pt x="686" y="4565"/>
                    <a:pt x="845" y="4588"/>
                    <a:pt x="1005" y="4588"/>
                  </a:cubicBezTo>
                  <a:cubicBezTo>
                    <a:pt x="1188" y="4611"/>
                    <a:pt x="1370" y="4611"/>
                    <a:pt x="1553" y="4565"/>
                  </a:cubicBezTo>
                  <a:cubicBezTo>
                    <a:pt x="1713" y="4543"/>
                    <a:pt x="1873" y="4520"/>
                    <a:pt x="2055" y="4429"/>
                  </a:cubicBezTo>
                  <a:cubicBezTo>
                    <a:pt x="2375" y="4520"/>
                    <a:pt x="2717" y="4565"/>
                    <a:pt x="3082" y="4565"/>
                  </a:cubicBezTo>
                  <a:cubicBezTo>
                    <a:pt x="4703" y="4565"/>
                    <a:pt x="6027" y="3538"/>
                    <a:pt x="6027" y="2283"/>
                  </a:cubicBezTo>
                  <a:cubicBezTo>
                    <a:pt x="6027" y="1005"/>
                    <a:pt x="4703" y="0"/>
                    <a:pt x="3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4"/>
            <p:cNvSpPr/>
            <p:nvPr/>
          </p:nvSpPr>
          <p:spPr>
            <a:xfrm>
              <a:off x="2328350" y="3181900"/>
              <a:ext cx="115275" cy="53650"/>
            </a:xfrm>
            <a:custGeom>
              <a:avLst/>
              <a:gdLst/>
              <a:ahLst/>
              <a:cxnLst/>
              <a:rect l="l" t="t" r="r" b="b"/>
              <a:pathLst>
                <a:path w="4611" h="2146" extrusionOk="0">
                  <a:moveTo>
                    <a:pt x="1552" y="251"/>
                  </a:moveTo>
                  <a:cubicBezTo>
                    <a:pt x="1689" y="320"/>
                    <a:pt x="1803" y="343"/>
                    <a:pt x="1940" y="388"/>
                  </a:cubicBezTo>
                  <a:cubicBezTo>
                    <a:pt x="2077" y="411"/>
                    <a:pt x="2191" y="411"/>
                    <a:pt x="2328" y="411"/>
                  </a:cubicBezTo>
                  <a:cubicBezTo>
                    <a:pt x="2442" y="411"/>
                    <a:pt x="2579" y="411"/>
                    <a:pt x="2693" y="365"/>
                  </a:cubicBezTo>
                  <a:cubicBezTo>
                    <a:pt x="2830" y="343"/>
                    <a:pt x="2945" y="320"/>
                    <a:pt x="3082" y="251"/>
                  </a:cubicBezTo>
                  <a:cubicBezTo>
                    <a:pt x="3538" y="0"/>
                    <a:pt x="4109" y="160"/>
                    <a:pt x="4360" y="616"/>
                  </a:cubicBezTo>
                  <a:cubicBezTo>
                    <a:pt x="4611" y="1073"/>
                    <a:pt x="4451" y="1644"/>
                    <a:pt x="3995" y="1895"/>
                  </a:cubicBezTo>
                  <a:cubicBezTo>
                    <a:pt x="3698" y="2054"/>
                    <a:pt x="3355" y="2032"/>
                    <a:pt x="3082" y="1895"/>
                  </a:cubicBezTo>
                  <a:cubicBezTo>
                    <a:pt x="2945" y="1826"/>
                    <a:pt x="2830" y="1781"/>
                    <a:pt x="2693" y="1758"/>
                  </a:cubicBezTo>
                  <a:cubicBezTo>
                    <a:pt x="2579" y="1735"/>
                    <a:pt x="2442" y="1712"/>
                    <a:pt x="2328" y="1712"/>
                  </a:cubicBezTo>
                  <a:cubicBezTo>
                    <a:pt x="2191" y="1712"/>
                    <a:pt x="2077" y="1735"/>
                    <a:pt x="1940" y="1758"/>
                  </a:cubicBezTo>
                  <a:cubicBezTo>
                    <a:pt x="1803" y="1781"/>
                    <a:pt x="1689" y="1826"/>
                    <a:pt x="1552" y="1895"/>
                  </a:cubicBezTo>
                  <a:cubicBezTo>
                    <a:pt x="1096" y="2146"/>
                    <a:pt x="525" y="1986"/>
                    <a:pt x="251" y="1552"/>
                  </a:cubicBezTo>
                  <a:cubicBezTo>
                    <a:pt x="0" y="1096"/>
                    <a:pt x="160" y="502"/>
                    <a:pt x="616" y="251"/>
                  </a:cubicBezTo>
                  <a:cubicBezTo>
                    <a:pt x="913" y="69"/>
                    <a:pt x="1278" y="69"/>
                    <a:pt x="1552" y="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4"/>
            <p:cNvSpPr/>
            <p:nvPr/>
          </p:nvSpPr>
          <p:spPr>
            <a:xfrm>
              <a:off x="2345450" y="31995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640" y="252"/>
                  </a:moveTo>
                  <a:lnTo>
                    <a:pt x="480" y="252"/>
                  </a:lnTo>
                  <a:lnTo>
                    <a:pt x="480" y="92"/>
                  </a:lnTo>
                  <a:cubicBezTo>
                    <a:pt x="480" y="46"/>
                    <a:pt x="435" y="1"/>
                    <a:pt x="366" y="1"/>
                  </a:cubicBezTo>
                  <a:cubicBezTo>
                    <a:pt x="320" y="1"/>
                    <a:pt x="275" y="46"/>
                    <a:pt x="275" y="92"/>
                  </a:cubicBezTo>
                  <a:lnTo>
                    <a:pt x="275" y="252"/>
                  </a:lnTo>
                  <a:lnTo>
                    <a:pt x="115" y="252"/>
                  </a:lnTo>
                  <a:cubicBezTo>
                    <a:pt x="47" y="252"/>
                    <a:pt x="1" y="297"/>
                    <a:pt x="1" y="366"/>
                  </a:cubicBezTo>
                  <a:cubicBezTo>
                    <a:pt x="1" y="412"/>
                    <a:pt x="47" y="457"/>
                    <a:pt x="115" y="457"/>
                  </a:cubicBezTo>
                  <a:lnTo>
                    <a:pt x="275" y="457"/>
                  </a:lnTo>
                  <a:lnTo>
                    <a:pt x="275" y="617"/>
                  </a:lnTo>
                  <a:cubicBezTo>
                    <a:pt x="275" y="686"/>
                    <a:pt x="320" y="731"/>
                    <a:pt x="366" y="731"/>
                  </a:cubicBezTo>
                  <a:cubicBezTo>
                    <a:pt x="435" y="731"/>
                    <a:pt x="480" y="686"/>
                    <a:pt x="480" y="617"/>
                  </a:cubicBezTo>
                  <a:lnTo>
                    <a:pt x="480" y="457"/>
                  </a:lnTo>
                  <a:lnTo>
                    <a:pt x="640" y="457"/>
                  </a:lnTo>
                  <a:cubicBezTo>
                    <a:pt x="686" y="457"/>
                    <a:pt x="731" y="412"/>
                    <a:pt x="731" y="366"/>
                  </a:cubicBezTo>
                  <a:cubicBezTo>
                    <a:pt x="731" y="297"/>
                    <a:pt x="686" y="252"/>
                    <a:pt x="640" y="2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4"/>
            <p:cNvSpPr/>
            <p:nvPr/>
          </p:nvSpPr>
          <p:spPr>
            <a:xfrm>
              <a:off x="2415075" y="3199000"/>
              <a:ext cx="5150" cy="5175"/>
            </a:xfrm>
            <a:custGeom>
              <a:avLst/>
              <a:gdLst/>
              <a:ahLst/>
              <a:cxnLst/>
              <a:rect l="l" t="t" r="r" b="b"/>
              <a:pathLst>
                <a:path w="206" h="207" extrusionOk="0">
                  <a:moveTo>
                    <a:pt x="206" y="115"/>
                  </a:moveTo>
                  <a:cubicBezTo>
                    <a:pt x="206" y="161"/>
                    <a:pt x="160" y="206"/>
                    <a:pt x="92" y="206"/>
                  </a:cubicBezTo>
                  <a:cubicBezTo>
                    <a:pt x="46" y="206"/>
                    <a:pt x="1" y="161"/>
                    <a:pt x="1" y="115"/>
                  </a:cubicBezTo>
                  <a:cubicBezTo>
                    <a:pt x="1" y="47"/>
                    <a:pt x="46" y="1"/>
                    <a:pt x="92" y="1"/>
                  </a:cubicBezTo>
                  <a:cubicBezTo>
                    <a:pt x="160" y="1"/>
                    <a:pt x="206" y="47"/>
                    <a:pt x="206" y="1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4"/>
            <p:cNvSpPr/>
            <p:nvPr/>
          </p:nvSpPr>
          <p:spPr>
            <a:xfrm>
              <a:off x="2408225" y="32058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206" y="115"/>
                  </a:moveTo>
                  <a:cubicBezTo>
                    <a:pt x="206" y="161"/>
                    <a:pt x="160" y="206"/>
                    <a:pt x="115" y="206"/>
                  </a:cubicBezTo>
                  <a:cubicBezTo>
                    <a:pt x="46" y="206"/>
                    <a:pt x="1" y="161"/>
                    <a:pt x="1" y="115"/>
                  </a:cubicBezTo>
                  <a:cubicBezTo>
                    <a:pt x="1" y="46"/>
                    <a:pt x="46" y="1"/>
                    <a:pt x="115" y="1"/>
                  </a:cubicBezTo>
                  <a:cubicBezTo>
                    <a:pt x="160" y="1"/>
                    <a:pt x="206" y="46"/>
                    <a:pt x="206" y="1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4"/>
            <p:cNvSpPr/>
            <p:nvPr/>
          </p:nvSpPr>
          <p:spPr>
            <a:xfrm>
              <a:off x="2421350" y="3205850"/>
              <a:ext cx="5175" cy="5175"/>
            </a:xfrm>
            <a:custGeom>
              <a:avLst/>
              <a:gdLst/>
              <a:ahLst/>
              <a:cxnLst/>
              <a:rect l="l" t="t" r="r" b="b"/>
              <a:pathLst>
                <a:path w="207" h="207" extrusionOk="0">
                  <a:moveTo>
                    <a:pt x="206" y="115"/>
                  </a:moveTo>
                  <a:cubicBezTo>
                    <a:pt x="206" y="161"/>
                    <a:pt x="160" y="206"/>
                    <a:pt x="115" y="206"/>
                  </a:cubicBezTo>
                  <a:cubicBezTo>
                    <a:pt x="46" y="206"/>
                    <a:pt x="1" y="161"/>
                    <a:pt x="1" y="115"/>
                  </a:cubicBezTo>
                  <a:cubicBezTo>
                    <a:pt x="1" y="46"/>
                    <a:pt x="46" y="1"/>
                    <a:pt x="115" y="1"/>
                  </a:cubicBezTo>
                  <a:cubicBezTo>
                    <a:pt x="160" y="1"/>
                    <a:pt x="206" y="46"/>
                    <a:pt x="206" y="1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4"/>
            <p:cNvSpPr/>
            <p:nvPr/>
          </p:nvSpPr>
          <p:spPr>
            <a:xfrm>
              <a:off x="2415075" y="3212700"/>
              <a:ext cx="5150" cy="5175"/>
            </a:xfrm>
            <a:custGeom>
              <a:avLst/>
              <a:gdLst/>
              <a:ahLst/>
              <a:cxnLst/>
              <a:rect l="l" t="t" r="r" b="b"/>
              <a:pathLst>
                <a:path w="206" h="207" extrusionOk="0">
                  <a:moveTo>
                    <a:pt x="206" y="92"/>
                  </a:moveTo>
                  <a:cubicBezTo>
                    <a:pt x="206" y="161"/>
                    <a:pt x="160" y="206"/>
                    <a:pt x="92" y="206"/>
                  </a:cubicBezTo>
                  <a:cubicBezTo>
                    <a:pt x="46" y="206"/>
                    <a:pt x="1" y="161"/>
                    <a:pt x="1" y="92"/>
                  </a:cubicBezTo>
                  <a:cubicBezTo>
                    <a:pt x="1" y="46"/>
                    <a:pt x="46" y="1"/>
                    <a:pt x="92" y="1"/>
                  </a:cubicBezTo>
                  <a:cubicBezTo>
                    <a:pt x="160" y="1"/>
                    <a:pt x="206" y="46"/>
                    <a:pt x="206" y="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4"/>
            <p:cNvSpPr/>
            <p:nvPr/>
          </p:nvSpPr>
          <p:spPr>
            <a:xfrm>
              <a:off x="2375700" y="3207000"/>
              <a:ext cx="8025" cy="2875"/>
            </a:xfrm>
            <a:custGeom>
              <a:avLst/>
              <a:gdLst/>
              <a:ahLst/>
              <a:cxnLst/>
              <a:rect l="l" t="t" r="r" b="b"/>
              <a:pathLst>
                <a:path w="321" h="115" extrusionOk="0">
                  <a:moveTo>
                    <a:pt x="275" y="115"/>
                  </a:moveTo>
                  <a:lnTo>
                    <a:pt x="46" y="115"/>
                  </a:lnTo>
                  <a:cubicBezTo>
                    <a:pt x="23" y="115"/>
                    <a:pt x="1" y="92"/>
                    <a:pt x="1" y="69"/>
                  </a:cubicBezTo>
                  <a:cubicBezTo>
                    <a:pt x="1" y="23"/>
                    <a:pt x="23" y="0"/>
                    <a:pt x="46" y="0"/>
                  </a:cubicBezTo>
                  <a:lnTo>
                    <a:pt x="275" y="0"/>
                  </a:lnTo>
                  <a:cubicBezTo>
                    <a:pt x="297" y="0"/>
                    <a:pt x="320" y="23"/>
                    <a:pt x="320" y="69"/>
                  </a:cubicBezTo>
                  <a:cubicBezTo>
                    <a:pt x="320" y="92"/>
                    <a:pt x="297" y="115"/>
                    <a:pt x="275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4"/>
            <p:cNvSpPr/>
            <p:nvPr/>
          </p:nvSpPr>
          <p:spPr>
            <a:xfrm>
              <a:off x="2388250" y="3207000"/>
              <a:ext cx="8025" cy="2875"/>
            </a:xfrm>
            <a:custGeom>
              <a:avLst/>
              <a:gdLst/>
              <a:ahLst/>
              <a:cxnLst/>
              <a:rect l="l" t="t" r="r" b="b"/>
              <a:pathLst>
                <a:path w="321" h="115" extrusionOk="0">
                  <a:moveTo>
                    <a:pt x="275" y="115"/>
                  </a:moveTo>
                  <a:lnTo>
                    <a:pt x="46" y="115"/>
                  </a:lnTo>
                  <a:cubicBezTo>
                    <a:pt x="24" y="115"/>
                    <a:pt x="1" y="92"/>
                    <a:pt x="1" y="69"/>
                  </a:cubicBezTo>
                  <a:cubicBezTo>
                    <a:pt x="1" y="23"/>
                    <a:pt x="24" y="0"/>
                    <a:pt x="46" y="0"/>
                  </a:cubicBezTo>
                  <a:lnTo>
                    <a:pt x="275" y="0"/>
                  </a:lnTo>
                  <a:cubicBezTo>
                    <a:pt x="297" y="0"/>
                    <a:pt x="320" y="23"/>
                    <a:pt x="320" y="69"/>
                  </a:cubicBezTo>
                  <a:cubicBezTo>
                    <a:pt x="320" y="92"/>
                    <a:pt x="297" y="115"/>
                    <a:pt x="275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4"/>
            <p:cNvSpPr/>
            <p:nvPr/>
          </p:nvSpPr>
          <p:spPr>
            <a:xfrm>
              <a:off x="2009925" y="3296025"/>
              <a:ext cx="110725" cy="84475"/>
            </a:xfrm>
            <a:custGeom>
              <a:avLst/>
              <a:gdLst/>
              <a:ahLst/>
              <a:cxnLst/>
              <a:rect l="l" t="t" r="r" b="b"/>
              <a:pathLst>
                <a:path w="4429" h="3379" extrusionOk="0">
                  <a:moveTo>
                    <a:pt x="4429" y="3241"/>
                  </a:moveTo>
                  <a:cubicBezTo>
                    <a:pt x="4429" y="3241"/>
                    <a:pt x="4429" y="3219"/>
                    <a:pt x="4429" y="3219"/>
                  </a:cubicBezTo>
                  <a:lnTo>
                    <a:pt x="4429" y="3219"/>
                  </a:lnTo>
                  <a:cubicBezTo>
                    <a:pt x="4292" y="3196"/>
                    <a:pt x="4178" y="3173"/>
                    <a:pt x="4086" y="3150"/>
                  </a:cubicBezTo>
                  <a:cubicBezTo>
                    <a:pt x="3972" y="3104"/>
                    <a:pt x="3858" y="3059"/>
                    <a:pt x="3767" y="3036"/>
                  </a:cubicBezTo>
                  <a:cubicBezTo>
                    <a:pt x="3698" y="3013"/>
                    <a:pt x="3653" y="2968"/>
                    <a:pt x="3584" y="2945"/>
                  </a:cubicBezTo>
                  <a:cubicBezTo>
                    <a:pt x="4063" y="2648"/>
                    <a:pt x="4360" y="2191"/>
                    <a:pt x="4360" y="1666"/>
                  </a:cubicBezTo>
                  <a:cubicBezTo>
                    <a:pt x="4360" y="731"/>
                    <a:pt x="3379" y="0"/>
                    <a:pt x="2192" y="0"/>
                  </a:cubicBezTo>
                  <a:cubicBezTo>
                    <a:pt x="982" y="0"/>
                    <a:pt x="1" y="731"/>
                    <a:pt x="1" y="1666"/>
                  </a:cubicBezTo>
                  <a:cubicBezTo>
                    <a:pt x="1" y="2602"/>
                    <a:pt x="982" y="3356"/>
                    <a:pt x="2192" y="3356"/>
                  </a:cubicBezTo>
                  <a:cubicBezTo>
                    <a:pt x="2443" y="3356"/>
                    <a:pt x="2694" y="3310"/>
                    <a:pt x="2922" y="3241"/>
                  </a:cubicBezTo>
                  <a:cubicBezTo>
                    <a:pt x="3059" y="3310"/>
                    <a:pt x="3196" y="3333"/>
                    <a:pt x="3310" y="3356"/>
                  </a:cubicBezTo>
                  <a:cubicBezTo>
                    <a:pt x="3447" y="3378"/>
                    <a:pt x="3561" y="3378"/>
                    <a:pt x="3698" y="3378"/>
                  </a:cubicBezTo>
                  <a:cubicBezTo>
                    <a:pt x="3812" y="3378"/>
                    <a:pt x="3949" y="3356"/>
                    <a:pt x="4063" y="3333"/>
                  </a:cubicBezTo>
                  <a:cubicBezTo>
                    <a:pt x="4178" y="3310"/>
                    <a:pt x="4292" y="3287"/>
                    <a:pt x="4429" y="3264"/>
                  </a:cubicBezTo>
                  <a:cubicBezTo>
                    <a:pt x="4429" y="3264"/>
                    <a:pt x="4429" y="3241"/>
                    <a:pt x="4429" y="32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4"/>
            <p:cNvSpPr/>
            <p:nvPr/>
          </p:nvSpPr>
          <p:spPr>
            <a:xfrm>
              <a:off x="2039025" y="3317125"/>
              <a:ext cx="50250" cy="42250"/>
            </a:xfrm>
            <a:custGeom>
              <a:avLst/>
              <a:gdLst/>
              <a:ahLst/>
              <a:cxnLst/>
              <a:rect l="l" t="t" r="r" b="b"/>
              <a:pathLst>
                <a:path w="2010" h="1690" extrusionOk="0">
                  <a:moveTo>
                    <a:pt x="1804" y="891"/>
                  </a:moveTo>
                  <a:lnTo>
                    <a:pt x="1005" y="1690"/>
                  </a:lnTo>
                  <a:lnTo>
                    <a:pt x="206" y="891"/>
                  </a:lnTo>
                  <a:cubicBezTo>
                    <a:pt x="1" y="686"/>
                    <a:pt x="1" y="343"/>
                    <a:pt x="206" y="138"/>
                  </a:cubicBezTo>
                  <a:cubicBezTo>
                    <a:pt x="320" y="46"/>
                    <a:pt x="434" y="1"/>
                    <a:pt x="571" y="1"/>
                  </a:cubicBezTo>
                  <a:cubicBezTo>
                    <a:pt x="708" y="1"/>
                    <a:pt x="845" y="46"/>
                    <a:pt x="937" y="138"/>
                  </a:cubicBezTo>
                  <a:lnTo>
                    <a:pt x="1005" y="206"/>
                  </a:lnTo>
                  <a:lnTo>
                    <a:pt x="1073" y="138"/>
                  </a:lnTo>
                  <a:cubicBezTo>
                    <a:pt x="1165" y="46"/>
                    <a:pt x="1302" y="1"/>
                    <a:pt x="1439" y="1"/>
                  </a:cubicBezTo>
                  <a:cubicBezTo>
                    <a:pt x="1576" y="1"/>
                    <a:pt x="1690" y="46"/>
                    <a:pt x="1804" y="138"/>
                  </a:cubicBezTo>
                  <a:cubicBezTo>
                    <a:pt x="2009" y="343"/>
                    <a:pt x="2009" y="686"/>
                    <a:pt x="1804" y="8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68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25688"/>
              </p:ext>
            </p:extLst>
          </p:nvPr>
        </p:nvGraphicFramePr>
        <p:xfrm>
          <a:off x="1295400" y="225572"/>
          <a:ext cx="6553200" cy="4692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81888923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669911388"/>
                    </a:ext>
                  </a:extLst>
                </a:gridCol>
              </a:tblGrid>
              <a:tr h="556839">
                <a:tc>
                  <a:txBody>
                    <a:bodyPr/>
                    <a:lstStyle/>
                    <a:p>
                      <a:pPr algn="ctr"/>
                      <a:r>
                        <a:rPr lang="en" sz="2000" dirty="0" smtClean="0">
                          <a:solidFill>
                            <a:schemeClr val="tx1"/>
                          </a:solidFill>
                          <a:latin typeface="Fira Sans Extra Condensed" panose="020B0604020202020204" charset="0"/>
                        </a:rPr>
                        <a:t>Kelebihan</a:t>
                      </a:r>
                      <a:endParaRPr lang="en-US" sz="2000" dirty="0">
                        <a:solidFill>
                          <a:schemeClr val="tx1"/>
                        </a:solidFill>
                        <a:latin typeface="Fira Sans Extra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dirty="0" smtClean="0">
                          <a:solidFill>
                            <a:schemeClr val="tx1"/>
                          </a:solidFill>
                          <a:latin typeface="Fira Sans Extra Condensed" panose="020B0604020202020204" charset="0"/>
                        </a:rPr>
                        <a:t>Kekurangan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679707"/>
                  </a:ext>
                </a:extLst>
              </a:tr>
              <a:tr h="12764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Menu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highscore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untuk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menyimpan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menampilkan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riwayat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kemenagan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player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dalam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melawan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computer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dalam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segala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level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ukuran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grid</a:t>
                      </a:r>
                      <a:endParaRPr lang="en-US" sz="1600" dirty="0">
                        <a:latin typeface="Fira Sans Extra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Untuk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pergerakan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bot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pada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grid 7x7,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setiap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2 kali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tanda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‘X’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berturut-turut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,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hanya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terdapat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pengecekan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untuk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baris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kolom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saja</a:t>
                      </a:r>
                      <a:endParaRPr lang="en-US" sz="1600" dirty="0">
                        <a:latin typeface="Fira Sans Extra Condense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92092"/>
                  </a:ext>
                </a:extLst>
              </a:tr>
              <a:tr h="55683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Timer </a:t>
                      </a:r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selama</a:t>
                      </a:r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 10 </a:t>
                      </a:r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detik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dari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setiap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turn/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giliran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dari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setiap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player,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kecuali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komputer</a:t>
                      </a:r>
                      <a:endParaRPr lang="en-US" sz="1600" dirty="0">
                        <a:latin typeface="Fira Sans Extra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Source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code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terdiri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dari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5572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baris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(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kurang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efektif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)</a:t>
                      </a:r>
                      <a:endParaRPr lang="en-US" sz="1600" dirty="0">
                        <a:latin typeface="Fira Sans Extra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27883"/>
                  </a:ext>
                </a:extLst>
              </a:tr>
              <a:tr h="87786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Beberapa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pilihan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warna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yang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dapat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dipilih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untuk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teks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background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permainan</a:t>
                      </a:r>
                      <a:endParaRPr lang="en-US" sz="1600" dirty="0">
                        <a:latin typeface="Fira Sans Extra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Pergerakan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computer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menggunakan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kondisi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manual (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tidak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menggunakan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mini max)</a:t>
                      </a:r>
                      <a:endParaRPr lang="en-US" sz="1600" dirty="0">
                        <a:latin typeface="Fira Sans Extra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84991"/>
                  </a:ext>
                </a:extLst>
              </a:tr>
              <a:tr h="55683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Level bot </a:t>
                      </a:r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terdiri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dari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3 level,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yaitu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easy, normal,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dan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hard</a:t>
                      </a:r>
                      <a:endParaRPr lang="en-US" sz="1600" dirty="0">
                        <a:latin typeface="Fira Sans Extra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Fitur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highscore</a:t>
                      </a:r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mengambil</a:t>
                      </a:r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dari</a:t>
                      </a:r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referensi</a:t>
                      </a:r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 (</a:t>
                      </a:r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tidak</a:t>
                      </a:r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murni</a:t>
                      </a:r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buatan</a:t>
                      </a:r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dirty="0" err="1" smtClean="0">
                          <a:latin typeface="Fira Sans Extra Condensed" panose="020B0604020202020204" charset="0"/>
                        </a:rPr>
                        <a:t>sendiri</a:t>
                      </a:r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)</a:t>
                      </a:r>
                      <a:endParaRPr lang="en-US" sz="1600" dirty="0">
                        <a:latin typeface="Fira Sans Extra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34036"/>
                  </a:ext>
                </a:extLst>
              </a:tr>
              <a:tr h="55683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Fira Sans Extra Condensed" panose="020B0604020202020204" charset="0"/>
                        </a:rPr>
                        <a:t>Board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game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menggunakan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table (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lebih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Fira Sans Extra Condensed" panose="020B0604020202020204" charset="0"/>
                        </a:rPr>
                        <a:t>rapih</a:t>
                      </a:r>
                      <a:r>
                        <a:rPr lang="en-US" sz="1600" baseline="0" dirty="0" smtClean="0">
                          <a:latin typeface="Fira Sans Extra Condensed" panose="020B0604020202020204" charset="0"/>
                        </a:rPr>
                        <a:t>)</a:t>
                      </a:r>
                      <a:endParaRPr lang="en-US" sz="1600" dirty="0">
                        <a:latin typeface="Fira Sans Extra Condense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Fira Sans Extra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8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365911" y="1761324"/>
            <a:ext cx="4276800" cy="103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Program</a:t>
            </a:r>
            <a:endParaRPr dirty="0"/>
          </a:p>
        </p:txBody>
      </p:sp>
      <p:grpSp>
        <p:nvGrpSpPr>
          <p:cNvPr id="1321" name="Google Shape;1321;p75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1322" name="Google Shape;1322;p75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5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5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5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5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5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5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5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5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3" name="Google Shape;13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1320;p75"/>
          <p:cNvSpPr txBox="1">
            <a:spLocks noGrp="1"/>
          </p:cNvSpPr>
          <p:nvPr>
            <p:ph type="subTitle" idx="1"/>
          </p:nvPr>
        </p:nvSpPr>
        <p:spPr>
          <a:xfrm>
            <a:off x="466057" y="2636708"/>
            <a:ext cx="3864259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DDP – Tic Tac Toe Game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6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365911" y="1761324"/>
            <a:ext cx="4276800" cy="1034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Lesson Learned</a:t>
            </a:r>
            <a:endParaRPr dirty="0"/>
          </a:p>
        </p:txBody>
      </p:sp>
      <p:grpSp>
        <p:nvGrpSpPr>
          <p:cNvPr id="1321" name="Google Shape;1321;p75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1322" name="Google Shape;1322;p75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5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5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5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5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5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5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5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5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3" name="Google Shape;13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1320;p75"/>
          <p:cNvSpPr txBox="1">
            <a:spLocks noGrp="1"/>
          </p:cNvSpPr>
          <p:nvPr>
            <p:ph type="subTitle" idx="1"/>
          </p:nvPr>
        </p:nvSpPr>
        <p:spPr>
          <a:xfrm>
            <a:off x="466057" y="2636708"/>
            <a:ext cx="3864259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DDP – Tic Tac Toe Game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75"/>
          <p:cNvSpPr txBox="1">
            <a:spLocks noGrp="1"/>
          </p:cNvSpPr>
          <p:nvPr>
            <p:ph type="ctrTitle"/>
          </p:nvPr>
        </p:nvSpPr>
        <p:spPr>
          <a:xfrm>
            <a:off x="513015" y="1870658"/>
            <a:ext cx="4276800" cy="979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320" name="Google Shape;1320;p75"/>
          <p:cNvSpPr txBox="1">
            <a:spLocks noGrp="1"/>
          </p:cNvSpPr>
          <p:nvPr>
            <p:ph type="subTitle" idx="1"/>
          </p:nvPr>
        </p:nvSpPr>
        <p:spPr>
          <a:xfrm>
            <a:off x="513937" y="2748185"/>
            <a:ext cx="3658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Difa Moch Fadillah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Muhammad Azhar Alauddin</a:t>
            </a:r>
            <a:endParaRPr dirty="0"/>
          </a:p>
        </p:txBody>
      </p:sp>
      <p:grpSp>
        <p:nvGrpSpPr>
          <p:cNvPr id="1321" name="Google Shape;1321;p75"/>
          <p:cNvGrpSpPr/>
          <p:nvPr/>
        </p:nvGrpSpPr>
        <p:grpSpPr>
          <a:xfrm>
            <a:off x="4459072" y="988246"/>
            <a:ext cx="4114733" cy="4155130"/>
            <a:chOff x="2806088" y="1576633"/>
            <a:chExt cx="3532262" cy="3566941"/>
          </a:xfrm>
        </p:grpSpPr>
        <p:sp>
          <p:nvSpPr>
            <p:cNvPr id="1322" name="Google Shape;1322;p75"/>
            <p:cNvSpPr/>
            <p:nvPr/>
          </p:nvSpPr>
          <p:spPr>
            <a:xfrm>
              <a:off x="4994720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4680" y="1"/>
                  </a:moveTo>
                  <a:cubicBezTo>
                    <a:pt x="3036" y="1"/>
                    <a:pt x="46" y="8469"/>
                    <a:pt x="46" y="8469"/>
                  </a:cubicBezTo>
                  <a:cubicBezTo>
                    <a:pt x="0" y="9301"/>
                    <a:pt x="536" y="9436"/>
                    <a:pt x="890" y="9436"/>
                  </a:cubicBezTo>
                  <a:cubicBezTo>
                    <a:pt x="1060" y="9436"/>
                    <a:pt x="1187" y="9405"/>
                    <a:pt x="1188" y="9405"/>
                  </a:cubicBezTo>
                  <a:lnTo>
                    <a:pt x="1188" y="9405"/>
                  </a:lnTo>
                  <a:cubicBezTo>
                    <a:pt x="1073" y="10706"/>
                    <a:pt x="2192" y="10957"/>
                    <a:pt x="2192" y="10957"/>
                  </a:cubicBezTo>
                  <a:lnTo>
                    <a:pt x="2762" y="19083"/>
                  </a:lnTo>
                  <a:lnTo>
                    <a:pt x="9724" y="19083"/>
                  </a:lnTo>
                  <a:cubicBezTo>
                    <a:pt x="9724" y="19083"/>
                    <a:pt x="8035" y="13513"/>
                    <a:pt x="7944" y="11573"/>
                  </a:cubicBezTo>
                  <a:cubicBezTo>
                    <a:pt x="7853" y="10044"/>
                    <a:pt x="8583" y="6574"/>
                    <a:pt x="8560" y="5479"/>
                  </a:cubicBezTo>
                  <a:cubicBezTo>
                    <a:pt x="8537" y="4406"/>
                    <a:pt x="7716" y="3927"/>
                    <a:pt x="7716" y="3927"/>
                  </a:cubicBezTo>
                  <a:cubicBezTo>
                    <a:pt x="7716" y="3927"/>
                    <a:pt x="6141" y="1"/>
                    <a:pt x="4680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5"/>
            <p:cNvSpPr/>
            <p:nvPr/>
          </p:nvSpPr>
          <p:spPr>
            <a:xfrm>
              <a:off x="2806088" y="2507019"/>
              <a:ext cx="1343630" cy="2636555"/>
            </a:xfrm>
            <a:custGeom>
              <a:avLst/>
              <a:gdLst/>
              <a:ahLst/>
              <a:cxnLst/>
              <a:rect l="l" t="t" r="r" b="b"/>
              <a:pathLst>
                <a:path w="9725" h="19083" extrusionOk="0">
                  <a:moveTo>
                    <a:pt x="5045" y="1"/>
                  </a:moveTo>
                  <a:cubicBezTo>
                    <a:pt x="3584" y="1"/>
                    <a:pt x="2009" y="3927"/>
                    <a:pt x="2009" y="3927"/>
                  </a:cubicBezTo>
                  <a:cubicBezTo>
                    <a:pt x="2009" y="3927"/>
                    <a:pt x="1188" y="4406"/>
                    <a:pt x="1165" y="5479"/>
                  </a:cubicBezTo>
                  <a:cubicBezTo>
                    <a:pt x="1142" y="6574"/>
                    <a:pt x="1873" y="10044"/>
                    <a:pt x="1781" y="11573"/>
                  </a:cubicBezTo>
                  <a:cubicBezTo>
                    <a:pt x="1690" y="13513"/>
                    <a:pt x="1" y="19083"/>
                    <a:pt x="1" y="19083"/>
                  </a:cubicBezTo>
                  <a:lnTo>
                    <a:pt x="6963" y="19083"/>
                  </a:lnTo>
                  <a:lnTo>
                    <a:pt x="7351" y="11002"/>
                  </a:lnTo>
                  <a:cubicBezTo>
                    <a:pt x="7351" y="11002"/>
                    <a:pt x="8560" y="10888"/>
                    <a:pt x="8538" y="9405"/>
                  </a:cubicBezTo>
                  <a:lnTo>
                    <a:pt x="8538" y="9405"/>
                  </a:lnTo>
                  <a:cubicBezTo>
                    <a:pt x="8538" y="9405"/>
                    <a:pt x="8665" y="9436"/>
                    <a:pt x="8835" y="9436"/>
                  </a:cubicBezTo>
                  <a:cubicBezTo>
                    <a:pt x="9189" y="9436"/>
                    <a:pt x="9725" y="9301"/>
                    <a:pt x="9679" y="8469"/>
                  </a:cubicBezTo>
                  <a:cubicBezTo>
                    <a:pt x="9679" y="8469"/>
                    <a:pt x="6689" y="1"/>
                    <a:pt x="504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5"/>
            <p:cNvSpPr/>
            <p:nvPr/>
          </p:nvSpPr>
          <p:spPr>
            <a:xfrm>
              <a:off x="3594581" y="1576633"/>
              <a:ext cx="1665134" cy="728669"/>
            </a:xfrm>
            <a:custGeom>
              <a:avLst/>
              <a:gdLst/>
              <a:ahLst/>
              <a:cxnLst/>
              <a:rect l="l" t="t" r="r" b="b"/>
              <a:pathLst>
                <a:path w="12052" h="5274" extrusionOk="0">
                  <a:moveTo>
                    <a:pt x="9652" y="412"/>
                  </a:moveTo>
                  <a:cubicBezTo>
                    <a:pt x="9992" y="412"/>
                    <a:pt x="10329" y="492"/>
                    <a:pt x="10637" y="663"/>
                  </a:cubicBezTo>
                  <a:cubicBezTo>
                    <a:pt x="11253" y="1006"/>
                    <a:pt x="11641" y="1622"/>
                    <a:pt x="11595" y="2329"/>
                  </a:cubicBezTo>
                  <a:cubicBezTo>
                    <a:pt x="11550" y="3014"/>
                    <a:pt x="11116" y="3585"/>
                    <a:pt x="10454" y="3790"/>
                  </a:cubicBezTo>
                  <a:cubicBezTo>
                    <a:pt x="10236" y="3856"/>
                    <a:pt x="10016" y="3886"/>
                    <a:pt x="9797" y="3886"/>
                  </a:cubicBezTo>
                  <a:cubicBezTo>
                    <a:pt x="9259" y="3886"/>
                    <a:pt x="8727" y="3707"/>
                    <a:pt x="8240" y="3448"/>
                  </a:cubicBezTo>
                  <a:cubicBezTo>
                    <a:pt x="7875" y="3265"/>
                    <a:pt x="7533" y="3037"/>
                    <a:pt x="7190" y="2832"/>
                  </a:cubicBezTo>
                  <a:cubicBezTo>
                    <a:pt x="7213" y="2672"/>
                    <a:pt x="7236" y="2512"/>
                    <a:pt x="7281" y="2375"/>
                  </a:cubicBezTo>
                  <a:cubicBezTo>
                    <a:pt x="7510" y="1645"/>
                    <a:pt x="7966" y="983"/>
                    <a:pt x="8651" y="640"/>
                  </a:cubicBezTo>
                  <a:cubicBezTo>
                    <a:pt x="8971" y="492"/>
                    <a:pt x="9313" y="412"/>
                    <a:pt x="9652" y="412"/>
                  </a:cubicBezTo>
                  <a:close/>
                  <a:moveTo>
                    <a:pt x="9639" y="0"/>
                  </a:moveTo>
                  <a:cubicBezTo>
                    <a:pt x="9382" y="0"/>
                    <a:pt x="9125" y="38"/>
                    <a:pt x="8879" y="115"/>
                  </a:cubicBezTo>
                  <a:cubicBezTo>
                    <a:pt x="8103" y="366"/>
                    <a:pt x="7487" y="937"/>
                    <a:pt x="7122" y="1667"/>
                  </a:cubicBezTo>
                  <a:cubicBezTo>
                    <a:pt x="6985" y="1941"/>
                    <a:pt x="6893" y="2261"/>
                    <a:pt x="6802" y="2580"/>
                  </a:cubicBezTo>
                  <a:cubicBezTo>
                    <a:pt x="6551" y="2398"/>
                    <a:pt x="6277" y="2238"/>
                    <a:pt x="6003" y="2101"/>
                  </a:cubicBezTo>
                  <a:cubicBezTo>
                    <a:pt x="5227" y="1690"/>
                    <a:pt x="4383" y="1462"/>
                    <a:pt x="3492" y="1462"/>
                  </a:cubicBezTo>
                  <a:cubicBezTo>
                    <a:pt x="2694" y="1462"/>
                    <a:pt x="1826" y="1622"/>
                    <a:pt x="1141" y="2055"/>
                  </a:cubicBezTo>
                  <a:cubicBezTo>
                    <a:pt x="502" y="2466"/>
                    <a:pt x="0" y="3174"/>
                    <a:pt x="23" y="3973"/>
                  </a:cubicBezTo>
                  <a:cubicBezTo>
                    <a:pt x="46" y="4178"/>
                    <a:pt x="69" y="4361"/>
                    <a:pt x="137" y="4543"/>
                  </a:cubicBezTo>
                  <a:cubicBezTo>
                    <a:pt x="171" y="4610"/>
                    <a:pt x="253" y="4653"/>
                    <a:pt x="330" y="4653"/>
                  </a:cubicBezTo>
                  <a:cubicBezTo>
                    <a:pt x="359" y="4653"/>
                    <a:pt x="387" y="4647"/>
                    <a:pt x="411" y="4635"/>
                  </a:cubicBezTo>
                  <a:cubicBezTo>
                    <a:pt x="525" y="4589"/>
                    <a:pt x="548" y="4452"/>
                    <a:pt x="525" y="4361"/>
                  </a:cubicBezTo>
                  <a:cubicBezTo>
                    <a:pt x="251" y="3653"/>
                    <a:pt x="685" y="2877"/>
                    <a:pt x="1256" y="2466"/>
                  </a:cubicBezTo>
                  <a:cubicBezTo>
                    <a:pt x="1877" y="2038"/>
                    <a:pt x="2699" y="1871"/>
                    <a:pt x="3440" y="1871"/>
                  </a:cubicBezTo>
                  <a:cubicBezTo>
                    <a:pt x="3488" y="1871"/>
                    <a:pt x="3536" y="1871"/>
                    <a:pt x="3584" y="1873"/>
                  </a:cubicBezTo>
                  <a:cubicBezTo>
                    <a:pt x="4474" y="1896"/>
                    <a:pt x="5318" y="2170"/>
                    <a:pt x="6072" y="2603"/>
                  </a:cubicBezTo>
                  <a:cubicBezTo>
                    <a:pt x="6300" y="2740"/>
                    <a:pt x="6505" y="2877"/>
                    <a:pt x="6734" y="3014"/>
                  </a:cubicBezTo>
                  <a:cubicBezTo>
                    <a:pt x="6688" y="3448"/>
                    <a:pt x="6665" y="3904"/>
                    <a:pt x="6688" y="4338"/>
                  </a:cubicBezTo>
                  <a:cubicBezTo>
                    <a:pt x="6688" y="4521"/>
                    <a:pt x="6688" y="4703"/>
                    <a:pt x="6688" y="4886"/>
                  </a:cubicBezTo>
                  <a:cubicBezTo>
                    <a:pt x="6711" y="4954"/>
                    <a:pt x="6711" y="5000"/>
                    <a:pt x="6711" y="5046"/>
                  </a:cubicBezTo>
                  <a:cubicBezTo>
                    <a:pt x="6711" y="5160"/>
                    <a:pt x="6779" y="5251"/>
                    <a:pt x="6893" y="5274"/>
                  </a:cubicBezTo>
                  <a:cubicBezTo>
                    <a:pt x="7008" y="5274"/>
                    <a:pt x="7122" y="5183"/>
                    <a:pt x="7122" y="5068"/>
                  </a:cubicBezTo>
                  <a:cubicBezTo>
                    <a:pt x="7122" y="5023"/>
                    <a:pt x="7122" y="4954"/>
                    <a:pt x="7099" y="4886"/>
                  </a:cubicBezTo>
                  <a:cubicBezTo>
                    <a:pt x="7076" y="4361"/>
                    <a:pt x="7076" y="3813"/>
                    <a:pt x="7122" y="3265"/>
                  </a:cubicBezTo>
                  <a:cubicBezTo>
                    <a:pt x="7533" y="3539"/>
                    <a:pt x="7943" y="3790"/>
                    <a:pt x="8377" y="3973"/>
                  </a:cubicBezTo>
                  <a:cubicBezTo>
                    <a:pt x="8831" y="4165"/>
                    <a:pt x="9326" y="4292"/>
                    <a:pt x="9818" y="4292"/>
                  </a:cubicBezTo>
                  <a:cubicBezTo>
                    <a:pt x="10143" y="4292"/>
                    <a:pt x="10465" y="4237"/>
                    <a:pt x="10774" y="4110"/>
                  </a:cubicBezTo>
                  <a:cubicBezTo>
                    <a:pt x="11481" y="3813"/>
                    <a:pt x="11938" y="3151"/>
                    <a:pt x="12006" y="2375"/>
                  </a:cubicBezTo>
                  <a:cubicBezTo>
                    <a:pt x="12052" y="1599"/>
                    <a:pt x="11687" y="891"/>
                    <a:pt x="11070" y="435"/>
                  </a:cubicBezTo>
                  <a:cubicBezTo>
                    <a:pt x="10647" y="147"/>
                    <a:pt x="10143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5"/>
            <p:cNvSpPr/>
            <p:nvPr/>
          </p:nvSpPr>
          <p:spPr>
            <a:xfrm>
              <a:off x="4518474" y="2251557"/>
              <a:ext cx="60101" cy="5374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1" y="1"/>
                  </a:moveTo>
                  <a:cubicBezTo>
                    <a:pt x="24" y="69"/>
                    <a:pt x="24" y="115"/>
                    <a:pt x="24" y="161"/>
                  </a:cubicBezTo>
                  <a:cubicBezTo>
                    <a:pt x="24" y="275"/>
                    <a:pt x="92" y="366"/>
                    <a:pt x="206" y="389"/>
                  </a:cubicBezTo>
                  <a:cubicBezTo>
                    <a:pt x="321" y="389"/>
                    <a:pt x="435" y="298"/>
                    <a:pt x="435" y="183"/>
                  </a:cubicBezTo>
                  <a:cubicBezTo>
                    <a:pt x="435" y="138"/>
                    <a:pt x="435" y="69"/>
                    <a:pt x="412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5"/>
            <p:cNvSpPr/>
            <p:nvPr/>
          </p:nvSpPr>
          <p:spPr>
            <a:xfrm>
              <a:off x="4468044" y="2270485"/>
              <a:ext cx="173670" cy="75851"/>
            </a:xfrm>
            <a:custGeom>
              <a:avLst/>
              <a:gdLst/>
              <a:ahLst/>
              <a:cxnLst/>
              <a:rect l="l" t="t" r="r" b="b"/>
              <a:pathLst>
                <a:path w="1257" h="549" extrusionOk="0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lnTo>
                    <a:pt x="1" y="412"/>
                  </a:lnTo>
                  <a:cubicBezTo>
                    <a:pt x="1" y="480"/>
                    <a:pt x="69" y="549"/>
                    <a:pt x="138" y="549"/>
                  </a:cubicBezTo>
                  <a:lnTo>
                    <a:pt x="1119" y="549"/>
                  </a:lnTo>
                  <a:cubicBezTo>
                    <a:pt x="1188" y="549"/>
                    <a:pt x="1256" y="480"/>
                    <a:pt x="1256" y="412"/>
                  </a:cubicBezTo>
                  <a:lnTo>
                    <a:pt x="1256" y="161"/>
                  </a:lnTo>
                  <a:cubicBezTo>
                    <a:pt x="1256" y="69"/>
                    <a:pt x="1188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5"/>
            <p:cNvSpPr/>
            <p:nvPr/>
          </p:nvSpPr>
          <p:spPr>
            <a:xfrm>
              <a:off x="4370363" y="2317875"/>
              <a:ext cx="359637" cy="78891"/>
            </a:xfrm>
            <a:custGeom>
              <a:avLst/>
              <a:gdLst/>
              <a:ahLst/>
              <a:cxnLst/>
              <a:rect l="l" t="t" r="r" b="b"/>
              <a:pathLst>
                <a:path w="2603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306" y="571"/>
                  </a:lnTo>
                  <a:cubicBezTo>
                    <a:pt x="2465" y="571"/>
                    <a:pt x="2602" y="434"/>
                    <a:pt x="2602" y="274"/>
                  </a:cubicBezTo>
                  <a:cubicBezTo>
                    <a:pt x="2602" y="114"/>
                    <a:pt x="2465" y="0"/>
                    <a:pt x="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5"/>
            <p:cNvSpPr/>
            <p:nvPr/>
          </p:nvSpPr>
          <p:spPr>
            <a:xfrm>
              <a:off x="3506295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8" y="0"/>
                  </a:moveTo>
                  <a:cubicBezTo>
                    <a:pt x="114" y="0"/>
                    <a:pt x="0" y="92"/>
                    <a:pt x="0" y="229"/>
                  </a:cubicBezTo>
                  <a:lnTo>
                    <a:pt x="0" y="548"/>
                  </a:lnTo>
                  <a:cubicBezTo>
                    <a:pt x="0" y="662"/>
                    <a:pt x="114" y="777"/>
                    <a:pt x="228" y="777"/>
                  </a:cubicBezTo>
                  <a:lnTo>
                    <a:pt x="3013" y="777"/>
                  </a:lnTo>
                  <a:cubicBezTo>
                    <a:pt x="3150" y="777"/>
                    <a:pt x="3241" y="662"/>
                    <a:pt x="3241" y="548"/>
                  </a:cubicBezTo>
                  <a:lnTo>
                    <a:pt x="3241" y="229"/>
                  </a:lnTo>
                  <a:cubicBezTo>
                    <a:pt x="3241" y="92"/>
                    <a:pt x="3150" y="0"/>
                    <a:pt x="3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5"/>
            <p:cNvSpPr/>
            <p:nvPr/>
          </p:nvSpPr>
          <p:spPr>
            <a:xfrm>
              <a:off x="5136613" y="2330448"/>
              <a:ext cx="447923" cy="107352"/>
            </a:xfrm>
            <a:custGeom>
              <a:avLst/>
              <a:gdLst/>
              <a:ahLst/>
              <a:cxnLst/>
              <a:rect l="l" t="t" r="r" b="b"/>
              <a:pathLst>
                <a:path w="3242" h="777" extrusionOk="0">
                  <a:moveTo>
                    <a:pt x="229" y="0"/>
                  </a:moveTo>
                  <a:cubicBezTo>
                    <a:pt x="115" y="0"/>
                    <a:pt x="1" y="92"/>
                    <a:pt x="1" y="229"/>
                  </a:cubicBezTo>
                  <a:lnTo>
                    <a:pt x="1" y="548"/>
                  </a:lnTo>
                  <a:cubicBezTo>
                    <a:pt x="1" y="662"/>
                    <a:pt x="115" y="777"/>
                    <a:pt x="229" y="777"/>
                  </a:cubicBezTo>
                  <a:lnTo>
                    <a:pt x="3014" y="777"/>
                  </a:lnTo>
                  <a:cubicBezTo>
                    <a:pt x="3128" y="777"/>
                    <a:pt x="3242" y="662"/>
                    <a:pt x="3242" y="548"/>
                  </a:cubicBezTo>
                  <a:lnTo>
                    <a:pt x="3242" y="229"/>
                  </a:lnTo>
                  <a:cubicBezTo>
                    <a:pt x="3242" y="92"/>
                    <a:pt x="3128" y="0"/>
                    <a:pt x="3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5"/>
            <p:cNvSpPr/>
            <p:nvPr/>
          </p:nvSpPr>
          <p:spPr>
            <a:xfrm>
              <a:off x="3274388" y="2341497"/>
              <a:ext cx="2548269" cy="1586382"/>
            </a:xfrm>
            <a:custGeom>
              <a:avLst/>
              <a:gdLst/>
              <a:ahLst/>
              <a:cxnLst/>
              <a:rect l="l" t="t" r="r" b="b"/>
              <a:pathLst>
                <a:path w="18444" h="11482" extrusionOk="0">
                  <a:moveTo>
                    <a:pt x="2238" y="0"/>
                  </a:moveTo>
                  <a:cubicBezTo>
                    <a:pt x="1005" y="0"/>
                    <a:pt x="1" y="1005"/>
                    <a:pt x="1" y="2237"/>
                  </a:cubicBezTo>
                  <a:lnTo>
                    <a:pt x="1" y="7099"/>
                  </a:lnTo>
                  <a:cubicBezTo>
                    <a:pt x="1" y="9519"/>
                    <a:pt x="1439" y="11482"/>
                    <a:pt x="3242" y="11482"/>
                  </a:cubicBezTo>
                  <a:cubicBezTo>
                    <a:pt x="4406" y="11482"/>
                    <a:pt x="5456" y="10637"/>
                    <a:pt x="6004" y="9359"/>
                  </a:cubicBezTo>
                  <a:lnTo>
                    <a:pt x="12418" y="9359"/>
                  </a:lnTo>
                  <a:cubicBezTo>
                    <a:pt x="12988" y="10637"/>
                    <a:pt x="14016" y="11482"/>
                    <a:pt x="15203" y="11482"/>
                  </a:cubicBezTo>
                  <a:cubicBezTo>
                    <a:pt x="16983" y="11482"/>
                    <a:pt x="18444" y="9519"/>
                    <a:pt x="18444" y="7099"/>
                  </a:cubicBezTo>
                  <a:lnTo>
                    <a:pt x="18444" y="2237"/>
                  </a:lnTo>
                  <a:cubicBezTo>
                    <a:pt x="18444" y="1005"/>
                    <a:pt x="17439" y="0"/>
                    <a:pt x="16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5"/>
            <p:cNvSpPr/>
            <p:nvPr/>
          </p:nvSpPr>
          <p:spPr>
            <a:xfrm>
              <a:off x="3310657" y="3295375"/>
              <a:ext cx="2548269" cy="675062"/>
            </a:xfrm>
            <a:custGeom>
              <a:avLst/>
              <a:gdLst/>
              <a:ahLst/>
              <a:cxnLst/>
              <a:rect l="l" t="t" r="r" b="b"/>
              <a:pathLst>
                <a:path w="18444" h="4886" extrusionOk="0">
                  <a:moveTo>
                    <a:pt x="1" y="1"/>
                  </a:moveTo>
                  <a:lnTo>
                    <a:pt x="1" y="526"/>
                  </a:lnTo>
                  <a:cubicBezTo>
                    <a:pt x="1" y="2923"/>
                    <a:pt x="1439" y="4886"/>
                    <a:pt x="3242" y="4886"/>
                  </a:cubicBezTo>
                  <a:cubicBezTo>
                    <a:pt x="4406" y="4886"/>
                    <a:pt x="5456" y="4041"/>
                    <a:pt x="6004" y="2763"/>
                  </a:cubicBezTo>
                  <a:lnTo>
                    <a:pt x="12418" y="2763"/>
                  </a:lnTo>
                  <a:cubicBezTo>
                    <a:pt x="12988" y="4041"/>
                    <a:pt x="14016" y="4886"/>
                    <a:pt x="15203" y="4886"/>
                  </a:cubicBezTo>
                  <a:cubicBezTo>
                    <a:pt x="16983" y="4886"/>
                    <a:pt x="18444" y="2923"/>
                    <a:pt x="18444" y="526"/>
                  </a:cubicBezTo>
                  <a:lnTo>
                    <a:pt x="18444" y="1"/>
                  </a:lnTo>
                  <a:cubicBezTo>
                    <a:pt x="18444" y="2420"/>
                    <a:pt x="16983" y="4383"/>
                    <a:pt x="15203" y="4383"/>
                  </a:cubicBezTo>
                  <a:cubicBezTo>
                    <a:pt x="14016" y="4383"/>
                    <a:pt x="12988" y="3516"/>
                    <a:pt x="12418" y="2238"/>
                  </a:cubicBezTo>
                  <a:lnTo>
                    <a:pt x="6004" y="2238"/>
                  </a:lnTo>
                  <a:cubicBezTo>
                    <a:pt x="5456" y="3516"/>
                    <a:pt x="4406" y="4383"/>
                    <a:pt x="3242" y="4383"/>
                  </a:cubicBezTo>
                  <a:cubicBezTo>
                    <a:pt x="1439" y="4383"/>
                    <a:pt x="1" y="2420"/>
                    <a:pt x="1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5"/>
            <p:cNvSpPr/>
            <p:nvPr/>
          </p:nvSpPr>
          <p:spPr>
            <a:xfrm>
              <a:off x="4587969" y="2986443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51"/>
                    <a:pt x="114" y="251"/>
                  </a:cubicBezTo>
                  <a:lnTo>
                    <a:pt x="799" y="251"/>
                  </a:lnTo>
                  <a:cubicBezTo>
                    <a:pt x="867" y="251"/>
                    <a:pt x="936" y="183"/>
                    <a:pt x="936" y="114"/>
                  </a:cubicBezTo>
                  <a:cubicBezTo>
                    <a:pt x="936" y="46"/>
                    <a:pt x="867" y="0"/>
                    <a:pt x="799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5"/>
            <p:cNvSpPr/>
            <p:nvPr/>
          </p:nvSpPr>
          <p:spPr>
            <a:xfrm>
              <a:off x="4395509" y="2986443"/>
              <a:ext cx="129458" cy="34817"/>
            </a:xfrm>
            <a:custGeom>
              <a:avLst/>
              <a:gdLst/>
              <a:ahLst/>
              <a:cxnLst/>
              <a:rect l="l" t="t" r="r" b="b"/>
              <a:pathLst>
                <a:path w="937" h="252" extrusionOk="0">
                  <a:moveTo>
                    <a:pt x="138" y="0"/>
                  </a:moveTo>
                  <a:cubicBezTo>
                    <a:pt x="69" y="0"/>
                    <a:pt x="1" y="46"/>
                    <a:pt x="1" y="114"/>
                  </a:cubicBezTo>
                  <a:cubicBezTo>
                    <a:pt x="1" y="183"/>
                    <a:pt x="69" y="251"/>
                    <a:pt x="138" y="251"/>
                  </a:cubicBezTo>
                  <a:lnTo>
                    <a:pt x="823" y="251"/>
                  </a:lnTo>
                  <a:cubicBezTo>
                    <a:pt x="891" y="251"/>
                    <a:pt x="937" y="183"/>
                    <a:pt x="937" y="114"/>
                  </a:cubicBezTo>
                  <a:cubicBezTo>
                    <a:pt x="937" y="46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5"/>
            <p:cNvSpPr/>
            <p:nvPr/>
          </p:nvSpPr>
          <p:spPr>
            <a:xfrm>
              <a:off x="4764541" y="3169232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800"/>
                    <a:pt x="69" y="937"/>
                    <a:pt x="183" y="1051"/>
                  </a:cubicBezTo>
                  <a:cubicBezTo>
                    <a:pt x="206" y="1074"/>
                    <a:pt x="206" y="1074"/>
                    <a:pt x="229" y="1097"/>
                  </a:cubicBezTo>
                  <a:cubicBezTo>
                    <a:pt x="251" y="1119"/>
                    <a:pt x="251" y="1119"/>
                    <a:pt x="274" y="1142"/>
                  </a:cubicBezTo>
                  <a:cubicBezTo>
                    <a:pt x="297" y="1142"/>
                    <a:pt x="320" y="1165"/>
                    <a:pt x="320" y="1165"/>
                  </a:cubicBezTo>
                  <a:lnTo>
                    <a:pt x="343" y="1165"/>
                  </a:lnTo>
                  <a:cubicBezTo>
                    <a:pt x="343" y="1188"/>
                    <a:pt x="366" y="1188"/>
                    <a:pt x="366" y="1188"/>
                  </a:cubicBezTo>
                  <a:lnTo>
                    <a:pt x="388" y="1188"/>
                  </a:lnTo>
                  <a:cubicBezTo>
                    <a:pt x="411" y="1211"/>
                    <a:pt x="411" y="1211"/>
                    <a:pt x="434" y="1211"/>
                  </a:cubicBezTo>
                  <a:lnTo>
                    <a:pt x="457" y="1211"/>
                  </a:lnTo>
                  <a:cubicBezTo>
                    <a:pt x="480" y="1211"/>
                    <a:pt x="480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776" y="1211"/>
                    <a:pt x="845" y="1188"/>
                  </a:cubicBezTo>
                  <a:cubicBezTo>
                    <a:pt x="891" y="1165"/>
                    <a:pt x="936" y="1142"/>
                    <a:pt x="959" y="1142"/>
                  </a:cubicBezTo>
                  <a:cubicBezTo>
                    <a:pt x="1096" y="1051"/>
                    <a:pt x="1187" y="914"/>
                    <a:pt x="1210" y="754"/>
                  </a:cubicBezTo>
                  <a:cubicBezTo>
                    <a:pt x="1233" y="709"/>
                    <a:pt x="1233" y="66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10" y="503"/>
                    <a:pt x="1210" y="480"/>
                    <a:pt x="1210" y="480"/>
                  </a:cubicBezTo>
                  <a:lnTo>
                    <a:pt x="1210" y="457"/>
                  </a:lnTo>
                  <a:cubicBezTo>
                    <a:pt x="1210" y="435"/>
                    <a:pt x="1187" y="412"/>
                    <a:pt x="1187" y="389"/>
                  </a:cubicBezTo>
                  <a:cubicBezTo>
                    <a:pt x="1187" y="366"/>
                    <a:pt x="1164" y="343"/>
                    <a:pt x="1164" y="321"/>
                  </a:cubicBezTo>
                  <a:cubicBezTo>
                    <a:pt x="1050" y="138"/>
                    <a:pt x="845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5"/>
            <p:cNvSpPr/>
            <p:nvPr/>
          </p:nvSpPr>
          <p:spPr>
            <a:xfrm>
              <a:off x="4196831" y="3169232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98" y="1"/>
                    <a:pt x="1" y="275"/>
                    <a:pt x="1" y="617"/>
                  </a:cubicBezTo>
                  <a:cubicBezTo>
                    <a:pt x="24" y="800"/>
                    <a:pt x="92" y="937"/>
                    <a:pt x="183" y="1051"/>
                  </a:cubicBezTo>
                  <a:cubicBezTo>
                    <a:pt x="206" y="1074"/>
                    <a:pt x="229" y="1074"/>
                    <a:pt x="229" y="1097"/>
                  </a:cubicBezTo>
                  <a:lnTo>
                    <a:pt x="252" y="1097"/>
                  </a:lnTo>
                  <a:cubicBezTo>
                    <a:pt x="252" y="1119"/>
                    <a:pt x="275" y="1119"/>
                    <a:pt x="275" y="1142"/>
                  </a:cubicBezTo>
                  <a:lnTo>
                    <a:pt x="298" y="1142"/>
                  </a:lnTo>
                  <a:cubicBezTo>
                    <a:pt x="298" y="1142"/>
                    <a:pt x="320" y="1165"/>
                    <a:pt x="343" y="1165"/>
                  </a:cubicBezTo>
                  <a:cubicBezTo>
                    <a:pt x="366" y="1165"/>
                    <a:pt x="366" y="1188"/>
                    <a:pt x="389" y="1188"/>
                  </a:cubicBezTo>
                  <a:lnTo>
                    <a:pt x="412" y="1188"/>
                  </a:lnTo>
                  <a:cubicBezTo>
                    <a:pt x="412" y="1211"/>
                    <a:pt x="434" y="1211"/>
                    <a:pt x="434" y="1211"/>
                  </a:cubicBezTo>
                  <a:lnTo>
                    <a:pt x="480" y="1211"/>
                  </a:lnTo>
                  <a:cubicBezTo>
                    <a:pt x="480" y="1211"/>
                    <a:pt x="503" y="1211"/>
                    <a:pt x="503" y="1234"/>
                  </a:cubicBezTo>
                  <a:lnTo>
                    <a:pt x="617" y="1234"/>
                  </a:lnTo>
                  <a:cubicBezTo>
                    <a:pt x="708" y="1234"/>
                    <a:pt x="800" y="1211"/>
                    <a:pt x="868" y="1188"/>
                  </a:cubicBezTo>
                  <a:cubicBezTo>
                    <a:pt x="914" y="1165"/>
                    <a:pt x="937" y="1142"/>
                    <a:pt x="982" y="1142"/>
                  </a:cubicBezTo>
                  <a:cubicBezTo>
                    <a:pt x="982" y="1119"/>
                    <a:pt x="1005" y="1119"/>
                    <a:pt x="1028" y="1097"/>
                  </a:cubicBezTo>
                  <a:cubicBezTo>
                    <a:pt x="1165" y="982"/>
                    <a:pt x="1233" y="823"/>
                    <a:pt x="1233" y="617"/>
                  </a:cubicBezTo>
                  <a:cubicBezTo>
                    <a:pt x="1233" y="594"/>
                    <a:pt x="1233" y="572"/>
                    <a:pt x="1233" y="549"/>
                  </a:cubicBezTo>
                  <a:cubicBezTo>
                    <a:pt x="1233" y="549"/>
                    <a:pt x="1233" y="526"/>
                    <a:pt x="1233" y="526"/>
                  </a:cubicBezTo>
                  <a:cubicBezTo>
                    <a:pt x="1233" y="503"/>
                    <a:pt x="1233" y="480"/>
                    <a:pt x="1233" y="480"/>
                  </a:cubicBezTo>
                  <a:cubicBezTo>
                    <a:pt x="1233" y="457"/>
                    <a:pt x="1233" y="457"/>
                    <a:pt x="1211" y="457"/>
                  </a:cubicBezTo>
                  <a:cubicBezTo>
                    <a:pt x="1211" y="435"/>
                    <a:pt x="1211" y="412"/>
                    <a:pt x="1211" y="389"/>
                  </a:cubicBezTo>
                  <a:lnTo>
                    <a:pt x="1188" y="389"/>
                  </a:lnTo>
                  <a:cubicBezTo>
                    <a:pt x="1188" y="366"/>
                    <a:pt x="1188" y="343"/>
                    <a:pt x="1165" y="321"/>
                  </a:cubicBezTo>
                  <a:cubicBezTo>
                    <a:pt x="1051" y="138"/>
                    <a:pt x="868" y="1"/>
                    <a:pt x="617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5"/>
            <p:cNvSpPr/>
            <p:nvPr/>
          </p:nvSpPr>
          <p:spPr>
            <a:xfrm>
              <a:off x="3405298" y="2655268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078" y="0"/>
                  </a:moveTo>
                  <a:cubicBezTo>
                    <a:pt x="2055" y="0"/>
                    <a:pt x="2032" y="23"/>
                    <a:pt x="2009" y="23"/>
                  </a:cubicBezTo>
                  <a:cubicBezTo>
                    <a:pt x="1690" y="92"/>
                    <a:pt x="1461" y="366"/>
                    <a:pt x="1461" y="708"/>
                  </a:cubicBezTo>
                  <a:lnTo>
                    <a:pt x="1461" y="1461"/>
                  </a:lnTo>
                  <a:lnTo>
                    <a:pt x="685" y="1461"/>
                  </a:lnTo>
                  <a:cubicBezTo>
                    <a:pt x="297" y="1461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1" y="2876"/>
                  </a:lnTo>
                  <a:lnTo>
                    <a:pt x="1461" y="3630"/>
                  </a:lnTo>
                  <a:cubicBezTo>
                    <a:pt x="1461" y="4018"/>
                    <a:pt x="1781" y="4337"/>
                    <a:pt x="2146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61"/>
                    <a:pt x="3630" y="1461"/>
                  </a:cubicBezTo>
                  <a:lnTo>
                    <a:pt x="2854" y="1461"/>
                  </a:lnTo>
                  <a:lnTo>
                    <a:pt x="2854" y="708"/>
                  </a:lnTo>
                  <a:cubicBezTo>
                    <a:pt x="2854" y="320"/>
                    <a:pt x="2534" y="0"/>
                    <a:pt x="2146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5"/>
            <p:cNvSpPr/>
            <p:nvPr/>
          </p:nvSpPr>
          <p:spPr>
            <a:xfrm>
              <a:off x="4755008" y="3156659"/>
              <a:ext cx="170493" cy="170493"/>
            </a:xfrm>
            <a:custGeom>
              <a:avLst/>
              <a:gdLst/>
              <a:ahLst/>
              <a:cxnLst/>
              <a:rect l="l" t="t" r="r" b="b"/>
              <a:pathLst>
                <a:path w="123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cubicBezTo>
                    <a:pt x="960" y="1233"/>
                    <a:pt x="1233" y="959"/>
                    <a:pt x="1233" y="617"/>
                  </a:cubicBezTo>
                  <a:cubicBezTo>
                    <a:pt x="1233" y="275"/>
                    <a:pt x="960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5"/>
            <p:cNvSpPr/>
            <p:nvPr/>
          </p:nvSpPr>
          <p:spPr>
            <a:xfrm>
              <a:off x="4755008" y="3200871"/>
              <a:ext cx="170493" cy="126281"/>
            </a:xfrm>
            <a:custGeom>
              <a:avLst/>
              <a:gdLst/>
              <a:ahLst/>
              <a:cxnLst/>
              <a:rect l="l" t="t" r="r" b="b"/>
              <a:pathLst>
                <a:path w="1234" h="914" extrusionOk="0">
                  <a:moveTo>
                    <a:pt x="1165" y="0"/>
                  </a:moveTo>
                  <a:cubicBezTo>
                    <a:pt x="1165" y="343"/>
                    <a:pt x="891" y="617"/>
                    <a:pt x="549" y="617"/>
                  </a:cubicBezTo>
                  <a:cubicBezTo>
                    <a:pt x="320" y="617"/>
                    <a:pt x="115" y="480"/>
                    <a:pt x="1" y="297"/>
                  </a:cubicBezTo>
                  <a:lnTo>
                    <a:pt x="1" y="297"/>
                  </a:lnTo>
                  <a:cubicBezTo>
                    <a:pt x="1" y="639"/>
                    <a:pt x="275" y="913"/>
                    <a:pt x="617" y="913"/>
                  </a:cubicBezTo>
                  <a:cubicBezTo>
                    <a:pt x="960" y="913"/>
                    <a:pt x="1233" y="639"/>
                    <a:pt x="1233" y="297"/>
                  </a:cubicBezTo>
                  <a:cubicBezTo>
                    <a:pt x="1233" y="183"/>
                    <a:pt x="1211" y="92"/>
                    <a:pt x="1165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5"/>
            <p:cNvSpPr/>
            <p:nvPr/>
          </p:nvSpPr>
          <p:spPr>
            <a:xfrm>
              <a:off x="4190614" y="3156659"/>
              <a:ext cx="170354" cy="170493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6" y="1"/>
                  </a:moveTo>
                  <a:cubicBezTo>
                    <a:pt x="274" y="1"/>
                    <a:pt x="0" y="275"/>
                    <a:pt x="0" y="617"/>
                  </a:cubicBezTo>
                  <a:cubicBezTo>
                    <a:pt x="0" y="959"/>
                    <a:pt x="274" y="1233"/>
                    <a:pt x="616" y="1233"/>
                  </a:cubicBezTo>
                  <a:cubicBezTo>
                    <a:pt x="959" y="1233"/>
                    <a:pt x="1233" y="959"/>
                    <a:pt x="1233" y="617"/>
                  </a:cubicBezTo>
                  <a:cubicBezTo>
                    <a:pt x="1233" y="275"/>
                    <a:pt x="959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5"/>
            <p:cNvSpPr/>
            <p:nvPr/>
          </p:nvSpPr>
          <p:spPr>
            <a:xfrm>
              <a:off x="4190614" y="3200871"/>
              <a:ext cx="170354" cy="126281"/>
            </a:xfrm>
            <a:custGeom>
              <a:avLst/>
              <a:gdLst/>
              <a:ahLst/>
              <a:cxnLst/>
              <a:rect l="l" t="t" r="r" b="b"/>
              <a:pathLst>
                <a:path w="1233" h="914" extrusionOk="0">
                  <a:moveTo>
                    <a:pt x="1141" y="0"/>
                  </a:moveTo>
                  <a:cubicBezTo>
                    <a:pt x="1141" y="343"/>
                    <a:pt x="868" y="617"/>
                    <a:pt x="525" y="617"/>
                  </a:cubicBezTo>
                  <a:cubicBezTo>
                    <a:pt x="297" y="617"/>
                    <a:pt x="91" y="480"/>
                    <a:pt x="0" y="297"/>
                  </a:cubicBezTo>
                  <a:lnTo>
                    <a:pt x="0" y="297"/>
                  </a:lnTo>
                  <a:cubicBezTo>
                    <a:pt x="0" y="639"/>
                    <a:pt x="274" y="913"/>
                    <a:pt x="616" y="913"/>
                  </a:cubicBezTo>
                  <a:cubicBezTo>
                    <a:pt x="959" y="913"/>
                    <a:pt x="1233" y="639"/>
                    <a:pt x="1233" y="297"/>
                  </a:cubicBezTo>
                  <a:cubicBezTo>
                    <a:pt x="1233" y="183"/>
                    <a:pt x="1210" y="92"/>
                    <a:pt x="114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5"/>
            <p:cNvSpPr/>
            <p:nvPr/>
          </p:nvSpPr>
          <p:spPr>
            <a:xfrm>
              <a:off x="3386370" y="2636339"/>
              <a:ext cx="596171" cy="599349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69" y="1"/>
                  </a:moveTo>
                  <a:cubicBezTo>
                    <a:pt x="1781" y="1"/>
                    <a:pt x="1462" y="320"/>
                    <a:pt x="1462" y="708"/>
                  </a:cubicBezTo>
                  <a:lnTo>
                    <a:pt x="1462" y="1484"/>
                  </a:lnTo>
                  <a:lnTo>
                    <a:pt x="685" y="1484"/>
                  </a:lnTo>
                  <a:cubicBezTo>
                    <a:pt x="297" y="1484"/>
                    <a:pt x="1" y="1781"/>
                    <a:pt x="1" y="2169"/>
                  </a:cubicBezTo>
                  <a:cubicBezTo>
                    <a:pt x="1" y="2557"/>
                    <a:pt x="297" y="2876"/>
                    <a:pt x="685" y="2876"/>
                  </a:cubicBezTo>
                  <a:lnTo>
                    <a:pt x="1462" y="2876"/>
                  </a:lnTo>
                  <a:lnTo>
                    <a:pt x="1462" y="3630"/>
                  </a:lnTo>
                  <a:cubicBezTo>
                    <a:pt x="1462" y="4018"/>
                    <a:pt x="1781" y="4337"/>
                    <a:pt x="2169" y="4337"/>
                  </a:cubicBezTo>
                  <a:cubicBezTo>
                    <a:pt x="2534" y="4337"/>
                    <a:pt x="2854" y="4018"/>
                    <a:pt x="2854" y="3630"/>
                  </a:cubicBezTo>
                  <a:lnTo>
                    <a:pt x="2854" y="2876"/>
                  </a:lnTo>
                  <a:lnTo>
                    <a:pt x="3630" y="2876"/>
                  </a:lnTo>
                  <a:cubicBezTo>
                    <a:pt x="4018" y="2876"/>
                    <a:pt x="4315" y="2557"/>
                    <a:pt x="4315" y="2169"/>
                  </a:cubicBezTo>
                  <a:cubicBezTo>
                    <a:pt x="4315" y="1781"/>
                    <a:pt x="4018" y="1484"/>
                    <a:pt x="3630" y="1484"/>
                  </a:cubicBezTo>
                  <a:lnTo>
                    <a:pt x="2854" y="1484"/>
                  </a:lnTo>
                  <a:lnTo>
                    <a:pt x="2854" y="708"/>
                  </a:lnTo>
                  <a:cubicBezTo>
                    <a:pt x="2854" y="320"/>
                    <a:pt x="2534" y="1"/>
                    <a:pt x="2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5"/>
            <p:cNvSpPr/>
            <p:nvPr/>
          </p:nvSpPr>
          <p:spPr>
            <a:xfrm>
              <a:off x="3850043" y="2841373"/>
              <a:ext cx="132498" cy="192460"/>
            </a:xfrm>
            <a:custGeom>
              <a:avLst/>
              <a:gdLst/>
              <a:ahLst/>
              <a:cxnLst/>
              <a:rect l="l" t="t" r="r" b="b"/>
              <a:pathLst>
                <a:path w="959" h="1393" extrusionOk="0">
                  <a:moveTo>
                    <a:pt x="0" y="0"/>
                  </a:moveTo>
                  <a:cubicBezTo>
                    <a:pt x="388" y="0"/>
                    <a:pt x="685" y="297"/>
                    <a:pt x="685" y="685"/>
                  </a:cubicBezTo>
                  <a:cubicBezTo>
                    <a:pt x="685" y="1073"/>
                    <a:pt x="388" y="1392"/>
                    <a:pt x="0" y="1392"/>
                  </a:cubicBezTo>
                  <a:lnTo>
                    <a:pt x="274" y="1392"/>
                  </a:lnTo>
                  <a:cubicBezTo>
                    <a:pt x="662" y="1392"/>
                    <a:pt x="959" y="1073"/>
                    <a:pt x="959" y="685"/>
                  </a:cubicBezTo>
                  <a:cubicBezTo>
                    <a:pt x="959" y="297"/>
                    <a:pt x="662" y="0"/>
                    <a:pt x="274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3667116" y="2636339"/>
              <a:ext cx="113570" cy="205171"/>
            </a:xfrm>
            <a:custGeom>
              <a:avLst/>
              <a:gdLst/>
              <a:ahLst/>
              <a:cxnLst/>
              <a:rect l="l" t="t" r="r" b="b"/>
              <a:pathLst>
                <a:path w="822" h="1485" extrusionOk="0">
                  <a:moveTo>
                    <a:pt x="137" y="1"/>
                  </a:moveTo>
                  <a:cubicBezTo>
                    <a:pt x="91" y="1"/>
                    <a:pt x="23" y="23"/>
                    <a:pt x="0" y="23"/>
                  </a:cubicBezTo>
                  <a:cubicBezTo>
                    <a:pt x="320" y="92"/>
                    <a:pt x="548" y="366"/>
                    <a:pt x="548" y="708"/>
                  </a:cubicBezTo>
                  <a:lnTo>
                    <a:pt x="548" y="1484"/>
                  </a:lnTo>
                  <a:lnTo>
                    <a:pt x="822" y="1484"/>
                  </a:lnTo>
                  <a:lnTo>
                    <a:pt x="822" y="708"/>
                  </a:lnTo>
                  <a:cubicBezTo>
                    <a:pt x="822" y="320"/>
                    <a:pt x="525" y="1"/>
                    <a:pt x="137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3667116" y="3033695"/>
              <a:ext cx="113570" cy="201994"/>
            </a:xfrm>
            <a:custGeom>
              <a:avLst/>
              <a:gdLst/>
              <a:ahLst/>
              <a:cxnLst/>
              <a:rect l="l" t="t" r="r" b="b"/>
              <a:pathLst>
                <a:path w="822" h="1462" extrusionOk="0">
                  <a:moveTo>
                    <a:pt x="548" y="0"/>
                  </a:moveTo>
                  <a:lnTo>
                    <a:pt x="548" y="754"/>
                  </a:lnTo>
                  <a:cubicBezTo>
                    <a:pt x="548" y="1096"/>
                    <a:pt x="320" y="1393"/>
                    <a:pt x="0" y="1438"/>
                  </a:cubicBezTo>
                  <a:cubicBezTo>
                    <a:pt x="23" y="1461"/>
                    <a:pt x="91" y="1461"/>
                    <a:pt x="137" y="1461"/>
                  </a:cubicBezTo>
                  <a:cubicBezTo>
                    <a:pt x="525" y="1461"/>
                    <a:pt x="822" y="1142"/>
                    <a:pt x="822" y="754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4581614" y="2976910"/>
              <a:ext cx="126281" cy="34817"/>
            </a:xfrm>
            <a:custGeom>
              <a:avLst/>
              <a:gdLst/>
              <a:ahLst/>
              <a:cxnLst/>
              <a:rect l="l" t="t" r="r" b="b"/>
              <a:pathLst>
                <a:path w="914" h="252" extrusionOk="0">
                  <a:moveTo>
                    <a:pt x="115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5" y="252"/>
                  </a:cubicBezTo>
                  <a:lnTo>
                    <a:pt x="799" y="252"/>
                  </a:lnTo>
                  <a:cubicBezTo>
                    <a:pt x="868" y="252"/>
                    <a:pt x="913" y="206"/>
                    <a:pt x="913" y="138"/>
                  </a:cubicBezTo>
                  <a:cubicBezTo>
                    <a:pt x="913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4389292" y="2976910"/>
              <a:ext cx="129320" cy="34817"/>
            </a:xfrm>
            <a:custGeom>
              <a:avLst/>
              <a:gdLst/>
              <a:ahLst/>
              <a:cxnLst/>
              <a:rect l="l" t="t" r="r" b="b"/>
              <a:pathLst>
                <a:path w="936" h="252" extrusionOk="0">
                  <a:moveTo>
                    <a:pt x="114" y="1"/>
                  </a:moveTo>
                  <a:cubicBezTo>
                    <a:pt x="46" y="1"/>
                    <a:pt x="0" y="69"/>
                    <a:pt x="0" y="138"/>
                  </a:cubicBezTo>
                  <a:cubicBezTo>
                    <a:pt x="0" y="206"/>
                    <a:pt x="46" y="252"/>
                    <a:pt x="114" y="252"/>
                  </a:cubicBezTo>
                  <a:lnTo>
                    <a:pt x="799" y="252"/>
                  </a:lnTo>
                  <a:cubicBezTo>
                    <a:pt x="868" y="252"/>
                    <a:pt x="936" y="206"/>
                    <a:pt x="936" y="138"/>
                  </a:cubicBezTo>
                  <a:cubicBezTo>
                    <a:pt x="936" y="69"/>
                    <a:pt x="86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5313184" y="2661623"/>
              <a:ext cx="261956" cy="201855"/>
            </a:xfrm>
            <a:custGeom>
              <a:avLst/>
              <a:gdLst/>
              <a:ahLst/>
              <a:cxnLst/>
              <a:rect l="l" t="t" r="r" b="b"/>
              <a:pathLst>
                <a:path w="1896" h="1461" extrusionOk="0">
                  <a:moveTo>
                    <a:pt x="960" y="0"/>
                  </a:moveTo>
                  <a:cubicBezTo>
                    <a:pt x="435" y="0"/>
                    <a:pt x="1" y="320"/>
                    <a:pt x="1" y="731"/>
                  </a:cubicBezTo>
                  <a:cubicBezTo>
                    <a:pt x="1" y="913"/>
                    <a:pt x="69" y="1050"/>
                    <a:pt x="206" y="1187"/>
                  </a:cubicBezTo>
                  <a:cubicBezTo>
                    <a:pt x="206" y="1187"/>
                    <a:pt x="229" y="1210"/>
                    <a:pt x="252" y="1233"/>
                  </a:cubicBezTo>
                  <a:cubicBezTo>
                    <a:pt x="298" y="1256"/>
                    <a:pt x="343" y="1301"/>
                    <a:pt x="389" y="1324"/>
                  </a:cubicBezTo>
                  <a:cubicBezTo>
                    <a:pt x="389" y="1324"/>
                    <a:pt x="389" y="1324"/>
                    <a:pt x="412" y="1347"/>
                  </a:cubicBezTo>
                  <a:lnTo>
                    <a:pt x="435" y="1347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2"/>
                    <a:pt x="526" y="1392"/>
                  </a:cubicBezTo>
                  <a:cubicBezTo>
                    <a:pt x="526" y="1392"/>
                    <a:pt x="549" y="1392"/>
                    <a:pt x="549" y="1415"/>
                  </a:cubicBezTo>
                  <a:lnTo>
                    <a:pt x="594" y="1415"/>
                  </a:lnTo>
                  <a:cubicBezTo>
                    <a:pt x="617" y="1415"/>
                    <a:pt x="640" y="1438"/>
                    <a:pt x="663" y="1438"/>
                  </a:cubicBezTo>
                  <a:lnTo>
                    <a:pt x="686" y="1438"/>
                  </a:lnTo>
                  <a:cubicBezTo>
                    <a:pt x="709" y="1438"/>
                    <a:pt x="731" y="1461"/>
                    <a:pt x="754" y="1461"/>
                  </a:cubicBezTo>
                  <a:lnTo>
                    <a:pt x="960" y="1461"/>
                  </a:lnTo>
                  <a:cubicBezTo>
                    <a:pt x="1279" y="1461"/>
                    <a:pt x="1576" y="1347"/>
                    <a:pt x="1736" y="1141"/>
                  </a:cubicBezTo>
                  <a:cubicBezTo>
                    <a:pt x="1850" y="1027"/>
                    <a:pt x="1895" y="890"/>
                    <a:pt x="1895" y="731"/>
                  </a:cubicBezTo>
                  <a:cubicBezTo>
                    <a:pt x="1895" y="708"/>
                    <a:pt x="1895" y="685"/>
                    <a:pt x="1895" y="662"/>
                  </a:cubicBezTo>
                  <a:cubicBezTo>
                    <a:pt x="1895" y="662"/>
                    <a:pt x="1895" y="639"/>
                    <a:pt x="1895" y="639"/>
                  </a:cubicBezTo>
                  <a:cubicBezTo>
                    <a:pt x="1895" y="616"/>
                    <a:pt x="1895" y="616"/>
                    <a:pt x="1895" y="594"/>
                  </a:cubicBezTo>
                  <a:cubicBezTo>
                    <a:pt x="1873" y="571"/>
                    <a:pt x="1873" y="571"/>
                    <a:pt x="1873" y="571"/>
                  </a:cubicBezTo>
                  <a:cubicBezTo>
                    <a:pt x="1873" y="548"/>
                    <a:pt x="1873" y="548"/>
                    <a:pt x="1873" y="525"/>
                  </a:cubicBezTo>
                  <a:cubicBezTo>
                    <a:pt x="1850" y="525"/>
                    <a:pt x="1850" y="502"/>
                    <a:pt x="1850" y="502"/>
                  </a:cubicBezTo>
                  <a:cubicBezTo>
                    <a:pt x="1850" y="479"/>
                    <a:pt x="1850" y="479"/>
                    <a:pt x="1827" y="457"/>
                  </a:cubicBezTo>
                  <a:cubicBezTo>
                    <a:pt x="1827" y="457"/>
                    <a:pt x="1827" y="434"/>
                    <a:pt x="1804" y="434"/>
                  </a:cubicBezTo>
                  <a:cubicBezTo>
                    <a:pt x="1804" y="411"/>
                    <a:pt x="1804" y="411"/>
                    <a:pt x="1804" y="411"/>
                  </a:cubicBezTo>
                  <a:cubicBezTo>
                    <a:pt x="1781" y="388"/>
                    <a:pt x="1781" y="388"/>
                    <a:pt x="1781" y="365"/>
                  </a:cubicBezTo>
                  <a:cubicBezTo>
                    <a:pt x="1759" y="365"/>
                    <a:pt x="1759" y="342"/>
                    <a:pt x="1759" y="342"/>
                  </a:cubicBezTo>
                  <a:cubicBezTo>
                    <a:pt x="1759" y="342"/>
                    <a:pt x="1736" y="320"/>
                    <a:pt x="1736" y="297"/>
                  </a:cubicBezTo>
                  <a:lnTo>
                    <a:pt x="1713" y="297"/>
                  </a:lnTo>
                  <a:cubicBezTo>
                    <a:pt x="1553" y="114"/>
                    <a:pt x="1256" y="0"/>
                    <a:pt x="960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5313184" y="3115625"/>
              <a:ext cx="261956" cy="201994"/>
            </a:xfrm>
            <a:custGeom>
              <a:avLst/>
              <a:gdLst/>
              <a:ahLst/>
              <a:cxnLst/>
              <a:rect l="l" t="t" r="r" b="b"/>
              <a:pathLst>
                <a:path w="1896" h="1462" extrusionOk="0">
                  <a:moveTo>
                    <a:pt x="960" y="1"/>
                  </a:moveTo>
                  <a:cubicBezTo>
                    <a:pt x="435" y="1"/>
                    <a:pt x="1" y="321"/>
                    <a:pt x="1" y="731"/>
                  </a:cubicBezTo>
                  <a:cubicBezTo>
                    <a:pt x="1" y="914"/>
                    <a:pt x="69" y="1051"/>
                    <a:pt x="206" y="1188"/>
                  </a:cubicBezTo>
                  <a:cubicBezTo>
                    <a:pt x="206" y="1188"/>
                    <a:pt x="229" y="1211"/>
                    <a:pt x="252" y="1234"/>
                  </a:cubicBezTo>
                  <a:cubicBezTo>
                    <a:pt x="298" y="1256"/>
                    <a:pt x="343" y="1302"/>
                    <a:pt x="389" y="1325"/>
                  </a:cubicBezTo>
                  <a:cubicBezTo>
                    <a:pt x="389" y="1325"/>
                    <a:pt x="389" y="1325"/>
                    <a:pt x="412" y="1348"/>
                  </a:cubicBezTo>
                  <a:lnTo>
                    <a:pt x="435" y="1348"/>
                  </a:lnTo>
                  <a:cubicBezTo>
                    <a:pt x="457" y="1370"/>
                    <a:pt x="457" y="1370"/>
                    <a:pt x="480" y="1370"/>
                  </a:cubicBezTo>
                  <a:cubicBezTo>
                    <a:pt x="480" y="1370"/>
                    <a:pt x="503" y="1393"/>
                    <a:pt x="503" y="1393"/>
                  </a:cubicBezTo>
                  <a:cubicBezTo>
                    <a:pt x="526" y="1393"/>
                    <a:pt x="549" y="1393"/>
                    <a:pt x="549" y="1416"/>
                  </a:cubicBezTo>
                  <a:lnTo>
                    <a:pt x="594" y="1416"/>
                  </a:lnTo>
                  <a:cubicBezTo>
                    <a:pt x="617" y="1416"/>
                    <a:pt x="640" y="1439"/>
                    <a:pt x="663" y="1439"/>
                  </a:cubicBezTo>
                  <a:lnTo>
                    <a:pt x="686" y="1439"/>
                  </a:lnTo>
                  <a:cubicBezTo>
                    <a:pt x="709" y="1439"/>
                    <a:pt x="731" y="1462"/>
                    <a:pt x="754" y="1462"/>
                  </a:cubicBezTo>
                  <a:lnTo>
                    <a:pt x="1142" y="1462"/>
                  </a:lnTo>
                  <a:cubicBezTo>
                    <a:pt x="1234" y="1439"/>
                    <a:pt x="1325" y="1416"/>
                    <a:pt x="1393" y="1393"/>
                  </a:cubicBezTo>
                  <a:cubicBezTo>
                    <a:pt x="1553" y="1325"/>
                    <a:pt x="1690" y="1211"/>
                    <a:pt x="1781" y="1097"/>
                  </a:cubicBezTo>
                  <a:cubicBezTo>
                    <a:pt x="1850" y="1005"/>
                    <a:pt x="1895" y="868"/>
                    <a:pt x="1895" y="731"/>
                  </a:cubicBezTo>
                  <a:cubicBezTo>
                    <a:pt x="1895" y="709"/>
                    <a:pt x="1895" y="686"/>
                    <a:pt x="1895" y="663"/>
                  </a:cubicBezTo>
                  <a:cubicBezTo>
                    <a:pt x="1895" y="663"/>
                    <a:pt x="1895" y="640"/>
                    <a:pt x="1895" y="640"/>
                  </a:cubicBezTo>
                  <a:cubicBezTo>
                    <a:pt x="1895" y="617"/>
                    <a:pt x="1895" y="617"/>
                    <a:pt x="1873" y="594"/>
                  </a:cubicBezTo>
                  <a:cubicBezTo>
                    <a:pt x="1873" y="572"/>
                    <a:pt x="1873" y="572"/>
                    <a:pt x="1873" y="572"/>
                  </a:cubicBezTo>
                  <a:cubicBezTo>
                    <a:pt x="1873" y="549"/>
                    <a:pt x="1873" y="549"/>
                    <a:pt x="1873" y="526"/>
                  </a:cubicBezTo>
                  <a:cubicBezTo>
                    <a:pt x="1850" y="526"/>
                    <a:pt x="1850" y="503"/>
                    <a:pt x="1850" y="503"/>
                  </a:cubicBezTo>
                  <a:cubicBezTo>
                    <a:pt x="1850" y="480"/>
                    <a:pt x="1850" y="480"/>
                    <a:pt x="1827" y="457"/>
                  </a:cubicBezTo>
                  <a:cubicBezTo>
                    <a:pt x="1827" y="457"/>
                    <a:pt x="1827" y="435"/>
                    <a:pt x="1804" y="435"/>
                  </a:cubicBezTo>
                  <a:cubicBezTo>
                    <a:pt x="1804" y="412"/>
                    <a:pt x="1804" y="412"/>
                    <a:pt x="1804" y="412"/>
                  </a:cubicBezTo>
                  <a:cubicBezTo>
                    <a:pt x="1781" y="389"/>
                    <a:pt x="1781" y="389"/>
                    <a:pt x="1781" y="366"/>
                  </a:cubicBezTo>
                  <a:cubicBezTo>
                    <a:pt x="1759" y="366"/>
                    <a:pt x="1759" y="343"/>
                    <a:pt x="1759" y="343"/>
                  </a:cubicBezTo>
                  <a:cubicBezTo>
                    <a:pt x="1759" y="343"/>
                    <a:pt x="1736" y="321"/>
                    <a:pt x="1736" y="298"/>
                  </a:cubicBezTo>
                  <a:lnTo>
                    <a:pt x="1713" y="298"/>
                  </a:lnTo>
                  <a:cubicBezTo>
                    <a:pt x="1713" y="275"/>
                    <a:pt x="1690" y="275"/>
                    <a:pt x="1667" y="252"/>
                  </a:cubicBezTo>
                  <a:cubicBezTo>
                    <a:pt x="1507" y="92"/>
                    <a:pt x="1234" y="1"/>
                    <a:pt x="960" y="1"/>
                  </a:cubicBezTo>
                  <a:close/>
                </a:path>
              </a:pathLst>
            </a:custGeom>
            <a:solidFill>
              <a:srgbClr val="FE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5568647" y="2860301"/>
              <a:ext cx="205171" cy="261818"/>
            </a:xfrm>
            <a:custGeom>
              <a:avLst/>
              <a:gdLst/>
              <a:ahLst/>
              <a:cxnLst/>
              <a:rect l="l" t="t" r="r" b="b"/>
              <a:pathLst>
                <a:path w="1485" h="1895" extrusionOk="0">
                  <a:moveTo>
                    <a:pt x="754" y="0"/>
                  </a:moveTo>
                  <a:cubicBezTo>
                    <a:pt x="343" y="0"/>
                    <a:pt x="1" y="411"/>
                    <a:pt x="1" y="936"/>
                  </a:cubicBezTo>
                  <a:cubicBezTo>
                    <a:pt x="1" y="1187"/>
                    <a:pt x="69" y="1392"/>
                    <a:pt x="183" y="1552"/>
                  </a:cubicBezTo>
                  <a:cubicBezTo>
                    <a:pt x="183" y="1575"/>
                    <a:pt x="206" y="1575"/>
                    <a:pt x="206" y="1575"/>
                  </a:cubicBezTo>
                  <a:cubicBezTo>
                    <a:pt x="206" y="1598"/>
                    <a:pt x="229" y="1621"/>
                    <a:pt x="252" y="1644"/>
                  </a:cubicBezTo>
                  <a:cubicBezTo>
                    <a:pt x="275" y="1666"/>
                    <a:pt x="298" y="1689"/>
                    <a:pt x="320" y="1712"/>
                  </a:cubicBezTo>
                  <a:cubicBezTo>
                    <a:pt x="343" y="1735"/>
                    <a:pt x="366" y="1758"/>
                    <a:pt x="389" y="1780"/>
                  </a:cubicBezTo>
                  <a:cubicBezTo>
                    <a:pt x="412" y="1803"/>
                    <a:pt x="457" y="1803"/>
                    <a:pt x="480" y="1826"/>
                  </a:cubicBezTo>
                  <a:lnTo>
                    <a:pt x="503" y="1826"/>
                  </a:lnTo>
                  <a:cubicBezTo>
                    <a:pt x="503" y="1849"/>
                    <a:pt x="526" y="1849"/>
                    <a:pt x="549" y="1849"/>
                  </a:cubicBezTo>
                  <a:cubicBezTo>
                    <a:pt x="549" y="1849"/>
                    <a:pt x="571" y="1849"/>
                    <a:pt x="571" y="1872"/>
                  </a:cubicBezTo>
                  <a:lnTo>
                    <a:pt x="663" y="1872"/>
                  </a:lnTo>
                  <a:cubicBezTo>
                    <a:pt x="686" y="1895"/>
                    <a:pt x="708" y="1895"/>
                    <a:pt x="754" y="1895"/>
                  </a:cubicBezTo>
                  <a:cubicBezTo>
                    <a:pt x="845" y="1895"/>
                    <a:pt x="937" y="1872"/>
                    <a:pt x="1028" y="1803"/>
                  </a:cubicBezTo>
                  <a:cubicBezTo>
                    <a:pt x="1074" y="1780"/>
                    <a:pt x="1119" y="1758"/>
                    <a:pt x="1165" y="1735"/>
                  </a:cubicBezTo>
                  <a:cubicBezTo>
                    <a:pt x="1188" y="1712"/>
                    <a:pt x="1188" y="1689"/>
                    <a:pt x="1211" y="1666"/>
                  </a:cubicBezTo>
                  <a:cubicBezTo>
                    <a:pt x="1370" y="1507"/>
                    <a:pt x="1484" y="1233"/>
                    <a:pt x="1484" y="936"/>
                  </a:cubicBezTo>
                  <a:cubicBezTo>
                    <a:pt x="1484" y="913"/>
                    <a:pt x="1484" y="867"/>
                    <a:pt x="1484" y="822"/>
                  </a:cubicBezTo>
                  <a:cubicBezTo>
                    <a:pt x="1484" y="822"/>
                    <a:pt x="1484" y="822"/>
                    <a:pt x="1484" y="799"/>
                  </a:cubicBezTo>
                  <a:cubicBezTo>
                    <a:pt x="1462" y="776"/>
                    <a:pt x="1462" y="753"/>
                    <a:pt x="1462" y="731"/>
                  </a:cubicBezTo>
                  <a:cubicBezTo>
                    <a:pt x="1462" y="708"/>
                    <a:pt x="1462" y="708"/>
                    <a:pt x="1462" y="685"/>
                  </a:cubicBezTo>
                  <a:cubicBezTo>
                    <a:pt x="1462" y="662"/>
                    <a:pt x="1439" y="639"/>
                    <a:pt x="1439" y="616"/>
                  </a:cubicBezTo>
                  <a:cubicBezTo>
                    <a:pt x="1439" y="616"/>
                    <a:pt x="1439" y="594"/>
                    <a:pt x="1439" y="594"/>
                  </a:cubicBezTo>
                  <a:cubicBezTo>
                    <a:pt x="1416" y="571"/>
                    <a:pt x="1416" y="548"/>
                    <a:pt x="1416" y="525"/>
                  </a:cubicBezTo>
                  <a:cubicBezTo>
                    <a:pt x="1393" y="502"/>
                    <a:pt x="1393" y="502"/>
                    <a:pt x="1393" y="502"/>
                  </a:cubicBezTo>
                  <a:cubicBezTo>
                    <a:pt x="1279" y="206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114507" y="2857123"/>
              <a:ext cx="205171" cy="264996"/>
            </a:xfrm>
            <a:custGeom>
              <a:avLst/>
              <a:gdLst/>
              <a:ahLst/>
              <a:cxnLst/>
              <a:rect l="l" t="t" r="r" b="b"/>
              <a:pathLst>
                <a:path w="1485" h="1918" extrusionOk="0">
                  <a:moveTo>
                    <a:pt x="754" y="0"/>
                  </a:moveTo>
                  <a:cubicBezTo>
                    <a:pt x="343" y="0"/>
                    <a:pt x="1" y="434"/>
                    <a:pt x="1" y="959"/>
                  </a:cubicBezTo>
                  <a:cubicBezTo>
                    <a:pt x="1" y="1210"/>
                    <a:pt x="69" y="1415"/>
                    <a:pt x="184" y="1575"/>
                  </a:cubicBezTo>
                  <a:cubicBezTo>
                    <a:pt x="184" y="1598"/>
                    <a:pt x="206" y="1598"/>
                    <a:pt x="206" y="1598"/>
                  </a:cubicBezTo>
                  <a:cubicBezTo>
                    <a:pt x="206" y="1621"/>
                    <a:pt x="229" y="1644"/>
                    <a:pt x="252" y="1667"/>
                  </a:cubicBezTo>
                  <a:cubicBezTo>
                    <a:pt x="275" y="1689"/>
                    <a:pt x="298" y="1712"/>
                    <a:pt x="321" y="1735"/>
                  </a:cubicBezTo>
                  <a:cubicBezTo>
                    <a:pt x="343" y="1758"/>
                    <a:pt x="366" y="1781"/>
                    <a:pt x="389" y="1803"/>
                  </a:cubicBezTo>
                  <a:cubicBezTo>
                    <a:pt x="412" y="1826"/>
                    <a:pt x="457" y="1826"/>
                    <a:pt x="480" y="1849"/>
                  </a:cubicBezTo>
                  <a:lnTo>
                    <a:pt x="503" y="1849"/>
                  </a:lnTo>
                  <a:cubicBezTo>
                    <a:pt x="503" y="1872"/>
                    <a:pt x="526" y="1872"/>
                    <a:pt x="549" y="1872"/>
                  </a:cubicBezTo>
                  <a:cubicBezTo>
                    <a:pt x="549" y="1872"/>
                    <a:pt x="572" y="1872"/>
                    <a:pt x="572" y="1895"/>
                  </a:cubicBezTo>
                  <a:lnTo>
                    <a:pt x="663" y="1895"/>
                  </a:lnTo>
                  <a:cubicBezTo>
                    <a:pt x="686" y="1918"/>
                    <a:pt x="709" y="1918"/>
                    <a:pt x="754" y="1918"/>
                  </a:cubicBezTo>
                  <a:cubicBezTo>
                    <a:pt x="823" y="1918"/>
                    <a:pt x="891" y="1895"/>
                    <a:pt x="960" y="1872"/>
                  </a:cubicBezTo>
                  <a:cubicBezTo>
                    <a:pt x="982" y="1849"/>
                    <a:pt x="1005" y="1849"/>
                    <a:pt x="1028" y="1826"/>
                  </a:cubicBezTo>
                  <a:cubicBezTo>
                    <a:pt x="1074" y="1803"/>
                    <a:pt x="1119" y="1781"/>
                    <a:pt x="1165" y="1758"/>
                  </a:cubicBezTo>
                  <a:cubicBezTo>
                    <a:pt x="1188" y="1735"/>
                    <a:pt x="1188" y="1712"/>
                    <a:pt x="1211" y="1689"/>
                  </a:cubicBezTo>
                  <a:cubicBezTo>
                    <a:pt x="1234" y="1667"/>
                    <a:pt x="1256" y="1667"/>
                    <a:pt x="1279" y="1644"/>
                  </a:cubicBezTo>
                  <a:cubicBezTo>
                    <a:pt x="1279" y="1621"/>
                    <a:pt x="1302" y="1598"/>
                    <a:pt x="1325" y="1575"/>
                  </a:cubicBezTo>
                  <a:cubicBezTo>
                    <a:pt x="1348" y="1530"/>
                    <a:pt x="1348" y="1484"/>
                    <a:pt x="1370" y="1461"/>
                  </a:cubicBezTo>
                  <a:cubicBezTo>
                    <a:pt x="1393" y="1415"/>
                    <a:pt x="1393" y="1393"/>
                    <a:pt x="1416" y="1370"/>
                  </a:cubicBezTo>
                  <a:cubicBezTo>
                    <a:pt x="1462" y="1233"/>
                    <a:pt x="1485" y="1096"/>
                    <a:pt x="1485" y="959"/>
                  </a:cubicBezTo>
                  <a:cubicBezTo>
                    <a:pt x="1485" y="936"/>
                    <a:pt x="1485" y="890"/>
                    <a:pt x="1485" y="845"/>
                  </a:cubicBezTo>
                  <a:cubicBezTo>
                    <a:pt x="1485" y="845"/>
                    <a:pt x="1485" y="822"/>
                    <a:pt x="1485" y="822"/>
                  </a:cubicBezTo>
                  <a:cubicBezTo>
                    <a:pt x="1462" y="799"/>
                    <a:pt x="1462" y="776"/>
                    <a:pt x="1462" y="754"/>
                  </a:cubicBezTo>
                  <a:cubicBezTo>
                    <a:pt x="1462" y="731"/>
                    <a:pt x="1462" y="731"/>
                    <a:pt x="1462" y="708"/>
                  </a:cubicBezTo>
                  <a:cubicBezTo>
                    <a:pt x="1462" y="685"/>
                    <a:pt x="1439" y="662"/>
                    <a:pt x="1439" y="639"/>
                  </a:cubicBezTo>
                  <a:cubicBezTo>
                    <a:pt x="1439" y="639"/>
                    <a:pt x="1439" y="617"/>
                    <a:pt x="1439" y="617"/>
                  </a:cubicBezTo>
                  <a:cubicBezTo>
                    <a:pt x="1416" y="594"/>
                    <a:pt x="1416" y="571"/>
                    <a:pt x="1416" y="548"/>
                  </a:cubicBezTo>
                  <a:cubicBezTo>
                    <a:pt x="1393" y="525"/>
                    <a:pt x="1393" y="525"/>
                    <a:pt x="1393" y="525"/>
                  </a:cubicBezTo>
                  <a:cubicBezTo>
                    <a:pt x="1279" y="229"/>
                    <a:pt x="1028" y="0"/>
                    <a:pt x="754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555289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1" y="1461"/>
                    <a:pt x="1461" y="936"/>
                  </a:cubicBezTo>
                  <a:cubicBezTo>
                    <a:pt x="1461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rgbClr val="FF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5294394" y="2636339"/>
              <a:ext cx="264996" cy="205171"/>
            </a:xfrm>
            <a:custGeom>
              <a:avLst/>
              <a:gdLst/>
              <a:ahLst/>
              <a:cxnLst/>
              <a:rect l="l" t="t" r="r" b="b"/>
              <a:pathLst>
                <a:path w="1918" h="1485" extrusionOk="0">
                  <a:moveTo>
                    <a:pt x="959" y="1"/>
                  </a:moveTo>
                  <a:cubicBezTo>
                    <a:pt x="434" y="1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1"/>
                    <a:pt x="9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5294394" y="3090480"/>
              <a:ext cx="264996" cy="205033"/>
            </a:xfrm>
            <a:custGeom>
              <a:avLst/>
              <a:gdLst/>
              <a:ahLst/>
              <a:cxnLst/>
              <a:rect l="l" t="t" r="r" b="b"/>
              <a:pathLst>
                <a:path w="1918" h="1484" extrusionOk="0">
                  <a:moveTo>
                    <a:pt x="959" y="0"/>
                  </a:moveTo>
                  <a:cubicBezTo>
                    <a:pt x="434" y="0"/>
                    <a:pt x="0" y="343"/>
                    <a:pt x="0" y="731"/>
                  </a:cubicBezTo>
                  <a:cubicBezTo>
                    <a:pt x="0" y="1142"/>
                    <a:pt x="434" y="1484"/>
                    <a:pt x="959" y="1484"/>
                  </a:cubicBezTo>
                  <a:cubicBezTo>
                    <a:pt x="1484" y="1484"/>
                    <a:pt x="1917" y="1142"/>
                    <a:pt x="1917" y="731"/>
                  </a:cubicBezTo>
                  <a:cubicBezTo>
                    <a:pt x="1917" y="343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5098756" y="2835017"/>
              <a:ext cx="201994" cy="261818"/>
            </a:xfrm>
            <a:custGeom>
              <a:avLst/>
              <a:gdLst/>
              <a:ahLst/>
              <a:cxnLst/>
              <a:rect l="l" t="t" r="r" b="b"/>
              <a:pathLst>
                <a:path w="1462" h="1895" extrusionOk="0">
                  <a:moveTo>
                    <a:pt x="731" y="1"/>
                  </a:moveTo>
                  <a:cubicBezTo>
                    <a:pt x="320" y="1"/>
                    <a:pt x="1" y="411"/>
                    <a:pt x="1" y="936"/>
                  </a:cubicBezTo>
                  <a:cubicBezTo>
                    <a:pt x="1" y="1461"/>
                    <a:pt x="320" y="1895"/>
                    <a:pt x="731" y="1895"/>
                  </a:cubicBezTo>
                  <a:cubicBezTo>
                    <a:pt x="1142" y="1895"/>
                    <a:pt x="1462" y="1461"/>
                    <a:pt x="1462" y="936"/>
                  </a:cubicBezTo>
                  <a:cubicBezTo>
                    <a:pt x="1462" y="411"/>
                    <a:pt x="1142" y="1"/>
                    <a:pt x="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5303789" y="2671018"/>
              <a:ext cx="255601" cy="170493"/>
            </a:xfrm>
            <a:custGeom>
              <a:avLst/>
              <a:gdLst/>
              <a:ahLst/>
              <a:cxnLst/>
              <a:rect l="l" t="t" r="r" b="b"/>
              <a:pathLst>
                <a:path w="1850" h="1234" extrusionOk="0">
                  <a:moveTo>
                    <a:pt x="1621" y="1"/>
                  </a:moveTo>
                  <a:lnTo>
                    <a:pt x="1621" y="1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3"/>
                    <a:pt x="1256" y="1005"/>
                    <a:pt x="731" y="1005"/>
                  </a:cubicBezTo>
                  <a:cubicBezTo>
                    <a:pt x="434" y="1005"/>
                    <a:pt x="183" y="914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8"/>
                    <a:pt x="1621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5303789" y="3125158"/>
              <a:ext cx="255601" cy="170354"/>
            </a:xfrm>
            <a:custGeom>
              <a:avLst/>
              <a:gdLst/>
              <a:ahLst/>
              <a:cxnLst/>
              <a:rect l="l" t="t" r="r" b="b"/>
              <a:pathLst>
                <a:path w="1850" h="1233" extrusionOk="0">
                  <a:moveTo>
                    <a:pt x="1621" y="0"/>
                  </a:moveTo>
                  <a:lnTo>
                    <a:pt x="1621" y="0"/>
                  </a:lnTo>
                  <a:cubicBezTo>
                    <a:pt x="1644" y="92"/>
                    <a:pt x="1667" y="183"/>
                    <a:pt x="1667" y="274"/>
                  </a:cubicBezTo>
                  <a:cubicBezTo>
                    <a:pt x="1667" y="662"/>
                    <a:pt x="1256" y="1005"/>
                    <a:pt x="731" y="1005"/>
                  </a:cubicBezTo>
                  <a:cubicBezTo>
                    <a:pt x="434" y="1005"/>
                    <a:pt x="183" y="913"/>
                    <a:pt x="0" y="754"/>
                  </a:cubicBezTo>
                  <a:lnTo>
                    <a:pt x="0" y="754"/>
                  </a:lnTo>
                  <a:cubicBezTo>
                    <a:pt x="137" y="1028"/>
                    <a:pt x="480" y="1233"/>
                    <a:pt x="891" y="1233"/>
                  </a:cubicBezTo>
                  <a:cubicBezTo>
                    <a:pt x="1416" y="1233"/>
                    <a:pt x="1849" y="891"/>
                    <a:pt x="1849" y="480"/>
                  </a:cubicBezTo>
                  <a:cubicBezTo>
                    <a:pt x="1849" y="297"/>
                    <a:pt x="1758" y="137"/>
                    <a:pt x="162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556864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lnTo>
                    <a:pt x="1051" y="0"/>
                  </a:ln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7" y="1278"/>
                    <a:pt x="1347" y="753"/>
                  </a:cubicBezTo>
                  <a:cubicBezTo>
                    <a:pt x="1347" y="457"/>
                    <a:pt x="1233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5"/>
            <p:cNvSpPr/>
            <p:nvPr/>
          </p:nvSpPr>
          <p:spPr>
            <a:xfrm>
              <a:off x="5114507" y="2860301"/>
              <a:ext cx="186243" cy="236534"/>
            </a:xfrm>
            <a:custGeom>
              <a:avLst/>
              <a:gdLst/>
              <a:ahLst/>
              <a:cxnLst/>
              <a:rect l="l" t="t" r="r" b="b"/>
              <a:pathLst>
                <a:path w="1348" h="1712" extrusionOk="0">
                  <a:moveTo>
                    <a:pt x="1051" y="0"/>
                  </a:moveTo>
                  <a:cubicBezTo>
                    <a:pt x="1142" y="160"/>
                    <a:pt x="1188" y="342"/>
                    <a:pt x="1188" y="548"/>
                  </a:cubicBezTo>
                  <a:cubicBezTo>
                    <a:pt x="1188" y="1073"/>
                    <a:pt x="845" y="1484"/>
                    <a:pt x="457" y="1484"/>
                  </a:cubicBezTo>
                  <a:cubicBezTo>
                    <a:pt x="275" y="1484"/>
                    <a:pt x="138" y="1415"/>
                    <a:pt x="1" y="1301"/>
                  </a:cubicBezTo>
                  <a:lnTo>
                    <a:pt x="1" y="1301"/>
                  </a:lnTo>
                  <a:cubicBezTo>
                    <a:pt x="138" y="1552"/>
                    <a:pt x="366" y="1712"/>
                    <a:pt x="617" y="1712"/>
                  </a:cubicBezTo>
                  <a:cubicBezTo>
                    <a:pt x="1028" y="1712"/>
                    <a:pt x="1348" y="1278"/>
                    <a:pt x="1348" y="753"/>
                  </a:cubicBezTo>
                  <a:cubicBezTo>
                    <a:pt x="1348" y="457"/>
                    <a:pt x="1234" y="183"/>
                    <a:pt x="1051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5"/>
            <p:cNvSpPr/>
            <p:nvPr/>
          </p:nvSpPr>
          <p:spPr>
            <a:xfrm>
              <a:off x="4184259" y="2469163"/>
              <a:ext cx="738064" cy="315563"/>
            </a:xfrm>
            <a:custGeom>
              <a:avLst/>
              <a:gdLst/>
              <a:ahLst/>
              <a:cxnLst/>
              <a:rect l="l" t="t" r="r" b="b"/>
              <a:pathLst>
                <a:path w="5342" h="2284" extrusionOk="0">
                  <a:moveTo>
                    <a:pt x="2671" y="1"/>
                  </a:moveTo>
                  <a:cubicBezTo>
                    <a:pt x="1187" y="1"/>
                    <a:pt x="0" y="503"/>
                    <a:pt x="0" y="1142"/>
                  </a:cubicBezTo>
                  <a:cubicBezTo>
                    <a:pt x="0" y="1781"/>
                    <a:pt x="1187" y="2283"/>
                    <a:pt x="2671" y="2283"/>
                  </a:cubicBezTo>
                  <a:cubicBezTo>
                    <a:pt x="4132" y="2283"/>
                    <a:pt x="5342" y="1781"/>
                    <a:pt x="5342" y="1142"/>
                  </a:cubicBezTo>
                  <a:cubicBezTo>
                    <a:pt x="5342" y="503"/>
                    <a:pt x="4132" y="1"/>
                    <a:pt x="2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5"/>
            <p:cNvSpPr/>
            <p:nvPr/>
          </p:nvSpPr>
          <p:spPr>
            <a:xfrm>
              <a:off x="4218937" y="2469163"/>
              <a:ext cx="703385" cy="249245"/>
            </a:xfrm>
            <a:custGeom>
              <a:avLst/>
              <a:gdLst/>
              <a:ahLst/>
              <a:cxnLst/>
              <a:rect l="l" t="t" r="r" b="b"/>
              <a:pathLst>
                <a:path w="5091" h="1804" extrusionOk="0">
                  <a:moveTo>
                    <a:pt x="2420" y="1"/>
                  </a:moveTo>
                  <a:cubicBezTo>
                    <a:pt x="1347" y="1"/>
                    <a:pt x="434" y="275"/>
                    <a:pt x="1" y="663"/>
                  </a:cubicBezTo>
                  <a:cubicBezTo>
                    <a:pt x="480" y="366"/>
                    <a:pt x="1279" y="183"/>
                    <a:pt x="2169" y="183"/>
                  </a:cubicBezTo>
                  <a:cubicBezTo>
                    <a:pt x="3630" y="183"/>
                    <a:pt x="4840" y="686"/>
                    <a:pt x="4840" y="1325"/>
                  </a:cubicBezTo>
                  <a:cubicBezTo>
                    <a:pt x="4840" y="1507"/>
                    <a:pt x="4748" y="1667"/>
                    <a:pt x="4588" y="1804"/>
                  </a:cubicBezTo>
                  <a:cubicBezTo>
                    <a:pt x="4908" y="1621"/>
                    <a:pt x="5091" y="1393"/>
                    <a:pt x="5091" y="1142"/>
                  </a:cubicBezTo>
                  <a:cubicBezTo>
                    <a:pt x="5091" y="503"/>
                    <a:pt x="3881" y="1"/>
                    <a:pt x="2420" y="1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5"/>
            <p:cNvSpPr/>
            <p:nvPr/>
          </p:nvSpPr>
          <p:spPr>
            <a:xfrm>
              <a:off x="3175120" y="3136626"/>
              <a:ext cx="652956" cy="1341558"/>
            </a:xfrm>
            <a:custGeom>
              <a:avLst/>
              <a:gdLst/>
              <a:ahLst/>
              <a:cxnLst/>
              <a:rect l="l" t="t" r="r" b="b"/>
              <a:pathLst>
                <a:path w="4726" h="9710" extrusionOk="0">
                  <a:moveTo>
                    <a:pt x="2855" y="1"/>
                  </a:moveTo>
                  <a:cubicBezTo>
                    <a:pt x="1222" y="1"/>
                    <a:pt x="0" y="5875"/>
                    <a:pt x="0" y="5875"/>
                  </a:cubicBezTo>
                  <a:cubicBezTo>
                    <a:pt x="571" y="8637"/>
                    <a:pt x="4520" y="9709"/>
                    <a:pt x="4520" y="9709"/>
                  </a:cubicBezTo>
                  <a:cubicBezTo>
                    <a:pt x="4725" y="6331"/>
                    <a:pt x="3333" y="4802"/>
                    <a:pt x="3333" y="4802"/>
                  </a:cubicBezTo>
                  <a:cubicBezTo>
                    <a:pt x="3949" y="2291"/>
                    <a:pt x="4132" y="351"/>
                    <a:pt x="3059" y="32"/>
                  </a:cubicBezTo>
                  <a:cubicBezTo>
                    <a:pt x="2990" y="11"/>
                    <a:pt x="2922" y="1"/>
                    <a:pt x="2855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5"/>
            <p:cNvSpPr/>
            <p:nvPr/>
          </p:nvSpPr>
          <p:spPr>
            <a:xfrm>
              <a:off x="3392726" y="3174759"/>
              <a:ext cx="315425" cy="278536"/>
            </a:xfrm>
            <a:custGeom>
              <a:avLst/>
              <a:gdLst/>
              <a:ahLst/>
              <a:cxnLst/>
              <a:rect l="l" t="t" r="r" b="b"/>
              <a:pathLst>
                <a:path w="2283" h="2016" extrusionOk="0">
                  <a:moveTo>
                    <a:pt x="1172" y="0"/>
                  </a:moveTo>
                  <a:cubicBezTo>
                    <a:pt x="373" y="0"/>
                    <a:pt x="0" y="1490"/>
                    <a:pt x="0" y="1490"/>
                  </a:cubicBezTo>
                  <a:cubicBezTo>
                    <a:pt x="0" y="1490"/>
                    <a:pt x="594" y="1924"/>
                    <a:pt x="1530" y="2015"/>
                  </a:cubicBezTo>
                  <a:cubicBezTo>
                    <a:pt x="1530" y="2015"/>
                    <a:pt x="2283" y="281"/>
                    <a:pt x="1370" y="29"/>
                  </a:cubicBezTo>
                  <a:cubicBezTo>
                    <a:pt x="1301" y="9"/>
                    <a:pt x="1236" y="0"/>
                    <a:pt x="1172" y="0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5"/>
            <p:cNvSpPr/>
            <p:nvPr/>
          </p:nvSpPr>
          <p:spPr>
            <a:xfrm>
              <a:off x="3355698" y="3553462"/>
              <a:ext cx="143551" cy="58166"/>
            </a:xfrm>
            <a:custGeom>
              <a:avLst/>
              <a:gdLst/>
              <a:ahLst/>
              <a:cxnLst/>
              <a:rect l="l" t="t" r="r" b="b"/>
              <a:pathLst>
                <a:path w="1039" h="421" extrusionOk="0">
                  <a:moveTo>
                    <a:pt x="52" y="0"/>
                  </a:moveTo>
                  <a:cubicBezTo>
                    <a:pt x="29" y="0"/>
                    <a:pt x="1" y="54"/>
                    <a:pt x="40" y="73"/>
                  </a:cubicBezTo>
                  <a:cubicBezTo>
                    <a:pt x="314" y="256"/>
                    <a:pt x="634" y="370"/>
                    <a:pt x="976" y="416"/>
                  </a:cubicBezTo>
                  <a:cubicBezTo>
                    <a:pt x="982" y="419"/>
                    <a:pt x="988" y="420"/>
                    <a:pt x="994" y="420"/>
                  </a:cubicBezTo>
                  <a:cubicBezTo>
                    <a:pt x="1027" y="420"/>
                    <a:pt x="1038" y="367"/>
                    <a:pt x="999" y="347"/>
                  </a:cubicBezTo>
                  <a:cubicBezTo>
                    <a:pt x="679" y="301"/>
                    <a:pt x="360" y="187"/>
                    <a:pt x="63" y="5"/>
                  </a:cubicBez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5"/>
            <p:cNvSpPr/>
            <p:nvPr/>
          </p:nvSpPr>
          <p:spPr>
            <a:xfrm>
              <a:off x="3371863" y="3594220"/>
              <a:ext cx="87181" cy="32468"/>
            </a:xfrm>
            <a:custGeom>
              <a:avLst/>
              <a:gdLst/>
              <a:ahLst/>
              <a:cxnLst/>
              <a:rect l="l" t="t" r="r" b="b"/>
              <a:pathLst>
                <a:path w="631" h="235" extrusionOk="0">
                  <a:moveTo>
                    <a:pt x="37" y="0"/>
                  </a:moveTo>
                  <a:cubicBezTo>
                    <a:pt x="8" y="0"/>
                    <a:pt x="0" y="34"/>
                    <a:pt x="37" y="52"/>
                  </a:cubicBezTo>
                  <a:cubicBezTo>
                    <a:pt x="197" y="143"/>
                    <a:pt x="380" y="189"/>
                    <a:pt x="562" y="235"/>
                  </a:cubicBezTo>
                  <a:cubicBezTo>
                    <a:pt x="608" y="235"/>
                    <a:pt x="631" y="166"/>
                    <a:pt x="585" y="166"/>
                  </a:cubicBezTo>
                  <a:cubicBezTo>
                    <a:pt x="402" y="121"/>
                    <a:pt x="243" y="75"/>
                    <a:pt x="60" y="6"/>
                  </a:cubicBezTo>
                  <a:cubicBezTo>
                    <a:pt x="51" y="2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5"/>
            <p:cNvSpPr/>
            <p:nvPr/>
          </p:nvSpPr>
          <p:spPr>
            <a:xfrm>
              <a:off x="4878111" y="2384055"/>
              <a:ext cx="980816" cy="1586382"/>
            </a:xfrm>
            <a:custGeom>
              <a:avLst/>
              <a:gdLst/>
              <a:ahLst/>
              <a:cxnLst/>
              <a:rect l="l" t="t" r="r" b="b"/>
              <a:pathLst>
                <a:path w="7099" h="11482" extrusionOk="0">
                  <a:moveTo>
                    <a:pt x="3743" y="0"/>
                  </a:moveTo>
                  <a:cubicBezTo>
                    <a:pt x="3743" y="297"/>
                    <a:pt x="3766" y="594"/>
                    <a:pt x="3743" y="868"/>
                  </a:cubicBezTo>
                  <a:cubicBezTo>
                    <a:pt x="3675" y="1621"/>
                    <a:pt x="3561" y="2374"/>
                    <a:pt x="3378" y="3128"/>
                  </a:cubicBezTo>
                  <a:cubicBezTo>
                    <a:pt x="3173" y="3949"/>
                    <a:pt x="2899" y="4771"/>
                    <a:pt x="2556" y="5547"/>
                  </a:cubicBezTo>
                  <a:cubicBezTo>
                    <a:pt x="1917" y="6939"/>
                    <a:pt x="1050" y="8240"/>
                    <a:pt x="0" y="9359"/>
                  </a:cubicBezTo>
                  <a:lnTo>
                    <a:pt x="1073" y="9359"/>
                  </a:lnTo>
                  <a:cubicBezTo>
                    <a:pt x="1643" y="10637"/>
                    <a:pt x="2671" y="11482"/>
                    <a:pt x="3858" y="11482"/>
                  </a:cubicBezTo>
                  <a:cubicBezTo>
                    <a:pt x="5638" y="11482"/>
                    <a:pt x="7099" y="9519"/>
                    <a:pt x="7099" y="7099"/>
                  </a:cubicBezTo>
                  <a:lnTo>
                    <a:pt x="7099" y="2237"/>
                  </a:lnTo>
                  <a:cubicBezTo>
                    <a:pt x="7099" y="1005"/>
                    <a:pt x="6094" y="0"/>
                    <a:pt x="4862" y="0"/>
                  </a:cubicBezTo>
                  <a:close/>
                </a:path>
              </a:pathLst>
            </a:custGeom>
            <a:solidFill>
              <a:srgbClr val="434343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5"/>
            <p:cNvSpPr/>
            <p:nvPr/>
          </p:nvSpPr>
          <p:spPr>
            <a:xfrm>
              <a:off x="5237609" y="3087440"/>
              <a:ext cx="700208" cy="1340314"/>
            </a:xfrm>
            <a:custGeom>
              <a:avLst/>
              <a:gdLst/>
              <a:ahLst/>
              <a:cxnLst/>
              <a:rect l="l" t="t" r="r" b="b"/>
              <a:pathLst>
                <a:path w="5068" h="9701" extrusionOk="0">
                  <a:moveTo>
                    <a:pt x="1348" y="1"/>
                  </a:moveTo>
                  <a:cubicBezTo>
                    <a:pt x="1247" y="1"/>
                    <a:pt x="1147" y="22"/>
                    <a:pt x="1050" y="68"/>
                  </a:cubicBezTo>
                  <a:cubicBezTo>
                    <a:pt x="0" y="570"/>
                    <a:pt x="776" y="2876"/>
                    <a:pt x="1392" y="4679"/>
                  </a:cubicBezTo>
                  <a:cubicBezTo>
                    <a:pt x="1392" y="4679"/>
                    <a:pt x="274" y="6345"/>
                    <a:pt x="1027" y="9700"/>
                  </a:cubicBezTo>
                  <a:cubicBezTo>
                    <a:pt x="1027" y="9700"/>
                    <a:pt x="4908" y="8354"/>
                    <a:pt x="5067" y="5478"/>
                  </a:cubicBezTo>
                  <a:cubicBezTo>
                    <a:pt x="5067" y="5478"/>
                    <a:pt x="2966" y="1"/>
                    <a:pt x="1348" y="1"/>
                  </a:cubicBezTo>
                  <a:close/>
                </a:path>
              </a:pathLst>
            </a:custGeom>
            <a:solidFill>
              <a:srgbClr val="C98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5"/>
            <p:cNvSpPr/>
            <p:nvPr/>
          </p:nvSpPr>
          <p:spPr>
            <a:xfrm>
              <a:off x="5278506" y="3124744"/>
              <a:ext cx="347064" cy="290694"/>
            </a:xfrm>
            <a:custGeom>
              <a:avLst/>
              <a:gdLst/>
              <a:ahLst/>
              <a:cxnLst/>
              <a:rect l="l" t="t" r="r" b="b"/>
              <a:pathLst>
                <a:path w="2512" h="2104" extrusionOk="0">
                  <a:moveTo>
                    <a:pt x="1210" y="1"/>
                  </a:moveTo>
                  <a:cubicBezTo>
                    <a:pt x="1114" y="1"/>
                    <a:pt x="1015" y="23"/>
                    <a:pt x="914" y="72"/>
                  </a:cubicBezTo>
                  <a:cubicBezTo>
                    <a:pt x="1" y="483"/>
                    <a:pt x="1051" y="2103"/>
                    <a:pt x="1051" y="2103"/>
                  </a:cubicBezTo>
                  <a:cubicBezTo>
                    <a:pt x="1987" y="1875"/>
                    <a:pt x="2512" y="1327"/>
                    <a:pt x="2512" y="1327"/>
                  </a:cubicBezTo>
                  <a:cubicBezTo>
                    <a:pt x="2512" y="1327"/>
                    <a:pt x="1956" y="1"/>
                    <a:pt x="1210" y="1"/>
                  </a:cubicBezTo>
                  <a:close/>
                </a:path>
              </a:pathLst>
            </a:custGeom>
            <a:solidFill>
              <a:srgbClr val="FED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5"/>
            <p:cNvSpPr/>
            <p:nvPr/>
          </p:nvSpPr>
          <p:spPr>
            <a:xfrm>
              <a:off x="5552896" y="3477473"/>
              <a:ext cx="138301" cy="79858"/>
            </a:xfrm>
            <a:custGeom>
              <a:avLst/>
              <a:gdLst/>
              <a:ahLst/>
              <a:cxnLst/>
              <a:rect l="l" t="t" r="r" b="b"/>
              <a:pathLst>
                <a:path w="1001" h="578" extrusionOk="0">
                  <a:moveTo>
                    <a:pt x="951" y="1"/>
                  </a:moveTo>
                  <a:cubicBezTo>
                    <a:pt x="946" y="1"/>
                    <a:pt x="941" y="3"/>
                    <a:pt x="937" y="7"/>
                  </a:cubicBezTo>
                  <a:cubicBezTo>
                    <a:pt x="663" y="235"/>
                    <a:pt x="366" y="395"/>
                    <a:pt x="46" y="509"/>
                  </a:cubicBezTo>
                  <a:cubicBezTo>
                    <a:pt x="1" y="532"/>
                    <a:pt x="46" y="577"/>
                    <a:pt x="92" y="577"/>
                  </a:cubicBezTo>
                  <a:cubicBezTo>
                    <a:pt x="412" y="463"/>
                    <a:pt x="708" y="281"/>
                    <a:pt x="982" y="75"/>
                  </a:cubicBezTo>
                  <a:cubicBezTo>
                    <a:pt x="1001" y="38"/>
                    <a:pt x="974" y="1"/>
                    <a:pt x="95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5"/>
            <p:cNvSpPr/>
            <p:nvPr/>
          </p:nvSpPr>
          <p:spPr>
            <a:xfrm>
              <a:off x="5597937" y="3518645"/>
              <a:ext cx="84003" cy="45594"/>
            </a:xfrm>
            <a:custGeom>
              <a:avLst/>
              <a:gdLst/>
              <a:ahLst/>
              <a:cxnLst/>
              <a:rect l="l" t="t" r="r" b="b"/>
              <a:pathLst>
                <a:path w="608" h="330" extrusionOk="0">
                  <a:moveTo>
                    <a:pt x="553" y="1"/>
                  </a:moveTo>
                  <a:cubicBezTo>
                    <a:pt x="549" y="1"/>
                    <a:pt x="545" y="2"/>
                    <a:pt x="542" y="6"/>
                  </a:cubicBezTo>
                  <a:cubicBezTo>
                    <a:pt x="382" y="120"/>
                    <a:pt x="200" y="211"/>
                    <a:pt x="40" y="279"/>
                  </a:cubicBezTo>
                  <a:cubicBezTo>
                    <a:pt x="1" y="279"/>
                    <a:pt x="12" y="330"/>
                    <a:pt x="45" y="330"/>
                  </a:cubicBezTo>
                  <a:cubicBezTo>
                    <a:pt x="50" y="330"/>
                    <a:pt x="56" y="328"/>
                    <a:pt x="63" y="325"/>
                  </a:cubicBezTo>
                  <a:cubicBezTo>
                    <a:pt x="245" y="257"/>
                    <a:pt x="428" y="188"/>
                    <a:pt x="588" y="74"/>
                  </a:cubicBezTo>
                  <a:cubicBezTo>
                    <a:pt x="607" y="54"/>
                    <a:pt x="576" y="1"/>
                    <a:pt x="55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3" name="Google Shape;137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387" y="2064950"/>
            <a:ext cx="338100" cy="34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11" y="799275"/>
            <a:ext cx="6353175" cy="3952875"/>
          </a:xfrm>
          <a:prstGeom prst="rect">
            <a:avLst/>
          </a:prstGeom>
        </p:spPr>
      </p:pic>
      <p:sp>
        <p:nvSpPr>
          <p:cNvPr id="62" name="Google Shape;361;p16"/>
          <p:cNvSpPr txBox="1">
            <a:spLocks/>
          </p:cNvSpPr>
          <p:nvPr/>
        </p:nvSpPr>
        <p:spPr>
          <a:xfrm>
            <a:off x="1894791" y="409575"/>
            <a:ext cx="5354419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2800" dirty="0" err="1" smtClean="0"/>
              <a:t>Karakteristik</a:t>
            </a:r>
            <a:r>
              <a:rPr lang="en-US" sz="2800" dirty="0" smtClean="0"/>
              <a:t> Bot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98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019175"/>
            <a:ext cx="6296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361;p16"/>
          <p:cNvSpPr txBox="1">
            <a:spLocks/>
          </p:cNvSpPr>
          <p:nvPr/>
        </p:nvSpPr>
        <p:spPr>
          <a:xfrm>
            <a:off x="1894789" y="617324"/>
            <a:ext cx="5354419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2800" dirty="0" err="1" smtClean="0"/>
              <a:t>Hasil</a:t>
            </a:r>
            <a:r>
              <a:rPr lang="en-US" sz="2800" dirty="0" smtClean="0"/>
              <a:t> Tracing</a:t>
            </a:r>
            <a:endParaRPr lang="en-US" sz="2800" dirty="0"/>
          </a:p>
        </p:txBody>
      </p:sp>
      <p:pic>
        <p:nvPicPr>
          <p:cNvPr id="4" name="Picture 3" descr="https://cdn.discordapp.com/attachments/788589659218903092/811043152567205888/unknow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1145540"/>
            <a:ext cx="6353175" cy="29057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854281" y="4189816"/>
            <a:ext cx="74354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algn="ctr">
              <a:lnSpc>
                <a:spcPct val="150000"/>
              </a:lnSpc>
            </a:pP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tracing computer_move_7x7  -&gt; 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Pengisian</a:t>
            </a: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 ‘O’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jika</a:t>
            </a: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terdapat</a:t>
            </a: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tanda</a:t>
            </a: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 ‘X’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atau</a:t>
            </a: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 ‘O’ 3 kali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berturut-turut</a:t>
            </a:r>
            <a:endParaRPr lang="en-US" sz="1800" dirty="0">
              <a:effectLst/>
              <a:latin typeface="Fira Sans Extra Condensed" panose="020B060402020202020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361;p16"/>
          <p:cNvSpPr txBox="1">
            <a:spLocks/>
          </p:cNvSpPr>
          <p:nvPr/>
        </p:nvSpPr>
        <p:spPr>
          <a:xfrm>
            <a:off x="1894789" y="617324"/>
            <a:ext cx="5354419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2800" dirty="0" err="1" smtClean="0"/>
              <a:t>Hasil</a:t>
            </a:r>
            <a:r>
              <a:rPr lang="en-US" sz="2800" dirty="0" smtClean="0"/>
              <a:t> Tracing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54281" y="4106689"/>
            <a:ext cx="74354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algn="ctr">
              <a:lnSpc>
                <a:spcPct val="150000"/>
              </a:lnSpc>
            </a:pP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tracing computer_move_5x5  -&gt; 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Pengisian</a:t>
            </a: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 ‘O’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jika</a:t>
            </a: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terdapat</a:t>
            </a: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tanda</a:t>
            </a: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 ‘X’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atau</a:t>
            </a:r>
            <a:r>
              <a:rPr lang="en-US" dirty="0" smtClean="0">
                <a:latin typeface="Fira Sans Extra Condensed" panose="020B0604020202020204" charset="0"/>
                <a:ea typeface="Arial" panose="020B0604020202020204" pitchFamily="34" charset="0"/>
              </a:rPr>
              <a:t> ‘O’ 2 kali </a:t>
            </a:r>
            <a:r>
              <a:rPr lang="en-US" dirty="0" err="1" smtClean="0">
                <a:latin typeface="Fira Sans Extra Condensed" panose="020B0604020202020204" charset="0"/>
                <a:ea typeface="Arial" panose="020B0604020202020204" pitchFamily="34" charset="0"/>
              </a:rPr>
              <a:t>berturut-turut</a:t>
            </a:r>
            <a:endParaRPr lang="en-US" sz="1800" dirty="0">
              <a:effectLst/>
              <a:latin typeface="Fira Sans Extra Condensed" panose="020B0604020202020204" charset="0"/>
              <a:ea typeface="Arial" panose="020B0604020202020204" pitchFamily="34" charset="0"/>
            </a:endParaRPr>
          </a:p>
        </p:txBody>
      </p:sp>
      <p:pic>
        <p:nvPicPr>
          <p:cNvPr id="5" name="Picture 4" descr="https://cdn.discordapp.com/attachments/788589659218903092/811043439034499122/unknow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74" y="1110702"/>
            <a:ext cx="5937052" cy="27606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24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 Controlle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9FBFC"/>
      </a:accent1>
      <a:accent2>
        <a:srgbClr val="6400A9"/>
      </a:accent2>
      <a:accent3>
        <a:srgbClr val="FFC95C"/>
      </a:accent3>
      <a:accent4>
        <a:srgbClr val="DC06A6"/>
      </a:accent4>
      <a:accent5>
        <a:srgbClr val="963BE0"/>
      </a:accent5>
      <a:accent6>
        <a:srgbClr val="00E1B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620</Words>
  <Application>Microsoft Office PowerPoint</Application>
  <PresentationFormat>On-screen Show (16:9)</PresentationFormat>
  <Paragraphs>114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Fira Sans Light</vt:lpstr>
      <vt:lpstr>Fira Sans Extra Condensed</vt:lpstr>
      <vt:lpstr>Fira Sans Extra Condensed SemiBold</vt:lpstr>
      <vt:lpstr>Roboto</vt:lpstr>
      <vt:lpstr>Courier New</vt:lpstr>
      <vt:lpstr>Arial</vt:lpstr>
      <vt:lpstr>Fira Sans Extra Condensed Medium</vt:lpstr>
      <vt:lpstr>Game Controller Infographics by Slidesgo</vt:lpstr>
      <vt:lpstr>TIC-TAC-TOE</vt:lpstr>
      <vt:lpstr>Deskripsi Aplikasi</vt:lpstr>
      <vt:lpstr>DESKRIPSI APLIKASI</vt:lpstr>
      <vt:lpstr>TIME LINE PENGERJAAN</vt:lpstr>
      <vt:lpstr>PERANCANGAN GAME</vt:lpstr>
      <vt:lpstr>PowerPoint Presentation</vt:lpstr>
      <vt:lpstr>PowerPoint Presentation</vt:lpstr>
      <vt:lpstr>PowerPoint Presentation</vt:lpstr>
      <vt:lpstr>PowerPoint Presentation</vt:lpstr>
      <vt:lpstr>Sketsa Rancangan</vt:lpstr>
      <vt:lpstr>Sketsa Tampilan : Main Menu</vt:lpstr>
      <vt:lpstr>Sketsa Tampilan : Color Theme</vt:lpstr>
      <vt:lpstr>Sketsa Tampilan : Result</vt:lpstr>
      <vt:lpstr>Selengkapnya di</vt:lpstr>
      <vt:lpstr>Desain dan Perancangan</vt:lpstr>
      <vt:lpstr>Kebutuhan Data</vt:lpstr>
      <vt:lpstr>Flow Chart</vt:lpstr>
      <vt:lpstr>Flowchart Utama</vt:lpstr>
      <vt:lpstr>Bisa juga dicek di</vt:lpstr>
      <vt:lpstr>Structure Chart</vt:lpstr>
      <vt:lpstr>Structure Chart</vt:lpstr>
      <vt:lpstr>Structure Chart</vt:lpstr>
      <vt:lpstr>Bisa juga dicek di</vt:lpstr>
      <vt:lpstr>Modul 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Akhir Program</vt:lpstr>
      <vt:lpstr>Main Menu</vt:lpstr>
      <vt:lpstr>Help 1.0</vt:lpstr>
      <vt:lpstr>Help 1.1</vt:lpstr>
      <vt:lpstr>Help 1.2</vt:lpstr>
      <vt:lpstr>CoColor Theme</vt:lpstr>
      <vt:lpstr>High Score</vt:lpstr>
      <vt:lpstr>Credit</vt:lpstr>
      <vt:lpstr>Exit</vt:lpstr>
      <vt:lpstr>Pemilihan Board Game</vt:lpstr>
      <vt:lpstr>Mode Permainan</vt:lpstr>
      <vt:lpstr>Input players name</vt:lpstr>
      <vt:lpstr>Pemilihan Level</vt:lpstr>
      <vt:lpstr>Gameplay Board Game 3x3</vt:lpstr>
      <vt:lpstr>Gameplay Board Game 5x5</vt:lpstr>
      <vt:lpstr>Gameplay Board Game 7x7</vt:lpstr>
      <vt:lpstr>Result</vt:lpstr>
      <vt:lpstr>Penutup</vt:lpstr>
      <vt:lpstr>Penutup</vt:lpstr>
      <vt:lpstr>KONTRIBUSI TIAP ANGGOTA</vt:lpstr>
      <vt:lpstr>PowerPoint Presentation</vt:lpstr>
      <vt:lpstr>Demo Program</vt:lpstr>
      <vt:lpstr>Lesson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cp:lastModifiedBy>Muhammad Azhar Alauddin</cp:lastModifiedBy>
  <cp:revision>16</cp:revision>
  <dcterms:modified xsi:type="dcterms:W3CDTF">2021-02-17T05:55:09Z</dcterms:modified>
</cp:coreProperties>
</file>