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9" r:id="rId4"/>
    <p:sldId id="268" r:id="rId5"/>
    <p:sldId id="264" r:id="rId6"/>
    <p:sldId id="260" r:id="rId7"/>
    <p:sldId id="267" r:id="rId8"/>
    <p:sldId id="266" r:id="rId9"/>
    <p:sldId id="265" r:id="rId10"/>
    <p:sldId id="261" r:id="rId11"/>
    <p:sldId id="262" r:id="rId12"/>
    <p:sldId id="263" r:id="rId13"/>
    <p:sldId id="258" r:id="rId14"/>
  </p:sldIdLst>
  <p:sldSz cx="9144000" cy="5143500" type="screen16x9"/>
  <p:notesSz cx="6858000" cy="9144000"/>
  <p:embeddedFontLst>
    <p:embeddedFont>
      <p:font typeface="Teko" panose="020B0604020202020204" charset="0"/>
      <p:regular r:id="rId16"/>
      <p:bold r:id="rId17"/>
    </p:embeddedFont>
    <p:embeddedFont>
      <p:font typeface="Concert One" panose="020B0604020202020204" charset="0"/>
      <p:regular r:id="rId18"/>
    </p:embeddedFont>
    <p:embeddedFont>
      <p:font typeface="Roboto Condensed Light" panose="02000000000000000000" pitchFamily="2" charset="0"/>
      <p:regular r:id="rId19"/>
      <p:italic r:id="rId20"/>
    </p:embeddedFont>
    <p:embeddedFont>
      <p:font typeface="Baloo 2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D2"/>
    <a:srgbClr val="000000"/>
    <a:srgbClr val="00004D"/>
    <a:srgbClr val="00B9FF"/>
    <a:srgbClr val="FF7A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C4F870-E0F4-4612-A161-493551C4B838}">
  <a:tblStyle styleId="{E6C4F870-E0F4-4612-A161-493551C4B8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81" autoAdjust="0"/>
  </p:normalViewPr>
  <p:slideViewPr>
    <p:cSldViewPr snapToGrid="0">
      <p:cViewPr varScale="1">
        <p:scale>
          <a:sx n="86" d="100"/>
          <a:sy n="86" d="100"/>
        </p:scale>
        <p:origin x="8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265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442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252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51a045c94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851a045c94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888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259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636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878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40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09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4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164;p4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909125" y="1162300"/>
            <a:ext cx="7406100" cy="32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67218" y="3198757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"/>
          <p:cNvSpPr/>
          <p:nvPr/>
        </p:nvSpPr>
        <p:spPr>
          <a:xfrm>
            <a:off x="586636" y="38793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"/>
          <p:cNvSpPr/>
          <p:nvPr/>
        </p:nvSpPr>
        <p:spPr>
          <a:xfrm>
            <a:off x="-158698" y="420391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"/>
          <p:cNvSpPr/>
          <p:nvPr/>
        </p:nvSpPr>
        <p:spPr>
          <a:xfrm>
            <a:off x="247689" y="17754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"/>
          <p:cNvSpPr/>
          <p:nvPr/>
        </p:nvSpPr>
        <p:spPr>
          <a:xfrm>
            <a:off x="586625" y="271093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13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52" name="Google Shape;352;p1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53" name="Google Shape;353;p1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1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/>
          <p:nvPr/>
        </p:nvSpPr>
        <p:spPr>
          <a:xfrm>
            <a:off x="1074049" y="2338638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1074049" y="368451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3"/>
          <p:cNvSpPr/>
          <p:nvPr/>
        </p:nvSpPr>
        <p:spPr>
          <a:xfrm>
            <a:off x="5233249" y="2338638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5233249" y="368451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>
            <a:off x="5233249" y="98216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>
            <a:off x="1074049" y="99276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/>
          </p:nvPr>
        </p:nvSpPr>
        <p:spPr>
          <a:xfrm>
            <a:off x="1484700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1"/>
          </p:nvPr>
        </p:nvSpPr>
        <p:spPr>
          <a:xfrm>
            <a:off x="1484700" y="128936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2" hasCustomPrompt="1"/>
          </p:nvPr>
        </p:nvSpPr>
        <p:spPr>
          <a:xfrm>
            <a:off x="947300" y="1030161"/>
            <a:ext cx="496800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3"/>
          </p:nvPr>
        </p:nvSpPr>
        <p:spPr>
          <a:xfrm>
            <a:off x="5645353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4"/>
          </p:nvPr>
        </p:nvSpPr>
        <p:spPr>
          <a:xfrm>
            <a:off x="5645353" y="131376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5" hasCustomPrompt="1"/>
          </p:nvPr>
        </p:nvSpPr>
        <p:spPr>
          <a:xfrm>
            <a:off x="5131893" y="102934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6"/>
          </p:nvPr>
        </p:nvSpPr>
        <p:spPr>
          <a:xfrm>
            <a:off x="1484700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7"/>
          </p:nvPr>
        </p:nvSpPr>
        <p:spPr>
          <a:xfrm>
            <a:off x="1484700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title" idx="8" hasCustomPrompt="1"/>
          </p:nvPr>
        </p:nvSpPr>
        <p:spPr>
          <a:xfrm>
            <a:off x="974350" y="2381782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9"/>
          </p:nvPr>
        </p:nvSpPr>
        <p:spPr>
          <a:xfrm>
            <a:off x="5645353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6" name="Google Shape;376;p13"/>
          <p:cNvSpPr txBox="1">
            <a:spLocks noGrp="1"/>
          </p:cNvSpPr>
          <p:nvPr>
            <p:ph type="subTitle" idx="13"/>
          </p:nvPr>
        </p:nvSpPr>
        <p:spPr>
          <a:xfrm>
            <a:off x="5645353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14" hasCustomPrompt="1"/>
          </p:nvPr>
        </p:nvSpPr>
        <p:spPr>
          <a:xfrm>
            <a:off x="5131893" y="2390018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15"/>
          </p:nvPr>
        </p:nvSpPr>
        <p:spPr>
          <a:xfrm>
            <a:off x="1484700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9" name="Google Shape;379;p13"/>
          <p:cNvSpPr txBox="1">
            <a:spLocks noGrp="1"/>
          </p:cNvSpPr>
          <p:nvPr>
            <p:ph type="subTitle" idx="16"/>
          </p:nvPr>
        </p:nvSpPr>
        <p:spPr>
          <a:xfrm>
            <a:off x="1484700" y="401071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0" name="Google Shape;380;p13"/>
          <p:cNvSpPr txBox="1">
            <a:spLocks noGrp="1"/>
          </p:cNvSpPr>
          <p:nvPr>
            <p:ph type="title" idx="17" hasCustomPrompt="1"/>
          </p:nvPr>
        </p:nvSpPr>
        <p:spPr>
          <a:xfrm>
            <a:off x="974350" y="3742457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>
            <a:spLocks noGrp="1"/>
          </p:cNvSpPr>
          <p:nvPr>
            <p:ph type="title" idx="18"/>
          </p:nvPr>
        </p:nvSpPr>
        <p:spPr>
          <a:xfrm>
            <a:off x="5645353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19"/>
          </p:nvPr>
        </p:nvSpPr>
        <p:spPr>
          <a:xfrm>
            <a:off x="5645353" y="401071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title" idx="20" hasCustomPrompt="1"/>
          </p:nvPr>
        </p:nvSpPr>
        <p:spPr>
          <a:xfrm>
            <a:off x="5131893" y="375069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13"/>
          <p:cNvSpPr/>
          <p:nvPr/>
        </p:nvSpPr>
        <p:spPr>
          <a:xfrm>
            <a:off x="8334813" y="154328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"/>
          <p:cNvSpPr/>
          <p:nvPr/>
        </p:nvSpPr>
        <p:spPr>
          <a:xfrm>
            <a:off x="8822286" y="206721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3"/>
          <p:cNvSpPr/>
          <p:nvPr/>
        </p:nvSpPr>
        <p:spPr>
          <a:xfrm>
            <a:off x="8122940" y="647781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3"/>
          <p:cNvSpPr/>
          <p:nvPr/>
        </p:nvSpPr>
        <p:spPr>
          <a:xfrm>
            <a:off x="8832877" y="11849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3142780" y="1175658"/>
            <a:ext cx="2858437" cy="13027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TIC TAC TOE</a:t>
            </a:r>
            <a:br>
              <a:rPr lang="en-US" sz="4400" dirty="0" smtClean="0"/>
            </a:br>
            <a:r>
              <a:rPr lang="en-US" sz="4400" dirty="0" smtClean="0"/>
              <a:t>GAME</a:t>
            </a:r>
            <a:endParaRPr sz="4400"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3432552" y="2478387"/>
            <a:ext cx="2278896" cy="1962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[ 1 ] Start</a:t>
            </a:r>
          </a:p>
          <a:p>
            <a:pPr marL="0" indent="0"/>
            <a:r>
              <a:rPr lang="en" sz="2000" dirty="0"/>
              <a:t>[ </a:t>
            </a:r>
            <a:r>
              <a:rPr lang="en" sz="2000" dirty="0" smtClean="0"/>
              <a:t>2 </a:t>
            </a:r>
            <a:r>
              <a:rPr lang="en" sz="2000" dirty="0"/>
              <a:t>] </a:t>
            </a:r>
            <a:r>
              <a:rPr lang="en" sz="2000" dirty="0" smtClean="0"/>
              <a:t>Help</a:t>
            </a:r>
          </a:p>
          <a:p>
            <a:pPr marL="0" lvl="0" indent="0"/>
            <a:r>
              <a:rPr lang="en" sz="2000" dirty="0"/>
              <a:t>[ </a:t>
            </a:r>
            <a:r>
              <a:rPr lang="en" sz="2000" dirty="0" smtClean="0"/>
              <a:t>3 </a:t>
            </a:r>
            <a:r>
              <a:rPr lang="en" sz="2000" dirty="0"/>
              <a:t>] </a:t>
            </a:r>
            <a:r>
              <a:rPr lang="en" sz="2000" dirty="0" smtClean="0"/>
              <a:t>Color Theme</a:t>
            </a:r>
          </a:p>
          <a:p>
            <a:pPr marL="0" lvl="0" indent="0"/>
            <a:r>
              <a:rPr lang="en" sz="2000" dirty="0" smtClean="0"/>
              <a:t>[ 4 ] Credit</a:t>
            </a:r>
          </a:p>
          <a:p>
            <a:pPr marL="0" lvl="0" indent="0"/>
            <a:r>
              <a:rPr lang="en" sz="2000" dirty="0" smtClean="0"/>
              <a:t>[ 5 ] Highscore</a:t>
            </a:r>
          </a:p>
          <a:p>
            <a:pPr marL="0" lvl="0" indent="0"/>
            <a:r>
              <a:rPr lang="en" sz="2000" dirty="0" smtClean="0"/>
              <a:t>[ 6 ] Exit</a:t>
            </a:r>
            <a:endParaRPr lang="en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906706" y="1175658"/>
            <a:ext cx="3330589" cy="12786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BOARD GAME</a:t>
            </a:r>
            <a:br>
              <a:rPr lang="en-US" sz="4400" dirty="0" smtClean="0"/>
            </a:br>
            <a:r>
              <a:rPr lang="en-US" sz="4400" dirty="0" smtClean="0"/>
              <a:t>3X3</a:t>
            </a:r>
            <a:endParaRPr lang="en-US" sz="4400" dirty="0"/>
          </a:p>
        </p:txBody>
      </p:sp>
      <p:pic>
        <p:nvPicPr>
          <p:cNvPr id="1026" name="Picture 2" descr="Hasil gambar untuk tic tac toe 3x3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201" y="2593975"/>
            <a:ext cx="1923598" cy="1923599"/>
          </a:xfrm>
          <a:prstGeom prst="rect">
            <a:avLst/>
          </a:prstGeom>
          <a:noFill/>
          <a:ln w="57150">
            <a:solidFill>
              <a:srgbClr val="008ED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7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3142780" y="1074058"/>
            <a:ext cx="2858437" cy="872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GAMEPLAY</a:t>
            </a:r>
            <a:endParaRPr lang="en-US" sz="4400" dirty="0"/>
          </a:p>
        </p:txBody>
      </p:sp>
      <p:pic>
        <p:nvPicPr>
          <p:cNvPr id="1026" name="Picture 2" descr="Hasil gambar untuk tic tac toe 3x3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99" y="2098675"/>
            <a:ext cx="1923598" cy="1923599"/>
          </a:xfrm>
          <a:prstGeom prst="rect">
            <a:avLst/>
          </a:prstGeom>
          <a:noFill/>
          <a:ln w="57150">
            <a:solidFill>
              <a:srgbClr val="008ED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3468781" y="4174674"/>
            <a:ext cx="2206439" cy="594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Azhar’s turn</a:t>
            </a:r>
          </a:p>
        </p:txBody>
      </p:sp>
    </p:spTree>
    <p:extLst>
      <p:ext uri="{BB962C8B-B14F-4D97-AF65-F5344CB8AC3E}">
        <p14:creationId xmlns:p14="http://schemas.microsoft.com/office/powerpoint/2010/main" val="31984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3142780" y="1074058"/>
            <a:ext cx="2858437" cy="872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RESULT</a:t>
            </a:r>
            <a:endParaRPr lang="en-US" sz="4400" dirty="0"/>
          </a:p>
        </p:txBody>
      </p:sp>
      <p:pic>
        <p:nvPicPr>
          <p:cNvPr id="1026" name="Picture 2" descr="Hasil gambar untuk tic tac toe 3x3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99" y="2098675"/>
            <a:ext cx="1923598" cy="1923599"/>
          </a:xfrm>
          <a:prstGeom prst="rect">
            <a:avLst/>
          </a:prstGeom>
          <a:noFill/>
          <a:ln w="57150">
            <a:solidFill>
              <a:srgbClr val="008ED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3468781" y="4174674"/>
            <a:ext cx="2206439" cy="594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Difa wins</a:t>
            </a:r>
          </a:p>
        </p:txBody>
      </p:sp>
    </p:spTree>
    <p:extLst>
      <p:ext uri="{BB962C8B-B14F-4D97-AF65-F5344CB8AC3E}">
        <p14:creationId xmlns:p14="http://schemas.microsoft.com/office/powerpoint/2010/main" val="27804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8283" y="702527"/>
            <a:ext cx="7281746" cy="4081346"/>
          </a:xfrm>
          <a:prstGeom prst="rect">
            <a:avLst/>
          </a:prstGeom>
          <a:solidFill>
            <a:srgbClr val="FF7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Google Shape;751;p30"/>
          <p:cNvSpPr txBox="1">
            <a:spLocks noGrp="1"/>
          </p:cNvSpPr>
          <p:nvPr>
            <p:ph type="title"/>
          </p:nvPr>
        </p:nvSpPr>
        <p:spPr>
          <a:xfrm>
            <a:off x="1720371" y="2077044"/>
            <a:ext cx="1807233" cy="511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White</a:t>
            </a:r>
            <a:endParaRPr dirty="0"/>
          </a:p>
        </p:txBody>
      </p:sp>
      <p:sp>
        <p:nvSpPr>
          <p:cNvPr id="752" name="Google Shape;752;p30"/>
          <p:cNvSpPr txBox="1">
            <a:spLocks noGrp="1"/>
          </p:cNvSpPr>
          <p:nvPr>
            <p:ph type="subTitle" idx="1"/>
          </p:nvPr>
        </p:nvSpPr>
        <p:spPr>
          <a:xfrm>
            <a:off x="1702595" y="1599242"/>
            <a:ext cx="1350997" cy="595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 smtClean="0"/>
              <a:t>Text Color</a:t>
            </a:r>
            <a:endParaRPr sz="1800" b="1" u="sng" dirty="0"/>
          </a:p>
        </p:txBody>
      </p:sp>
      <p:sp>
        <p:nvSpPr>
          <p:cNvPr id="5" name="Oval 4"/>
          <p:cNvSpPr/>
          <p:nvPr/>
        </p:nvSpPr>
        <p:spPr>
          <a:xfrm>
            <a:off x="1252844" y="2120590"/>
            <a:ext cx="343829" cy="343829"/>
          </a:xfrm>
          <a:prstGeom prst="ellipse">
            <a:avLst/>
          </a:prstGeom>
          <a:solidFill>
            <a:srgbClr val="00B9FF"/>
          </a:solidFill>
          <a:ln>
            <a:solidFill>
              <a:srgbClr val="000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736;p28"/>
          <p:cNvSpPr txBox="1">
            <a:spLocks/>
          </p:cNvSpPr>
          <p:nvPr/>
        </p:nvSpPr>
        <p:spPr>
          <a:xfrm>
            <a:off x="2716605" y="340977"/>
            <a:ext cx="3710791" cy="130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Teko"/>
              <a:buNone/>
              <a:defRPr sz="20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eko"/>
              <a:buNone/>
              <a:defRPr sz="1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pPr algn="ctr"/>
            <a:r>
              <a:rPr lang="en-US" sz="4400" dirty="0" smtClean="0"/>
              <a:t>COLOR THEME</a:t>
            </a:r>
            <a:endParaRPr lang="en-US" sz="4400" dirty="0"/>
          </a:p>
        </p:txBody>
      </p:sp>
      <p:sp>
        <p:nvSpPr>
          <p:cNvPr id="750" name="Google Shape;750;p30"/>
          <p:cNvSpPr txBox="1">
            <a:spLocks noGrp="1"/>
          </p:cNvSpPr>
          <p:nvPr>
            <p:ph type="title" idx="2"/>
          </p:nvPr>
        </p:nvSpPr>
        <p:spPr>
          <a:xfrm>
            <a:off x="1191787" y="2194448"/>
            <a:ext cx="422662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01</a:t>
            </a:r>
            <a:endParaRPr sz="1800" dirty="0"/>
          </a:p>
        </p:txBody>
      </p:sp>
      <p:sp>
        <p:nvSpPr>
          <p:cNvPr id="42" name="Google Shape;752;p30"/>
          <p:cNvSpPr txBox="1">
            <a:spLocks noGrp="1"/>
          </p:cNvSpPr>
          <p:nvPr>
            <p:ph type="subTitle" idx="1"/>
          </p:nvPr>
        </p:nvSpPr>
        <p:spPr>
          <a:xfrm>
            <a:off x="5729981" y="1642212"/>
            <a:ext cx="2101367" cy="595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 smtClean="0"/>
              <a:t>Background Color</a:t>
            </a:r>
            <a:endParaRPr sz="1800" b="1" u="sng" dirty="0"/>
          </a:p>
        </p:txBody>
      </p:sp>
      <p:sp>
        <p:nvSpPr>
          <p:cNvPr id="45" name="Google Shape;751;p30"/>
          <p:cNvSpPr txBox="1">
            <a:spLocks noGrp="1"/>
          </p:cNvSpPr>
          <p:nvPr>
            <p:ph type="title"/>
          </p:nvPr>
        </p:nvSpPr>
        <p:spPr>
          <a:xfrm>
            <a:off x="6047234" y="2077044"/>
            <a:ext cx="1807233" cy="511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Purple</a:t>
            </a:r>
            <a:endParaRPr dirty="0"/>
          </a:p>
        </p:txBody>
      </p:sp>
      <p:sp>
        <p:nvSpPr>
          <p:cNvPr id="46" name="Oval 45"/>
          <p:cNvSpPr/>
          <p:nvPr/>
        </p:nvSpPr>
        <p:spPr>
          <a:xfrm>
            <a:off x="5579707" y="2120590"/>
            <a:ext cx="343829" cy="343829"/>
          </a:xfrm>
          <a:prstGeom prst="ellipse">
            <a:avLst/>
          </a:prstGeom>
          <a:solidFill>
            <a:srgbClr val="00B9FF"/>
          </a:solidFill>
          <a:ln>
            <a:solidFill>
              <a:srgbClr val="000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oogle Shape;750;p30"/>
          <p:cNvSpPr txBox="1">
            <a:spLocks noGrp="1"/>
          </p:cNvSpPr>
          <p:nvPr>
            <p:ph type="title" idx="2"/>
          </p:nvPr>
        </p:nvSpPr>
        <p:spPr>
          <a:xfrm>
            <a:off x="5518650" y="2194448"/>
            <a:ext cx="422662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01</a:t>
            </a:r>
            <a:endParaRPr sz="1800" dirty="0"/>
          </a:p>
        </p:txBody>
      </p:sp>
      <p:sp>
        <p:nvSpPr>
          <p:cNvPr id="48" name="Google Shape;751;p30"/>
          <p:cNvSpPr txBox="1">
            <a:spLocks noGrp="1"/>
          </p:cNvSpPr>
          <p:nvPr>
            <p:ph type="title"/>
          </p:nvPr>
        </p:nvSpPr>
        <p:spPr>
          <a:xfrm>
            <a:off x="6047234" y="2685435"/>
            <a:ext cx="1807233" cy="511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Aqua</a:t>
            </a:r>
            <a:endParaRPr dirty="0"/>
          </a:p>
        </p:txBody>
      </p:sp>
      <p:sp>
        <p:nvSpPr>
          <p:cNvPr id="49" name="Oval 48"/>
          <p:cNvSpPr/>
          <p:nvPr/>
        </p:nvSpPr>
        <p:spPr>
          <a:xfrm>
            <a:off x="5579707" y="2728981"/>
            <a:ext cx="343829" cy="343829"/>
          </a:xfrm>
          <a:prstGeom prst="ellipse">
            <a:avLst/>
          </a:prstGeom>
          <a:solidFill>
            <a:srgbClr val="00B9FF"/>
          </a:solidFill>
          <a:ln>
            <a:solidFill>
              <a:srgbClr val="000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Google Shape;750;p30"/>
          <p:cNvSpPr txBox="1">
            <a:spLocks noGrp="1"/>
          </p:cNvSpPr>
          <p:nvPr>
            <p:ph type="title" idx="2"/>
          </p:nvPr>
        </p:nvSpPr>
        <p:spPr>
          <a:xfrm>
            <a:off x="5537700" y="2802839"/>
            <a:ext cx="422662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02</a:t>
            </a:r>
            <a:endParaRPr sz="1800" dirty="0"/>
          </a:p>
        </p:txBody>
      </p:sp>
      <p:sp>
        <p:nvSpPr>
          <p:cNvPr id="51" name="Google Shape;751;p30"/>
          <p:cNvSpPr txBox="1">
            <a:spLocks noGrp="1"/>
          </p:cNvSpPr>
          <p:nvPr>
            <p:ph type="title"/>
          </p:nvPr>
        </p:nvSpPr>
        <p:spPr>
          <a:xfrm>
            <a:off x="6047234" y="3378179"/>
            <a:ext cx="1807233" cy="511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Red</a:t>
            </a:r>
            <a:endParaRPr dirty="0"/>
          </a:p>
        </p:txBody>
      </p:sp>
      <p:sp>
        <p:nvSpPr>
          <p:cNvPr id="52" name="Oval 51"/>
          <p:cNvSpPr/>
          <p:nvPr/>
        </p:nvSpPr>
        <p:spPr>
          <a:xfrm>
            <a:off x="5579707" y="3421725"/>
            <a:ext cx="343829" cy="343829"/>
          </a:xfrm>
          <a:prstGeom prst="ellipse">
            <a:avLst/>
          </a:prstGeom>
          <a:solidFill>
            <a:srgbClr val="00B9FF"/>
          </a:solidFill>
          <a:ln>
            <a:solidFill>
              <a:srgbClr val="000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Google Shape;750;p30"/>
          <p:cNvSpPr txBox="1">
            <a:spLocks noGrp="1"/>
          </p:cNvSpPr>
          <p:nvPr>
            <p:ph type="title" idx="2"/>
          </p:nvPr>
        </p:nvSpPr>
        <p:spPr>
          <a:xfrm>
            <a:off x="5547225" y="3495583"/>
            <a:ext cx="422662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03</a:t>
            </a:r>
            <a:endParaRPr sz="1800" dirty="0"/>
          </a:p>
        </p:txBody>
      </p:sp>
      <p:sp>
        <p:nvSpPr>
          <p:cNvPr id="54" name="Google Shape;751;p30"/>
          <p:cNvSpPr txBox="1">
            <a:spLocks noGrp="1"/>
          </p:cNvSpPr>
          <p:nvPr>
            <p:ph type="title"/>
          </p:nvPr>
        </p:nvSpPr>
        <p:spPr>
          <a:xfrm>
            <a:off x="6047234" y="3963772"/>
            <a:ext cx="1807233" cy="511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Light Blue</a:t>
            </a:r>
            <a:endParaRPr dirty="0"/>
          </a:p>
        </p:txBody>
      </p:sp>
      <p:sp>
        <p:nvSpPr>
          <p:cNvPr id="55" name="Oval 54"/>
          <p:cNvSpPr/>
          <p:nvPr/>
        </p:nvSpPr>
        <p:spPr>
          <a:xfrm>
            <a:off x="5579707" y="4007318"/>
            <a:ext cx="343829" cy="343829"/>
          </a:xfrm>
          <a:prstGeom prst="ellipse">
            <a:avLst/>
          </a:prstGeom>
          <a:solidFill>
            <a:srgbClr val="00B9FF"/>
          </a:solidFill>
          <a:ln>
            <a:solidFill>
              <a:srgbClr val="000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oogle Shape;750;p30"/>
          <p:cNvSpPr txBox="1">
            <a:spLocks noGrp="1"/>
          </p:cNvSpPr>
          <p:nvPr>
            <p:ph type="title" idx="2"/>
          </p:nvPr>
        </p:nvSpPr>
        <p:spPr>
          <a:xfrm>
            <a:off x="5547225" y="4081176"/>
            <a:ext cx="422662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04</a:t>
            </a:r>
            <a:endParaRPr sz="1800" dirty="0"/>
          </a:p>
        </p:txBody>
      </p:sp>
      <p:sp>
        <p:nvSpPr>
          <p:cNvPr id="57" name="Google Shape;751;p30"/>
          <p:cNvSpPr txBox="1">
            <a:spLocks noGrp="1"/>
          </p:cNvSpPr>
          <p:nvPr>
            <p:ph type="title"/>
          </p:nvPr>
        </p:nvSpPr>
        <p:spPr>
          <a:xfrm>
            <a:off x="1720371" y="2685435"/>
            <a:ext cx="1807233" cy="511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Blue</a:t>
            </a:r>
            <a:endParaRPr dirty="0"/>
          </a:p>
        </p:txBody>
      </p:sp>
      <p:sp>
        <p:nvSpPr>
          <p:cNvPr id="58" name="Oval 57"/>
          <p:cNvSpPr/>
          <p:nvPr/>
        </p:nvSpPr>
        <p:spPr>
          <a:xfrm>
            <a:off x="1252844" y="2728981"/>
            <a:ext cx="343829" cy="343829"/>
          </a:xfrm>
          <a:prstGeom prst="ellipse">
            <a:avLst/>
          </a:prstGeom>
          <a:solidFill>
            <a:srgbClr val="00B9FF"/>
          </a:solidFill>
          <a:ln>
            <a:solidFill>
              <a:srgbClr val="000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750;p30"/>
          <p:cNvSpPr txBox="1">
            <a:spLocks noGrp="1"/>
          </p:cNvSpPr>
          <p:nvPr>
            <p:ph type="title" idx="2"/>
          </p:nvPr>
        </p:nvSpPr>
        <p:spPr>
          <a:xfrm>
            <a:off x="1220362" y="2812364"/>
            <a:ext cx="422662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02</a:t>
            </a:r>
            <a:endParaRPr sz="1800" dirty="0"/>
          </a:p>
        </p:txBody>
      </p:sp>
      <p:sp>
        <p:nvSpPr>
          <p:cNvPr id="60" name="Google Shape;751;p30"/>
          <p:cNvSpPr txBox="1">
            <a:spLocks noGrp="1"/>
          </p:cNvSpPr>
          <p:nvPr>
            <p:ph type="title"/>
          </p:nvPr>
        </p:nvSpPr>
        <p:spPr>
          <a:xfrm>
            <a:off x="1720371" y="3378179"/>
            <a:ext cx="1807233" cy="511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Gray</a:t>
            </a:r>
            <a:endParaRPr dirty="0"/>
          </a:p>
        </p:txBody>
      </p:sp>
      <p:sp>
        <p:nvSpPr>
          <p:cNvPr id="61" name="Oval 60"/>
          <p:cNvSpPr/>
          <p:nvPr/>
        </p:nvSpPr>
        <p:spPr>
          <a:xfrm>
            <a:off x="1252844" y="3421725"/>
            <a:ext cx="343829" cy="343829"/>
          </a:xfrm>
          <a:prstGeom prst="ellipse">
            <a:avLst/>
          </a:prstGeom>
          <a:solidFill>
            <a:srgbClr val="00B9FF"/>
          </a:solidFill>
          <a:ln>
            <a:solidFill>
              <a:srgbClr val="000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Google Shape;750;p30"/>
          <p:cNvSpPr txBox="1">
            <a:spLocks noGrp="1"/>
          </p:cNvSpPr>
          <p:nvPr>
            <p:ph type="title" idx="2"/>
          </p:nvPr>
        </p:nvSpPr>
        <p:spPr>
          <a:xfrm>
            <a:off x="1220362" y="3495583"/>
            <a:ext cx="422662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03</a:t>
            </a:r>
            <a:endParaRPr sz="1800" dirty="0"/>
          </a:p>
        </p:txBody>
      </p:sp>
      <p:sp>
        <p:nvSpPr>
          <p:cNvPr id="67" name="Google Shape;751;p30"/>
          <p:cNvSpPr txBox="1">
            <a:spLocks noGrp="1"/>
          </p:cNvSpPr>
          <p:nvPr>
            <p:ph type="title"/>
          </p:nvPr>
        </p:nvSpPr>
        <p:spPr>
          <a:xfrm>
            <a:off x="1720371" y="4013460"/>
            <a:ext cx="1807233" cy="511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Pink</a:t>
            </a:r>
            <a:endParaRPr dirty="0"/>
          </a:p>
        </p:txBody>
      </p:sp>
      <p:sp>
        <p:nvSpPr>
          <p:cNvPr id="68" name="Oval 67"/>
          <p:cNvSpPr/>
          <p:nvPr/>
        </p:nvSpPr>
        <p:spPr>
          <a:xfrm>
            <a:off x="1252844" y="4057006"/>
            <a:ext cx="343829" cy="343829"/>
          </a:xfrm>
          <a:prstGeom prst="ellipse">
            <a:avLst/>
          </a:prstGeom>
          <a:solidFill>
            <a:srgbClr val="00B9FF"/>
          </a:solidFill>
          <a:ln>
            <a:solidFill>
              <a:srgbClr val="0000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Google Shape;750;p30"/>
          <p:cNvSpPr txBox="1">
            <a:spLocks noGrp="1"/>
          </p:cNvSpPr>
          <p:nvPr>
            <p:ph type="title" idx="2"/>
          </p:nvPr>
        </p:nvSpPr>
        <p:spPr>
          <a:xfrm>
            <a:off x="1220362" y="4130864"/>
            <a:ext cx="422662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04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697475" y="589600"/>
            <a:ext cx="7733400" cy="832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HIGHSCORE </a:t>
            </a:r>
            <a:endParaRPr sz="4400" dirty="0"/>
          </a:p>
        </p:txBody>
      </p:sp>
      <p:sp>
        <p:nvSpPr>
          <p:cNvPr id="743" name="Google Shape;743;p29"/>
          <p:cNvSpPr txBox="1">
            <a:spLocks noGrp="1"/>
          </p:cNvSpPr>
          <p:nvPr>
            <p:ph type="body" idx="1"/>
          </p:nvPr>
        </p:nvSpPr>
        <p:spPr>
          <a:xfrm>
            <a:off x="1226656" y="1422397"/>
            <a:ext cx="994030" cy="394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 smtClean="0">
                <a:solidFill>
                  <a:schemeClr val="accent3"/>
                </a:solidFill>
              </a:rPr>
              <a:t>Nama</a:t>
            </a:r>
            <a:endParaRPr sz="1800" u="sng" dirty="0">
              <a:solidFill>
                <a:schemeClr val="accent3"/>
              </a:solidFill>
            </a:endParaRPr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43;p29"/>
          <p:cNvSpPr txBox="1">
            <a:spLocks/>
          </p:cNvSpPr>
          <p:nvPr/>
        </p:nvSpPr>
        <p:spPr>
          <a:xfrm>
            <a:off x="2614397" y="1422397"/>
            <a:ext cx="994030" cy="39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buFont typeface="Concert One"/>
              <a:buNone/>
            </a:pPr>
            <a:r>
              <a:rPr lang="en-US" sz="1800" u="sng" dirty="0" smtClean="0">
                <a:solidFill>
                  <a:schemeClr val="accent3"/>
                </a:solidFill>
              </a:rPr>
              <a:t>Grid</a:t>
            </a:r>
            <a:endParaRPr lang="en-US" sz="1800" u="sng" dirty="0">
              <a:solidFill>
                <a:schemeClr val="accent3"/>
              </a:solidFill>
            </a:endParaRPr>
          </a:p>
        </p:txBody>
      </p:sp>
      <p:sp>
        <p:nvSpPr>
          <p:cNvPr id="7" name="Google Shape;743;p29"/>
          <p:cNvSpPr txBox="1">
            <a:spLocks/>
          </p:cNvSpPr>
          <p:nvPr/>
        </p:nvSpPr>
        <p:spPr>
          <a:xfrm>
            <a:off x="4002137" y="1422397"/>
            <a:ext cx="1816771" cy="39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buFont typeface="Concert One"/>
              <a:buNone/>
            </a:pPr>
            <a:r>
              <a:rPr lang="en-US" sz="1800" u="sng" dirty="0" err="1" smtClean="0">
                <a:solidFill>
                  <a:schemeClr val="accent3"/>
                </a:solidFill>
              </a:rPr>
              <a:t>LevelComputer</a:t>
            </a:r>
            <a:endParaRPr lang="en-US" sz="1800" u="sng" dirty="0">
              <a:solidFill>
                <a:schemeClr val="accent3"/>
              </a:solidFill>
            </a:endParaRPr>
          </a:p>
        </p:txBody>
      </p:sp>
      <p:sp>
        <p:nvSpPr>
          <p:cNvPr id="8" name="Google Shape;743;p29"/>
          <p:cNvSpPr txBox="1">
            <a:spLocks/>
          </p:cNvSpPr>
          <p:nvPr/>
        </p:nvSpPr>
        <p:spPr>
          <a:xfrm>
            <a:off x="6212618" y="1422397"/>
            <a:ext cx="1816771" cy="39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buFont typeface="Concert One"/>
              <a:buNone/>
            </a:pPr>
            <a:r>
              <a:rPr lang="en-US" sz="1800" u="sng" dirty="0" smtClean="0">
                <a:solidFill>
                  <a:schemeClr val="accent3"/>
                </a:solidFill>
              </a:rPr>
              <a:t>Time</a:t>
            </a:r>
            <a:endParaRPr lang="en-US" sz="1800" u="sng" dirty="0">
              <a:solidFill>
                <a:schemeClr val="accent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26656" y="2265287"/>
            <a:ext cx="994030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26656" y="2728562"/>
            <a:ext cx="994030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26656" y="3191837"/>
            <a:ext cx="994030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26656" y="3656074"/>
            <a:ext cx="994030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26656" y="4122594"/>
            <a:ext cx="994030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14397" y="2265287"/>
            <a:ext cx="994030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14397" y="2728562"/>
            <a:ext cx="994030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614397" y="3191837"/>
            <a:ext cx="994030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14397" y="3656074"/>
            <a:ext cx="994030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14397" y="4122594"/>
            <a:ext cx="994030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24147" y="2265287"/>
            <a:ext cx="994030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24147" y="2728562"/>
            <a:ext cx="994030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24147" y="3191837"/>
            <a:ext cx="994030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24147" y="3656074"/>
            <a:ext cx="994030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24147" y="4122594"/>
            <a:ext cx="994030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14897" y="2265287"/>
            <a:ext cx="994030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14897" y="2728562"/>
            <a:ext cx="994030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614897" y="3191837"/>
            <a:ext cx="994030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614897" y="3656074"/>
            <a:ext cx="994030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614897" y="4122594"/>
            <a:ext cx="994030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2957738" y="639207"/>
            <a:ext cx="3228525" cy="832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MENU HELP</a:t>
            </a:r>
            <a:endParaRPr sz="4400" dirty="0"/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997159" y="1695452"/>
            <a:ext cx="3149683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168008" y="2038628"/>
            <a:ext cx="4807985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168008" y="2381804"/>
            <a:ext cx="4807985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68008" y="2732689"/>
            <a:ext cx="4807985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997159" y="3379286"/>
            <a:ext cx="3149683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168008" y="3722462"/>
            <a:ext cx="4807985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68008" y="4065638"/>
            <a:ext cx="4807985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168008" y="4416523"/>
            <a:ext cx="4807985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2957738" y="639207"/>
            <a:ext cx="3228525" cy="832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CREDIT</a:t>
            </a:r>
            <a:endParaRPr sz="4400" dirty="0"/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323063" y="1913554"/>
            <a:ext cx="3781007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743;p29"/>
          <p:cNvSpPr txBox="1">
            <a:spLocks noGrp="1"/>
          </p:cNvSpPr>
          <p:nvPr>
            <p:ph type="body" idx="1"/>
          </p:nvPr>
        </p:nvSpPr>
        <p:spPr>
          <a:xfrm>
            <a:off x="1653481" y="1591371"/>
            <a:ext cx="1602676" cy="394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 smtClean="0">
                <a:solidFill>
                  <a:schemeClr val="accent3"/>
                </a:solidFill>
              </a:rPr>
              <a:t>Game’s name : </a:t>
            </a:r>
            <a:endParaRPr sz="1800" u="sng" dirty="0">
              <a:solidFill>
                <a:schemeClr val="accent3"/>
              </a:solidFill>
            </a:endParaRPr>
          </a:p>
        </p:txBody>
      </p:sp>
      <p:sp>
        <p:nvSpPr>
          <p:cNvPr id="14" name="Google Shape;743;p29"/>
          <p:cNvSpPr txBox="1">
            <a:spLocks/>
          </p:cNvSpPr>
          <p:nvPr/>
        </p:nvSpPr>
        <p:spPr>
          <a:xfrm>
            <a:off x="1642328" y="2169127"/>
            <a:ext cx="1602676" cy="39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buFont typeface="Concert One"/>
              <a:buNone/>
            </a:pPr>
            <a:r>
              <a:rPr lang="en-US" sz="1800" u="sng" dirty="0" smtClean="0">
                <a:solidFill>
                  <a:schemeClr val="accent3"/>
                </a:solidFill>
              </a:rPr>
              <a:t>Developer 1 : </a:t>
            </a:r>
            <a:endParaRPr lang="en-US" sz="1800" u="sng" dirty="0">
              <a:solidFill>
                <a:schemeClr val="accent3"/>
              </a:solidFill>
            </a:endParaRPr>
          </a:p>
        </p:txBody>
      </p:sp>
      <p:sp>
        <p:nvSpPr>
          <p:cNvPr id="15" name="Google Shape;743;p29"/>
          <p:cNvSpPr txBox="1">
            <a:spLocks/>
          </p:cNvSpPr>
          <p:nvPr/>
        </p:nvSpPr>
        <p:spPr>
          <a:xfrm>
            <a:off x="1642328" y="2780906"/>
            <a:ext cx="1602676" cy="39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buFont typeface="Concert One"/>
              <a:buNone/>
            </a:pPr>
            <a:r>
              <a:rPr lang="en-US" sz="1800" u="sng" dirty="0" smtClean="0">
                <a:solidFill>
                  <a:schemeClr val="accent3"/>
                </a:solidFill>
              </a:rPr>
              <a:t>Developer 2 : </a:t>
            </a:r>
            <a:endParaRPr lang="en-US" sz="1800" u="sng" dirty="0">
              <a:solidFill>
                <a:schemeClr val="accent3"/>
              </a:solidFill>
            </a:endParaRPr>
          </a:p>
        </p:txBody>
      </p:sp>
      <p:sp>
        <p:nvSpPr>
          <p:cNvPr id="16" name="Google Shape;743;p29"/>
          <p:cNvSpPr txBox="1">
            <a:spLocks/>
          </p:cNvSpPr>
          <p:nvPr/>
        </p:nvSpPr>
        <p:spPr>
          <a:xfrm>
            <a:off x="1664630" y="3388401"/>
            <a:ext cx="1602676" cy="39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buFont typeface="Concert One"/>
              <a:buNone/>
            </a:pPr>
            <a:r>
              <a:rPr lang="en-US" sz="1800" u="sng" dirty="0" smtClean="0">
                <a:solidFill>
                  <a:schemeClr val="accent3"/>
                </a:solidFill>
              </a:rPr>
              <a:t>Comment :</a:t>
            </a:r>
            <a:endParaRPr lang="en-US" sz="1800" u="sng" dirty="0">
              <a:solidFill>
                <a:schemeClr val="accent3"/>
              </a:solidFill>
            </a:endParaRPr>
          </a:p>
        </p:txBody>
      </p:sp>
      <p:sp>
        <p:nvSpPr>
          <p:cNvPr id="17" name="Google Shape;743;p29"/>
          <p:cNvSpPr txBox="1">
            <a:spLocks/>
          </p:cNvSpPr>
          <p:nvPr/>
        </p:nvSpPr>
        <p:spPr>
          <a:xfrm>
            <a:off x="1452761" y="3909352"/>
            <a:ext cx="5159916" cy="39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buFont typeface="Concert One"/>
              <a:buNone/>
            </a:pPr>
            <a:r>
              <a:rPr lang="en-US" sz="1800" b="1" u="sng" dirty="0" smtClean="0">
                <a:solidFill>
                  <a:schemeClr val="accent3"/>
                </a:solidFill>
              </a:rPr>
              <a:t>Thanks! Hope you guys can enjoy this game</a:t>
            </a:r>
            <a:endParaRPr lang="en-US" sz="1800" b="1" u="sng" dirty="0">
              <a:solidFill>
                <a:schemeClr val="accent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23063" y="2517936"/>
            <a:ext cx="3781007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23063" y="3099458"/>
            <a:ext cx="3781007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23063" y="3737210"/>
            <a:ext cx="3781007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705300" y="639207"/>
            <a:ext cx="7733400" cy="832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HOW TO PLAY</a:t>
            </a:r>
            <a:endParaRPr sz="4400" dirty="0"/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997159" y="1695452"/>
            <a:ext cx="3149683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168008" y="2038628"/>
            <a:ext cx="4807985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168008" y="2381804"/>
            <a:ext cx="4807985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68008" y="2732689"/>
            <a:ext cx="4807985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997159" y="3379286"/>
            <a:ext cx="3149683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168008" y="3722462"/>
            <a:ext cx="4807985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68008" y="4065638"/>
            <a:ext cx="4807985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168008" y="4416523"/>
            <a:ext cx="4807985" cy="45719"/>
          </a:xfrm>
          <a:prstGeom prst="rect">
            <a:avLst/>
          </a:prstGeom>
          <a:solidFill>
            <a:srgbClr val="000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9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915111" y="1234203"/>
            <a:ext cx="3313778" cy="872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NAME PLAYER</a:t>
            </a:r>
            <a:endParaRPr lang="en-US" sz="4400"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3259307" y="1902552"/>
            <a:ext cx="2625386" cy="550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Input Player1’s name :</a:t>
            </a:r>
          </a:p>
        </p:txBody>
      </p:sp>
      <p:sp>
        <p:nvSpPr>
          <p:cNvPr id="4" name="Google Shape;737;p28"/>
          <p:cNvSpPr txBox="1">
            <a:spLocks/>
          </p:cNvSpPr>
          <p:nvPr/>
        </p:nvSpPr>
        <p:spPr>
          <a:xfrm>
            <a:off x="3259307" y="2274852"/>
            <a:ext cx="2625386" cy="55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2200" b="0" i="0" u="none" strike="noStrike" cap="none">
                <a:solidFill>
                  <a:schemeClr val="accent5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" sz="2000" u="sng" dirty="0" smtClean="0"/>
              <a:t>Azhar</a:t>
            </a:r>
          </a:p>
        </p:txBody>
      </p:sp>
      <p:sp>
        <p:nvSpPr>
          <p:cNvPr id="5" name="Google Shape;737;p28"/>
          <p:cNvSpPr txBox="1">
            <a:spLocks/>
          </p:cNvSpPr>
          <p:nvPr/>
        </p:nvSpPr>
        <p:spPr>
          <a:xfrm>
            <a:off x="3259307" y="2655155"/>
            <a:ext cx="2625386" cy="55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2200" b="0" i="0" u="none" strike="noStrike" cap="none">
                <a:solidFill>
                  <a:schemeClr val="accent5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" sz="2000" dirty="0" smtClean="0"/>
              <a:t>Azhar’s symbol is ‘X’</a:t>
            </a:r>
          </a:p>
        </p:txBody>
      </p:sp>
      <p:sp>
        <p:nvSpPr>
          <p:cNvPr id="6" name="Google Shape;737;p28"/>
          <p:cNvSpPr txBox="1">
            <a:spLocks/>
          </p:cNvSpPr>
          <p:nvPr/>
        </p:nvSpPr>
        <p:spPr>
          <a:xfrm>
            <a:off x="3259307" y="3212715"/>
            <a:ext cx="2625386" cy="55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2200" b="0" i="0" u="none" strike="noStrike" cap="none">
                <a:solidFill>
                  <a:schemeClr val="accent5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" sz="2000" dirty="0" smtClean="0"/>
              <a:t>Input Player2’s name :</a:t>
            </a:r>
          </a:p>
        </p:txBody>
      </p:sp>
      <p:sp>
        <p:nvSpPr>
          <p:cNvPr id="7" name="Google Shape;737;p28"/>
          <p:cNvSpPr txBox="1">
            <a:spLocks/>
          </p:cNvSpPr>
          <p:nvPr/>
        </p:nvSpPr>
        <p:spPr>
          <a:xfrm>
            <a:off x="3259307" y="3596166"/>
            <a:ext cx="2625386" cy="55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2200" b="0" i="0" u="none" strike="noStrike" cap="none">
                <a:solidFill>
                  <a:schemeClr val="accent5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" sz="2000" u="sng" dirty="0" smtClean="0"/>
              <a:t>Difa</a:t>
            </a:r>
          </a:p>
        </p:txBody>
      </p:sp>
      <p:sp>
        <p:nvSpPr>
          <p:cNvPr id="8" name="Google Shape;737;p28"/>
          <p:cNvSpPr txBox="1">
            <a:spLocks/>
          </p:cNvSpPr>
          <p:nvPr/>
        </p:nvSpPr>
        <p:spPr>
          <a:xfrm>
            <a:off x="3259307" y="3976469"/>
            <a:ext cx="2625386" cy="55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2200" b="0" i="0" u="none" strike="noStrike" cap="none">
                <a:solidFill>
                  <a:schemeClr val="accent5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" sz="2000" dirty="0" smtClean="0"/>
              <a:t>Difa’s symbol is ‘O’</a:t>
            </a:r>
          </a:p>
        </p:txBody>
      </p:sp>
    </p:spTree>
    <p:extLst>
      <p:ext uri="{BB962C8B-B14F-4D97-AF65-F5344CB8AC3E}">
        <p14:creationId xmlns:p14="http://schemas.microsoft.com/office/powerpoint/2010/main" val="132658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3142778" y="1289958"/>
            <a:ext cx="2858437" cy="872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LEVEL BOT</a:t>
            </a:r>
            <a:endParaRPr lang="en-US" sz="4400"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3730809" y="2237087"/>
            <a:ext cx="1682373" cy="1207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[ 1 ] Easy</a:t>
            </a:r>
          </a:p>
          <a:p>
            <a:pPr marL="0" indent="0">
              <a:lnSpc>
                <a:spcPct val="150000"/>
              </a:lnSpc>
            </a:pPr>
            <a:r>
              <a:rPr lang="en" sz="2000" dirty="0"/>
              <a:t>[ </a:t>
            </a:r>
            <a:r>
              <a:rPr lang="en" sz="2000" dirty="0" smtClean="0"/>
              <a:t>2 </a:t>
            </a:r>
            <a:r>
              <a:rPr lang="en" sz="2000" dirty="0"/>
              <a:t>] </a:t>
            </a:r>
            <a:r>
              <a:rPr lang="en" sz="2000" dirty="0" smtClean="0"/>
              <a:t>Normal</a:t>
            </a:r>
          </a:p>
          <a:p>
            <a:pPr marL="0" lvl="0" indent="0">
              <a:lnSpc>
                <a:spcPct val="150000"/>
              </a:lnSpc>
            </a:pPr>
            <a:r>
              <a:rPr lang="en" sz="2000" dirty="0"/>
              <a:t>[ </a:t>
            </a:r>
            <a:r>
              <a:rPr lang="en" sz="2000" dirty="0" smtClean="0"/>
              <a:t>3 </a:t>
            </a:r>
            <a:r>
              <a:rPr lang="en" sz="2000" dirty="0"/>
              <a:t>] </a:t>
            </a:r>
            <a:r>
              <a:rPr lang="en" sz="2000" dirty="0" smtClean="0"/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353124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3142778" y="1680250"/>
            <a:ext cx="2858437" cy="872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OPPONENT</a:t>
            </a:r>
            <a:endParaRPr lang="en-US" sz="4400"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3730809" y="2627379"/>
            <a:ext cx="1682373" cy="1207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[ 1 ] Player2</a:t>
            </a:r>
          </a:p>
          <a:p>
            <a:pPr marL="0" indent="0">
              <a:lnSpc>
                <a:spcPct val="150000"/>
              </a:lnSpc>
            </a:pPr>
            <a:r>
              <a:rPr lang="en" sz="2000" dirty="0"/>
              <a:t>[ </a:t>
            </a:r>
            <a:r>
              <a:rPr lang="en" sz="2000" dirty="0" smtClean="0"/>
              <a:t>2 </a:t>
            </a:r>
            <a:r>
              <a:rPr lang="en" sz="2000" dirty="0"/>
              <a:t>] </a:t>
            </a:r>
            <a:r>
              <a:rPr lang="en" sz="2000" dirty="0" smtClean="0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48123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3142778" y="1289958"/>
            <a:ext cx="2858437" cy="8722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GRID SIZE</a:t>
            </a:r>
            <a:endParaRPr lang="en-US" sz="4400"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3730809" y="2237087"/>
            <a:ext cx="1682373" cy="1207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[ 1 ] 3x3</a:t>
            </a:r>
          </a:p>
          <a:p>
            <a:pPr marL="0" indent="0">
              <a:lnSpc>
                <a:spcPct val="150000"/>
              </a:lnSpc>
            </a:pPr>
            <a:r>
              <a:rPr lang="en" sz="2000" dirty="0"/>
              <a:t>[ </a:t>
            </a:r>
            <a:r>
              <a:rPr lang="en" sz="2000" dirty="0" smtClean="0"/>
              <a:t>2 </a:t>
            </a:r>
            <a:r>
              <a:rPr lang="en" sz="2000" dirty="0"/>
              <a:t>] </a:t>
            </a:r>
            <a:r>
              <a:rPr lang="en" sz="2000" dirty="0" smtClean="0"/>
              <a:t>5x5</a:t>
            </a:r>
          </a:p>
          <a:p>
            <a:pPr marL="0" lvl="0" indent="0">
              <a:lnSpc>
                <a:spcPct val="150000"/>
              </a:lnSpc>
            </a:pPr>
            <a:r>
              <a:rPr lang="en" sz="2000" dirty="0"/>
              <a:t>[ </a:t>
            </a:r>
            <a:r>
              <a:rPr lang="en" sz="2000" dirty="0" smtClean="0"/>
              <a:t>3 </a:t>
            </a:r>
            <a:r>
              <a:rPr lang="en" sz="2000" dirty="0"/>
              <a:t>] </a:t>
            </a:r>
            <a:r>
              <a:rPr lang="en" sz="2000" dirty="0" smtClean="0"/>
              <a:t>7x7</a:t>
            </a:r>
          </a:p>
        </p:txBody>
      </p:sp>
    </p:spTree>
    <p:extLst>
      <p:ext uri="{BB962C8B-B14F-4D97-AF65-F5344CB8AC3E}">
        <p14:creationId xmlns:p14="http://schemas.microsoft.com/office/powerpoint/2010/main" val="4284698585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151</Words>
  <Application>Microsoft Office PowerPoint</Application>
  <PresentationFormat>On-screen Show (16:9)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Teko</vt:lpstr>
      <vt:lpstr>Concert One</vt:lpstr>
      <vt:lpstr>Roboto Condensed Light</vt:lpstr>
      <vt:lpstr>Baloo 2</vt:lpstr>
      <vt:lpstr>Arial</vt:lpstr>
      <vt:lpstr>Virtual Campaign by Slidesgo</vt:lpstr>
      <vt:lpstr>TIC TAC TOE GAME</vt:lpstr>
      <vt:lpstr>HIGHSCORE </vt:lpstr>
      <vt:lpstr>MENU HELP</vt:lpstr>
      <vt:lpstr>CREDIT</vt:lpstr>
      <vt:lpstr>HOW TO PLAY</vt:lpstr>
      <vt:lpstr>NAME PLAYER</vt:lpstr>
      <vt:lpstr>LEVEL BOT</vt:lpstr>
      <vt:lpstr>OPPONENT</vt:lpstr>
      <vt:lpstr>GRID SIZE</vt:lpstr>
      <vt:lpstr>BOARD GAME 3X3</vt:lpstr>
      <vt:lpstr>GAMEPLAY</vt:lpstr>
      <vt:lpstr>RESULT</vt:lpstr>
      <vt:lpstr>White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GAME</dc:title>
  <dc:creator>Baterai</dc:creator>
  <cp:lastModifiedBy>Muhammad Azhar Alauddin</cp:lastModifiedBy>
  <cp:revision>9</cp:revision>
  <dcterms:modified xsi:type="dcterms:W3CDTF">2021-02-16T00:29:52Z</dcterms:modified>
</cp:coreProperties>
</file>