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0"/>
  </p:notesMasterIdLst>
  <p:sldIdLst>
    <p:sldId id="256" r:id="rId2"/>
    <p:sldId id="318" r:id="rId3"/>
    <p:sldId id="343" r:id="rId4"/>
    <p:sldId id="344" r:id="rId5"/>
    <p:sldId id="346" r:id="rId6"/>
    <p:sldId id="345" r:id="rId7"/>
    <p:sldId id="341" r:id="rId8"/>
    <p:sldId id="342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56F2"/>
    <a:srgbClr val="ABD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0" autoAdjust="0"/>
    <p:restoredTop sz="94514" autoAdjust="0"/>
  </p:normalViewPr>
  <p:slideViewPr>
    <p:cSldViewPr>
      <p:cViewPr varScale="1">
        <p:scale>
          <a:sx n="97" d="100"/>
          <a:sy n="97" d="100"/>
        </p:scale>
        <p:origin x="1619" y="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11.07.2019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11.07.2019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11.07.2019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11.07.2019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11.07.2019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80728"/>
            <a:ext cx="8784976" cy="324036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flux</a:t>
            </a:r>
            <a:endParaRPr lang="ru-RU" sz="4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89289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/>
              <a:t>Flux</a:t>
            </a:r>
            <a:r>
              <a:rPr lang="ru-RU" b="1" dirty="0"/>
              <a:t> — это архитектура, которая может использоваться при работе с </a:t>
            </a:r>
            <a:r>
              <a:rPr lang="ru-RU" b="1" dirty="0" err="1"/>
              <a:t>JavaScript</a:t>
            </a:r>
            <a:r>
              <a:rPr lang="ru-RU" b="1" dirty="0"/>
              <a:t> приложениями. </a:t>
            </a:r>
            <a:endParaRPr lang="da-DK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4333875" cy="3276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512" y="4113312"/>
            <a:ext cx="88569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>
                <a:solidFill>
                  <a:srgbClr val="FF0000"/>
                </a:solidFill>
              </a:rPr>
              <a:t>Dispatcher</a:t>
            </a:r>
            <a:r>
              <a:rPr lang="en-US" dirty="0"/>
              <a:t> </a:t>
            </a:r>
            <a:r>
              <a:rPr lang="ru-RU" dirty="0"/>
              <a:t>— принимает </a:t>
            </a:r>
            <a:r>
              <a:rPr lang="ru-RU" dirty="0" err="1"/>
              <a:t>actions</a:t>
            </a:r>
            <a:r>
              <a:rPr lang="ru-RU" dirty="0"/>
              <a:t> и рассылает данные (</a:t>
            </a:r>
            <a:r>
              <a:rPr lang="ru-RU" dirty="0" err="1"/>
              <a:t>payload</a:t>
            </a:r>
            <a:r>
              <a:rPr lang="ru-RU" dirty="0"/>
              <a:t>) зарегистрированным обработчикам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4896644"/>
            <a:ext cx="88569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>
                <a:solidFill>
                  <a:srgbClr val="00B050"/>
                </a:solidFill>
              </a:rPr>
              <a:t>Stores</a:t>
            </a:r>
            <a:r>
              <a:rPr lang="ru-RU" dirty="0"/>
              <a:t> - контейнеры для состояния приложения и бизнес-логики в обработчиках, зарегистрированных в </a:t>
            </a:r>
            <a:r>
              <a:rPr lang="ru-RU" dirty="0" err="1"/>
              <a:t>Dispatcher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5679976"/>
            <a:ext cx="88569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rgbClr val="0070C0"/>
                </a:solidFill>
              </a:rPr>
              <a:t>Action Creators  </a:t>
            </a:r>
            <a:r>
              <a:rPr lang="en-US" dirty="0"/>
              <a:t>- </a:t>
            </a:r>
            <a:r>
              <a:rPr lang="ru-RU" dirty="0"/>
              <a:t>хелперы, упрощающие передачу данных </a:t>
            </a:r>
            <a:r>
              <a:rPr lang="en-US" dirty="0"/>
              <a:t>Dispatcher</a:t>
            </a:r>
          </a:p>
        </p:txBody>
      </p:sp>
    </p:spTree>
    <p:extLst>
      <p:ext uri="{BB962C8B-B14F-4D97-AF65-F5344CB8AC3E}">
        <p14:creationId xmlns:p14="http://schemas.microsoft.com/office/powerpoint/2010/main" val="404017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3968" y="116632"/>
            <a:ext cx="468052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rgbClr val="C00000"/>
                </a:solidFill>
              </a:rPr>
              <a:t>Dispatcher</a:t>
            </a:r>
            <a:r>
              <a:rPr lang="ru-RU" b="1" dirty="0"/>
              <a:t> получает на вход </a:t>
            </a:r>
            <a:r>
              <a:rPr lang="ru-RU" b="1" dirty="0" err="1">
                <a:solidFill>
                  <a:srgbClr val="0070C0"/>
                </a:solidFill>
              </a:rPr>
              <a:t>actions</a:t>
            </a:r>
            <a:r>
              <a:rPr lang="ru-RU" b="1" dirty="0"/>
              <a:t>  и рассылает данные </a:t>
            </a:r>
            <a:r>
              <a:rPr lang="ru-RU" b="1" dirty="0">
                <a:solidFill>
                  <a:srgbClr val="0070C0"/>
                </a:solidFill>
              </a:rPr>
              <a:t>ВСЕМ</a:t>
            </a:r>
            <a:r>
              <a:rPr lang="ru-RU" b="1" dirty="0"/>
              <a:t> зарегистрированным в нём обработчикам и позволяет вызывать обработчики в определенном порядке. </a:t>
            </a:r>
            <a:endParaRPr lang="en-US" b="1" dirty="0" smtClean="0"/>
          </a:p>
          <a:p>
            <a:endParaRPr lang="ru-RU" b="1" dirty="0"/>
          </a:p>
          <a:p>
            <a:r>
              <a:rPr lang="ru-RU" b="1" dirty="0" smtClean="0"/>
              <a:t>Есть </a:t>
            </a:r>
            <a:r>
              <a:rPr lang="ru-RU" b="1" dirty="0"/>
              <a:t>только один </a:t>
            </a:r>
            <a:r>
              <a:rPr lang="ru-RU" b="1" dirty="0" err="1">
                <a:solidFill>
                  <a:srgbClr val="C00000"/>
                </a:solidFill>
              </a:rPr>
              <a:t>Dispatcher</a:t>
            </a:r>
            <a:r>
              <a:rPr lang="ru-RU" b="1" dirty="0"/>
              <a:t> для всего приложения, и он действует как центральный узел этого приложения</a:t>
            </a:r>
            <a:r>
              <a:rPr lang="ru-RU" b="1" dirty="0" smtClean="0"/>
              <a:t>.</a:t>
            </a:r>
            <a:endParaRPr lang="da-DK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23247"/>
            <a:ext cx="3888432" cy="29398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3356992"/>
            <a:ext cx="903649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ru-RU" dirty="0" err="1"/>
              <a:t>Stores</a:t>
            </a:r>
            <a:r>
              <a:rPr lang="ru-RU" dirty="0"/>
              <a:t> </a:t>
            </a:r>
            <a:r>
              <a:rPr lang="ru-RU" dirty="0">
                <a:solidFill>
                  <a:schemeClr val="tx1"/>
                </a:solidFill>
              </a:rPr>
              <a:t>в </a:t>
            </a:r>
            <a:r>
              <a:rPr lang="ru-RU" dirty="0" err="1">
                <a:solidFill>
                  <a:srgbClr val="0070C0"/>
                </a:solidFill>
              </a:rPr>
              <a:t>Flux</a:t>
            </a:r>
            <a:r>
              <a:rPr lang="ru-RU" dirty="0">
                <a:solidFill>
                  <a:schemeClr val="tx1"/>
                </a:solidFill>
              </a:rPr>
              <a:t> управляют состоянием определенных </a:t>
            </a:r>
            <a:r>
              <a:rPr lang="ru-RU" dirty="0" smtClean="0">
                <a:solidFill>
                  <a:schemeClr val="tx1"/>
                </a:solidFill>
              </a:rPr>
              <a:t>частей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предметной </a:t>
            </a:r>
            <a:r>
              <a:rPr lang="ru-RU" dirty="0">
                <a:solidFill>
                  <a:schemeClr val="tx1"/>
                </a:solidFill>
              </a:rPr>
              <a:t>области вашего приложения.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На </a:t>
            </a:r>
            <a:r>
              <a:rPr lang="ru-RU" dirty="0">
                <a:solidFill>
                  <a:schemeClr val="tx1"/>
                </a:solidFill>
              </a:rPr>
              <a:t>более высоком уровне это означает, что </a:t>
            </a:r>
            <a:r>
              <a:rPr lang="ru-RU" dirty="0" err="1">
                <a:solidFill>
                  <a:srgbClr val="0070C0"/>
                </a:solidFill>
              </a:rPr>
              <a:t>Stores</a:t>
            </a:r>
            <a:r>
              <a:rPr lang="ru-RU" dirty="0">
                <a:solidFill>
                  <a:schemeClr val="tx1"/>
                </a:solidFill>
              </a:rPr>
              <a:t> хранят данные, методы получения этих данных и зарегистрированные в </a:t>
            </a:r>
            <a:r>
              <a:rPr lang="ru-RU" dirty="0" err="1">
                <a:solidFill>
                  <a:srgbClr val="0070C0"/>
                </a:solidFill>
              </a:rPr>
              <a:t>Dispatcher</a:t>
            </a:r>
            <a:r>
              <a:rPr lang="ru-RU" dirty="0">
                <a:solidFill>
                  <a:schemeClr val="tx1"/>
                </a:solidFill>
              </a:rPr>
              <a:t> обработчики </a:t>
            </a:r>
            <a:r>
              <a:rPr lang="ru-RU" dirty="0" err="1">
                <a:solidFill>
                  <a:srgbClr val="0070C0"/>
                </a:solidFill>
              </a:rPr>
              <a:t>Actions</a:t>
            </a:r>
            <a:r>
              <a:rPr lang="ru-RU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36512" y="4941168"/>
            <a:ext cx="90364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ru-RU" dirty="0" err="1"/>
              <a:t>Action</a:t>
            </a:r>
            <a:r>
              <a:rPr lang="ru-RU" dirty="0"/>
              <a:t> </a:t>
            </a:r>
            <a:r>
              <a:rPr lang="ru-RU" dirty="0" err="1"/>
              <a:t>Creators</a:t>
            </a:r>
            <a:r>
              <a:rPr lang="ru-RU" dirty="0"/>
              <a:t> - </a:t>
            </a:r>
            <a:r>
              <a:rPr lang="ru-RU" dirty="0">
                <a:solidFill>
                  <a:schemeClr val="tx1"/>
                </a:solidFill>
              </a:rPr>
              <a:t>это набор методов, которые вызываются из </a:t>
            </a:r>
            <a:r>
              <a:rPr lang="ru-RU" dirty="0" err="1">
                <a:solidFill>
                  <a:schemeClr val="tx1"/>
                </a:solidFill>
              </a:rPr>
              <a:t>View</a:t>
            </a:r>
            <a:r>
              <a:rPr lang="ru-RU" dirty="0">
                <a:solidFill>
                  <a:schemeClr val="tx1"/>
                </a:solidFill>
              </a:rPr>
              <a:t> (или из любых других мест), чтобы отправить </a:t>
            </a:r>
            <a:r>
              <a:rPr lang="ru-RU" dirty="0" err="1">
                <a:solidFill>
                  <a:srgbClr val="0070C0"/>
                </a:solidFill>
              </a:rPr>
              <a:t>action</a:t>
            </a:r>
            <a:r>
              <a:rPr lang="ru-RU" dirty="0">
                <a:solidFill>
                  <a:schemeClr val="tx1"/>
                </a:solidFill>
              </a:rPr>
              <a:t>  диспетчеру.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02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9512" y="116632"/>
            <a:ext cx="3960440" cy="20882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Dispatcher</a:t>
            </a:r>
          </a:p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listeners: array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register(listener): void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dispatch(action): void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79512" y="620688"/>
            <a:ext cx="39604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179512" y="1268760"/>
            <a:ext cx="39604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4355976" y="116632"/>
            <a:ext cx="4536504" cy="3600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Store</a:t>
            </a:r>
          </a:p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state: array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listeners: array 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</a:rPr>
              <a:t>getState</a:t>
            </a:r>
            <a:r>
              <a:rPr lang="en-US" sz="2000" b="1" dirty="0" smtClean="0">
                <a:solidFill>
                  <a:schemeClr val="tx1"/>
                </a:solidFill>
              </a:rPr>
              <a:t>(): object</a:t>
            </a:r>
          </a:p>
          <a:p>
            <a:r>
              <a:rPr lang="en-US" sz="2000" b="1" dirty="0" err="1" smtClean="0">
                <a:solidFill>
                  <a:schemeClr val="tx1"/>
                </a:solidFill>
              </a:rPr>
              <a:t>initialState</a:t>
            </a:r>
            <a:r>
              <a:rPr lang="en-US" sz="2000" b="1" dirty="0" smtClean="0">
                <a:solidFill>
                  <a:schemeClr val="tx1"/>
                </a:solidFill>
              </a:rPr>
              <a:t>(): object</a:t>
            </a:r>
          </a:p>
          <a:p>
            <a:r>
              <a:rPr lang="en-US" sz="2000" b="1" dirty="0" err="1" smtClean="0">
                <a:solidFill>
                  <a:schemeClr val="tx1"/>
                </a:solidFill>
              </a:rPr>
              <a:t>addListener</a:t>
            </a:r>
            <a:r>
              <a:rPr lang="en-US" sz="2000" b="1" dirty="0" smtClean="0">
                <a:solidFill>
                  <a:schemeClr val="tx1"/>
                </a:solidFill>
              </a:rPr>
              <a:t>(listener): void</a:t>
            </a:r>
          </a:p>
          <a:p>
            <a:r>
              <a:rPr lang="en-US" sz="2000" b="1" dirty="0" err="1" smtClean="0">
                <a:solidFill>
                  <a:schemeClr val="tx1"/>
                </a:solidFill>
              </a:rPr>
              <a:t>changeEmit</a:t>
            </a:r>
            <a:r>
              <a:rPr lang="en-US" sz="2000" b="1" dirty="0" smtClean="0">
                <a:solidFill>
                  <a:schemeClr val="tx1"/>
                </a:solidFill>
              </a:rPr>
              <a:t>(): void</a:t>
            </a:r>
          </a:p>
          <a:p>
            <a:r>
              <a:rPr lang="en-US" sz="2000" b="1" dirty="0" err="1" smtClean="0">
                <a:solidFill>
                  <a:schemeClr val="tx1"/>
                </a:solidFill>
              </a:rPr>
              <a:t>onDispatch</a:t>
            </a:r>
            <a:r>
              <a:rPr lang="en-US" sz="2000" b="1" dirty="0" smtClean="0">
                <a:solidFill>
                  <a:schemeClr val="tx1"/>
                </a:solidFill>
              </a:rPr>
              <a:t>(): void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4355976" y="620688"/>
            <a:ext cx="45365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4355976" y="1628800"/>
            <a:ext cx="45365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123728" y="116632"/>
            <a:ext cx="4536504" cy="25202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err="1" smtClean="0">
                <a:solidFill>
                  <a:srgbClr val="C00000"/>
                </a:solidFill>
              </a:rPr>
              <a:t>ReduceStore</a:t>
            </a:r>
            <a:r>
              <a:rPr lang="en-US" sz="2000" b="1" dirty="0" smtClean="0">
                <a:solidFill>
                  <a:srgbClr val="C00000"/>
                </a:solidFill>
              </a:rPr>
              <a:t> extends Store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history: array</a:t>
            </a:r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reduce(): object</a:t>
            </a:r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</a:rPr>
              <a:t>onDispatch</a:t>
            </a:r>
            <a:r>
              <a:rPr lang="en-US" sz="2000" b="1" dirty="0" smtClean="0">
                <a:solidFill>
                  <a:schemeClr val="tx1"/>
                </a:solidFill>
              </a:rPr>
              <a:t>(): </a:t>
            </a:r>
            <a:r>
              <a:rPr lang="en-US" sz="2000" b="1" dirty="0" smtClean="0">
                <a:solidFill>
                  <a:schemeClr val="tx1"/>
                </a:solidFill>
              </a:rPr>
              <a:t>void</a:t>
            </a:r>
          </a:p>
          <a:p>
            <a:r>
              <a:rPr lang="en-US" sz="2000" b="1" dirty="0" err="1" smtClean="0">
                <a:solidFill>
                  <a:schemeClr val="tx1"/>
                </a:solidFill>
              </a:rPr>
              <a:t>revertHistory</a:t>
            </a:r>
            <a:r>
              <a:rPr lang="en-US" sz="2000" b="1" dirty="0" smtClean="0">
                <a:solidFill>
                  <a:schemeClr val="tx1"/>
                </a:solidFill>
              </a:rPr>
              <a:t>(): </a:t>
            </a:r>
            <a:r>
              <a:rPr lang="en-US" sz="2000" b="1" dirty="0">
                <a:solidFill>
                  <a:schemeClr val="tx1"/>
                </a:solidFill>
              </a:rPr>
              <a:t>void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2123728" y="620688"/>
            <a:ext cx="45365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2123728" y="1268760"/>
            <a:ext cx="45365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56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18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07340"/>
            <a:ext cx="6048672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692696"/>
            <a:ext cx="89289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 smtClean="0"/>
              <a:t>_</a:t>
            </a:r>
            <a:endParaRPr lang="da-DK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1203717"/>
            <a:ext cx="89289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844824"/>
            <a:ext cx="8928992" cy="369332"/>
          </a:xfrm>
          <a:prstGeom prst="rect">
            <a:avLst/>
          </a:prstGeom>
          <a:solidFill>
            <a:srgbClr val="92D050">
              <a:alpha val="14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2485931"/>
            <a:ext cx="8928992" cy="369332"/>
          </a:xfrm>
          <a:prstGeom prst="rect">
            <a:avLst/>
          </a:prstGeom>
          <a:solidFill>
            <a:srgbClr val="FFFF00">
              <a:alpha val="16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3127038"/>
            <a:ext cx="8928992" cy="369332"/>
          </a:xfrm>
          <a:prstGeom prst="rect">
            <a:avLst/>
          </a:prstGeom>
          <a:solidFill>
            <a:srgbClr val="00B0F0">
              <a:alpha val="8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41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67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5872</TotalTime>
  <Words>199</Words>
  <Application>Microsoft Office PowerPoint</Application>
  <PresentationFormat>Экран (4:3)</PresentationFormat>
  <Paragraphs>42</Paragraphs>
  <Slides>8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Calibri</vt:lpstr>
      <vt:lpstr>Courier New</vt:lpstr>
      <vt:lpstr>Verdana</vt:lpstr>
      <vt:lpstr>Wingdings 2</vt:lpstr>
      <vt:lpstr>Wingdings 3</vt:lpstr>
      <vt:lpstr>Тема1</vt:lpstr>
      <vt:lpstr>flux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romannikiforov2012@gmail.com</cp:lastModifiedBy>
  <cp:revision>868</cp:revision>
  <dcterms:modified xsi:type="dcterms:W3CDTF">2019-07-11T02:45:18Z</dcterms:modified>
</cp:coreProperties>
</file>