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56" r:id="rId2"/>
    <p:sldId id="318" r:id="rId3"/>
    <p:sldId id="343" r:id="rId4"/>
    <p:sldId id="344" r:id="rId5"/>
    <p:sldId id="341" r:id="rId6"/>
    <p:sldId id="34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514" autoAdjust="0"/>
  </p:normalViewPr>
  <p:slideViewPr>
    <p:cSldViewPr>
      <p:cViewPr varScale="1">
        <p:scale>
          <a:sx n="108" d="100"/>
          <a:sy n="108" d="100"/>
        </p:scale>
        <p:origin x="17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play list</a:t>
            </a:r>
            <a:br>
              <a:rPr lang="en-US" sz="6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UML</a:t>
            </a:r>
            <a:endParaRPr lang="ru-RU" sz="6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07504" y="548680"/>
            <a:ext cx="3024336" cy="3024336"/>
            <a:chOff x="2267744" y="1124744"/>
            <a:chExt cx="4824536" cy="289472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267744" y="1124744"/>
              <a:ext cx="4824536" cy="2894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Song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title: string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duration: number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artist: string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isPlaying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b="1" dirty="0" err="1">
                  <a:solidFill>
                    <a:schemeClr val="tx1"/>
                  </a:solidFill>
                </a:rPr>
                <a:t>boolean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toHtml</a:t>
              </a:r>
              <a:r>
                <a:rPr lang="en-US" b="1" dirty="0">
                  <a:solidFill>
                    <a:schemeClr val="tx1"/>
                  </a:solidFill>
                </a:rPr>
                <a:t>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267744" y="2924944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5652120" y="564700"/>
            <a:ext cx="3384376" cy="3024336"/>
            <a:chOff x="2267744" y="1124744"/>
            <a:chExt cx="4824536" cy="297986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2267744" y="1124744"/>
              <a:ext cx="4824536" cy="2979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PlayList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songs: []&lt;Song&gt;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currentIndex</a:t>
              </a:r>
              <a:r>
                <a:rPr lang="en-US" b="1" dirty="0">
                  <a:solidFill>
                    <a:schemeClr val="tx1"/>
                  </a:solidFill>
                </a:rPr>
                <a:t>: number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add(Song: song):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next():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render: void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2267744" y="234888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Ромб 1">
            <a:extLst>
              <a:ext uri="{FF2B5EF4-FFF2-40B4-BE49-F238E27FC236}">
                <a16:creationId xmlns:a16="http://schemas.microsoft.com/office/drawing/2014/main" id="{B97DD5AC-AC38-431B-B6DE-D11A6B20E339}"/>
              </a:ext>
            </a:extLst>
          </p:cNvPr>
          <p:cNvSpPr/>
          <p:nvPr/>
        </p:nvSpPr>
        <p:spPr>
          <a:xfrm>
            <a:off x="5400584" y="1249746"/>
            <a:ext cx="216024" cy="14401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ln w="1905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D264839-BAAE-4709-A30B-B568C58E8A5C}"/>
              </a:ext>
            </a:extLst>
          </p:cNvPr>
          <p:cNvCxnSpPr>
            <a:cxnSpLocks/>
          </p:cNvCxnSpPr>
          <p:nvPr/>
        </p:nvCxnSpPr>
        <p:spPr>
          <a:xfrm flipH="1">
            <a:off x="3131840" y="1330632"/>
            <a:ext cx="2268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278BDC-7139-4645-AAFA-4A407D183C1F}"/>
              </a:ext>
            </a:extLst>
          </p:cNvPr>
          <p:cNvSpPr txBox="1"/>
          <p:nvPr/>
        </p:nvSpPr>
        <p:spPr>
          <a:xfrm>
            <a:off x="3222114" y="1052736"/>
            <a:ext cx="2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endParaRPr lang="ru-UA" b="1" dirty="0"/>
          </a:p>
        </p:txBody>
      </p:sp>
    </p:spTree>
    <p:extLst>
      <p:ext uri="{BB962C8B-B14F-4D97-AF65-F5344CB8AC3E}">
        <p14:creationId xmlns:p14="http://schemas.microsoft.com/office/powerpoint/2010/main" val="404017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79512" y="548680"/>
            <a:ext cx="3096344" cy="3024336"/>
            <a:chOff x="2267744" y="1124744"/>
            <a:chExt cx="4824536" cy="289472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267744" y="1124744"/>
              <a:ext cx="4824536" cy="2894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Song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title: string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duration: number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isPlaying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b="1" dirty="0" err="1">
                  <a:solidFill>
                    <a:schemeClr val="tx1"/>
                  </a:solidFill>
                </a:rPr>
                <a:t>boolean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+ artist: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toHtml</a:t>
              </a:r>
              <a:r>
                <a:rPr lang="en-US" b="1" dirty="0">
                  <a:solidFill>
                    <a:schemeClr val="tx1"/>
                  </a:solidFill>
                </a:rPr>
                <a:t>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267744" y="2924944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5364088" y="548680"/>
            <a:ext cx="3096344" cy="3024336"/>
            <a:chOff x="2267744" y="1124744"/>
            <a:chExt cx="4824536" cy="289472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2267744" y="1124744"/>
              <a:ext cx="4824536" cy="2894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Movie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title: string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duration: number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isPlaying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b="1" dirty="0" err="1">
                  <a:solidFill>
                    <a:schemeClr val="tx1"/>
                  </a:solidFill>
                </a:rPr>
                <a:t>boolean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+ year: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toHtml</a:t>
              </a:r>
              <a:r>
                <a:rPr lang="en-US" b="1" dirty="0">
                  <a:solidFill>
                    <a:schemeClr val="tx1"/>
                  </a:solidFill>
                </a:rPr>
                <a:t>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267744" y="2924944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6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619673" y="3645024"/>
            <a:ext cx="2448272" cy="952104"/>
            <a:chOff x="2267744" y="1124744"/>
            <a:chExt cx="4824536" cy="1033829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267744" y="1124744"/>
              <a:ext cx="4824536" cy="1033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Song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+ artist: string</a:t>
              </a: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1619672" y="4759792"/>
            <a:ext cx="2448272" cy="1080120"/>
            <a:chOff x="2267744" y="1124744"/>
            <a:chExt cx="4824536" cy="1033829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2267744" y="1124744"/>
              <a:ext cx="4824536" cy="1033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Movie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+ year: string</a:t>
              </a: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251520" y="116632"/>
            <a:ext cx="3024336" cy="2592288"/>
            <a:chOff x="2267744" y="1124744"/>
            <a:chExt cx="4824536" cy="248119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267744" y="1124744"/>
              <a:ext cx="4824536" cy="2481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         </a:t>
              </a: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2267744" y="1441854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2267744" y="2365339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Прямая соединительная линия 18"/>
          <p:cNvCxnSpPr>
            <a:cxnSpLocks/>
          </p:cNvCxnSpPr>
          <p:nvPr/>
        </p:nvCxnSpPr>
        <p:spPr>
          <a:xfrm>
            <a:off x="1169622" y="2949662"/>
            <a:ext cx="0" cy="911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авнобедренный треугольник 19"/>
          <p:cNvSpPr/>
          <p:nvPr/>
        </p:nvSpPr>
        <p:spPr>
          <a:xfrm>
            <a:off x="1079612" y="2724624"/>
            <a:ext cx="180020" cy="219271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593558" y="2933958"/>
            <a:ext cx="0" cy="207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Равнобедренный треугольник 28"/>
          <p:cNvSpPr/>
          <p:nvPr/>
        </p:nvSpPr>
        <p:spPr>
          <a:xfrm>
            <a:off x="503548" y="2708920"/>
            <a:ext cx="180020" cy="219271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5EB67661-D14A-4497-BE40-1F99BFCBEE37}"/>
              </a:ext>
            </a:extLst>
          </p:cNvPr>
          <p:cNvGrpSpPr/>
          <p:nvPr/>
        </p:nvGrpSpPr>
        <p:grpSpPr>
          <a:xfrm>
            <a:off x="5616116" y="3242895"/>
            <a:ext cx="3384376" cy="3024336"/>
            <a:chOff x="2267744" y="1124744"/>
            <a:chExt cx="4824536" cy="2979860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87E378C-E082-406B-90E3-FB32E86B6E15}"/>
                </a:ext>
              </a:extLst>
            </p:cNvPr>
            <p:cNvSpPr/>
            <p:nvPr/>
          </p:nvSpPr>
          <p:spPr>
            <a:xfrm>
              <a:off x="2267744" y="1124744"/>
              <a:ext cx="4824536" cy="2979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PlayList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songs</a:t>
              </a:r>
              <a:r>
                <a:rPr lang="en-US" b="1">
                  <a:solidFill>
                    <a:schemeClr val="tx1"/>
                  </a:solidFill>
                </a:rPr>
                <a:t>: []&lt;</a:t>
              </a:r>
              <a:r>
                <a:rPr lang="en-US" b="1" dirty="0">
                  <a:solidFill>
                    <a:schemeClr val="tx1"/>
                  </a:solidFill>
                </a:rPr>
                <a:t>Media&gt;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currentIndex</a:t>
              </a:r>
              <a:r>
                <a:rPr lang="en-US" b="1" dirty="0">
                  <a:solidFill>
                    <a:schemeClr val="tx1"/>
                  </a:solidFill>
                </a:rPr>
                <a:t>: number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add(Song: song):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next():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render: void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A8F832-A76F-4B26-A6BF-88C22F56EAA7}"/>
                </a:ext>
              </a:extLst>
            </p:cNvPr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E529128-B3A8-4121-90CD-1102DBD42A43}"/>
                </a:ext>
              </a:extLst>
            </p:cNvPr>
            <p:cNvCxnSpPr/>
            <p:nvPr/>
          </p:nvCxnSpPr>
          <p:spPr>
            <a:xfrm>
              <a:off x="2267744" y="234888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AD6566-CC57-4178-88EC-9979A4CD24E1}"/>
              </a:ext>
            </a:extLst>
          </p:cNvPr>
          <p:cNvSpPr txBox="1"/>
          <p:nvPr/>
        </p:nvSpPr>
        <p:spPr>
          <a:xfrm>
            <a:off x="4029314" y="3599650"/>
            <a:ext cx="2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endParaRPr lang="ru-UA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8B0687A-67AE-4F03-A567-EE08ACBFD8F3}"/>
              </a:ext>
            </a:extLst>
          </p:cNvPr>
          <p:cNvGrpSpPr/>
          <p:nvPr/>
        </p:nvGrpSpPr>
        <p:grpSpPr>
          <a:xfrm>
            <a:off x="4513313" y="3390428"/>
            <a:ext cx="1102803" cy="144016"/>
            <a:chOff x="6804248" y="6075540"/>
            <a:chExt cx="1102803" cy="144016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54BB8BEB-F451-4393-9293-EB6F2415D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4248" y="6139148"/>
              <a:ext cx="900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74F684D4-1FAC-4F18-9DDE-49E4D33C1A0E}"/>
                </a:ext>
              </a:extLst>
            </p:cNvPr>
            <p:cNvSpPr/>
            <p:nvPr/>
          </p:nvSpPr>
          <p:spPr>
            <a:xfrm>
              <a:off x="7691027" y="6075540"/>
              <a:ext cx="216024" cy="144016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>
                <a:ln w="19050">
                  <a:solidFill>
                    <a:schemeClr val="tx1"/>
                  </a:solidFill>
                </a:ln>
                <a:noFill/>
              </a:endParaRPr>
            </a:p>
          </p:txBody>
        </p:sp>
      </p:grp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A2C6D87-82FF-4B9D-881B-F86C9915BA5E}"/>
              </a:ext>
            </a:extLst>
          </p:cNvPr>
          <p:cNvCxnSpPr/>
          <p:nvPr/>
        </p:nvCxnSpPr>
        <p:spPr>
          <a:xfrm flipH="1">
            <a:off x="1169622" y="3861048"/>
            <a:ext cx="45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B5E421D-18B1-4ADF-99C3-4A270D912185}"/>
              </a:ext>
            </a:extLst>
          </p:cNvPr>
          <p:cNvCxnSpPr>
            <a:cxnSpLocks/>
          </p:cNvCxnSpPr>
          <p:nvPr/>
        </p:nvCxnSpPr>
        <p:spPr>
          <a:xfrm flipH="1">
            <a:off x="593558" y="5013176"/>
            <a:ext cx="9541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9F9E00F-EECD-40FF-9A23-71AF3EAD70BD}"/>
              </a:ext>
            </a:extLst>
          </p:cNvPr>
          <p:cNvCxnSpPr/>
          <p:nvPr/>
        </p:nvCxnSpPr>
        <p:spPr>
          <a:xfrm>
            <a:off x="4513313" y="3462436"/>
            <a:ext cx="0" cy="155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1D77B39-55FA-4E39-A826-FAE1AE105FA5}"/>
              </a:ext>
            </a:extLst>
          </p:cNvPr>
          <p:cNvCxnSpPr/>
          <p:nvPr/>
        </p:nvCxnSpPr>
        <p:spPr>
          <a:xfrm flipH="1">
            <a:off x="4067944" y="3861048"/>
            <a:ext cx="45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39793B19-33AF-435E-82FB-1E5578D68775}"/>
              </a:ext>
            </a:extLst>
          </p:cNvPr>
          <p:cNvCxnSpPr/>
          <p:nvPr/>
        </p:nvCxnSpPr>
        <p:spPr>
          <a:xfrm flipH="1">
            <a:off x="4049942" y="5013176"/>
            <a:ext cx="450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CA0523-8C52-4FAE-998D-E2C567117223}"/>
              </a:ext>
            </a:extLst>
          </p:cNvPr>
          <p:cNvSpPr txBox="1"/>
          <p:nvPr/>
        </p:nvSpPr>
        <p:spPr>
          <a:xfrm>
            <a:off x="4029314" y="4787860"/>
            <a:ext cx="2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  <a:endParaRPr lang="ru-UA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1EAA7A-3A21-4E7E-97AA-0B50A15144D0}"/>
              </a:ext>
            </a:extLst>
          </p:cNvPr>
          <p:cNvSpPr txBox="1"/>
          <p:nvPr/>
        </p:nvSpPr>
        <p:spPr>
          <a:xfrm>
            <a:off x="254985" y="485550"/>
            <a:ext cx="302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 title: string  </a:t>
            </a:r>
          </a:p>
          <a:p>
            <a:r>
              <a:rPr lang="en-US" b="1" dirty="0"/>
              <a:t>+ duration: number </a:t>
            </a:r>
          </a:p>
          <a:p>
            <a:r>
              <a:rPr lang="en-US" b="1" dirty="0"/>
              <a:t>+ </a:t>
            </a:r>
            <a:r>
              <a:rPr lang="en-US" b="1" dirty="0" err="1"/>
              <a:t>isPlaying</a:t>
            </a:r>
            <a:r>
              <a:rPr lang="en-US" b="1" dirty="0"/>
              <a:t>: </a:t>
            </a:r>
            <a:r>
              <a:rPr lang="en-US" b="1" dirty="0" err="1"/>
              <a:t>boolean</a:t>
            </a:r>
            <a:endParaRPr lang="ru-U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8F38A4-2A5A-4C03-94B9-A47EFEF8F903}"/>
              </a:ext>
            </a:extLst>
          </p:cNvPr>
          <p:cNvSpPr txBox="1"/>
          <p:nvPr/>
        </p:nvSpPr>
        <p:spPr>
          <a:xfrm>
            <a:off x="270018" y="1393637"/>
            <a:ext cx="2916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 play(): void</a:t>
            </a:r>
          </a:p>
          <a:p>
            <a:r>
              <a:rPr lang="en-US" b="1" dirty="0"/>
              <a:t>+ stop(): void</a:t>
            </a:r>
          </a:p>
          <a:p>
            <a:r>
              <a:rPr lang="en-US" b="1" dirty="0"/>
              <a:t>+ </a:t>
            </a:r>
            <a:r>
              <a:rPr lang="en-US" b="1" dirty="0" err="1"/>
              <a:t>toHtml</a:t>
            </a:r>
            <a:r>
              <a:rPr lang="en-US" b="1" dirty="0"/>
              <a:t>(): string</a:t>
            </a:r>
          </a:p>
          <a:p>
            <a:r>
              <a:rPr lang="en-US" b="1" dirty="0"/>
              <a:t>+ </a:t>
            </a:r>
            <a:r>
              <a:rPr lang="en-US" b="1" dirty="0" err="1"/>
              <a:t>getInfo</a:t>
            </a:r>
            <a:r>
              <a:rPr lang="en-US" b="1" dirty="0"/>
              <a:t>(): string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5580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5885</TotalTime>
  <Words>210</Words>
  <Application>Microsoft Office PowerPoint</Application>
  <PresentationFormat>Экран (4:3)</PresentationFormat>
  <Paragraphs>77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Courier New</vt:lpstr>
      <vt:lpstr>Verdana</vt:lpstr>
      <vt:lpstr>Wingdings 2</vt:lpstr>
      <vt:lpstr>Wingdings 3</vt:lpstr>
      <vt:lpstr>Тема1</vt:lpstr>
      <vt:lpstr>play list UML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890</cp:revision>
  <dcterms:modified xsi:type="dcterms:W3CDTF">2020-06-08T19:41:02Z</dcterms:modified>
</cp:coreProperties>
</file>