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3168-765E-7502-E418-B6B4D85B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4AB7C-497F-38B1-9494-21A11E48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9D33-C3F9-A8F0-DDFC-4BB7C43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2359-0D47-B57C-2016-B57A15C6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6412-5901-E1CD-F880-778BFBB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759C-E94F-EB7D-88FB-06F9CE6F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42691-9A21-BFAC-3670-DF719D61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D434-3DF7-ECE5-D5D3-D907D158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302A-223D-8B36-E7F4-7FB74026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5BAF-08CD-3BA6-AA7A-EAB8D8B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28288-1410-ECE8-64A3-569F53E8A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25261-85DE-2640-FEF5-8923F931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8106-1A32-8B3F-858E-31BE1F08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C246-622B-2C25-FE4A-D1942F0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B667-F816-DC48-073B-1D4798B0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C8B4-7FB0-26C1-757A-51638035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E301-CA6F-A24B-818E-DF7ED765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5408-02FE-255A-0749-D5CAB89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14B-3F35-25C6-70BB-7066B58F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C934-1D39-2106-B493-137E1FAB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E4AB-35E1-6BB2-7A44-B985623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FF52-E8C4-3BBD-E66A-313AA9DD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96ED-0152-07E2-6DA2-C0547744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E295-D97D-91B6-ABEB-0DD1EDC8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A571-CF77-EFBD-7377-6DCE4C3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49FD-54B8-2CF1-D381-EC008333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D82F-A507-EA1F-9306-4607417C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748-076A-705A-733B-C90BB2C0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9D4CA-8613-91DA-25A1-0FD7B9DC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6A7D-A14A-55B9-8A55-F5658AE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BE4B-DBA9-21F1-7DD4-86DB81B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280-BFA0-E144-1F8D-49AA432C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C44E3-2C5D-766A-00C2-FCCC0917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7C51-02AF-E591-2859-A33BACC0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FB918-4C56-7C5E-61B5-1F5A6D88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773C8-2077-8F1A-B738-209A6F18F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E512F-D8CD-774B-3551-8D273BD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09E7C-FEB4-F0EE-F625-D646B0D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D9ECF-FCFC-44F2-8E80-5B64E1B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67CB-6F8A-7CC4-26F8-5259336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D6E5-CAF3-1912-061E-199924F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D1E92-4291-51F4-2B78-D94BB5CE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5251-8874-16DC-0DBC-F21156E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3F894-67D6-D196-573A-063DCD4E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83B3-5BD9-418A-EF2D-760DAAF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6645-5FC7-8CBF-9D16-18AF05E9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01E-AE2E-00D5-F455-16CE72B6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1A96-CB5B-167C-B0FA-210036A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95C2-DA72-8C01-F472-F6DF132D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DBE6-D798-D1CF-1647-DFB6F36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D69B-D6D2-7CCD-C26B-950532C4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FA6C5-DC95-BAE9-BDBA-06670188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9CFD-5DF5-C59B-606C-47148F8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29930-0F6C-9AE2-A27C-AD746391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E7F0-CD2B-A8D4-97DF-904A49FF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2E98-977B-5C41-886A-A05B509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9820-1A56-C591-AEAC-79187C94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7A01-01C3-F6CD-B0B0-739FAB7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A5923-BC2E-898F-E634-386E8593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1452-50B8-8996-F6D3-A71CA49A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FE9F-2427-EC0C-8BA0-4F427742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57EA-99D9-463E-A348-C1AB3F0785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D268-D6F9-6635-749E-4AF857D7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701B-915C-3184-3E02-EBAB07B2C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246-1D52-7512-1383-2681D599A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922F-FA2A-AB73-7B1B-D26116FFC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E391-E5FA-2061-F3AD-AAE363D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2C2-E881-A185-AE3D-F8F4075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9FF280-CD1A-6ECB-9823-A0D33B039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80487"/>
              </p:ext>
            </p:extLst>
          </p:nvPr>
        </p:nvGraphicFramePr>
        <p:xfrm>
          <a:off x="892359" y="1027906"/>
          <a:ext cx="9988327" cy="56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44000" imgH="5143500" progId="Acrobat.Document.DC">
                  <p:embed/>
                </p:oleObj>
              </mc:Choice>
              <mc:Fallback>
                <p:oleObj name="Acrobat Document" r:id="rId2" imgW="9144000" imgH="51435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359" y="1027906"/>
                        <a:ext cx="9988327" cy="5618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21A-F58B-1C33-4BE5-89DEC955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GPT better than Codex w/ text prompt?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4283-FAC1-4496-123F-5C20F7CC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GPT3-D + text and Codex + text (both 4000 tokens)</a:t>
            </a:r>
          </a:p>
          <a:p>
            <a:r>
              <a:rPr lang="en-US" dirty="0"/>
              <a:t>GPT3 better:</a:t>
            </a:r>
          </a:p>
          <a:p>
            <a:pPr lvl="1"/>
            <a:r>
              <a:rPr lang="en-US" sz="2800" dirty="0" err="1"/>
              <a:t>HellaSWAG</a:t>
            </a:r>
            <a:r>
              <a:rPr lang="en-US" sz="2800" dirty="0"/>
              <a:t>, </a:t>
            </a:r>
            <a:r>
              <a:rPr lang="en-US" sz="2800" dirty="0" err="1"/>
              <a:t>wikiHow</a:t>
            </a:r>
            <a:r>
              <a:rPr lang="en-US" sz="2800" dirty="0"/>
              <a:t> temporal, </a:t>
            </a:r>
            <a:r>
              <a:rPr lang="en-US" sz="2800" dirty="0" err="1"/>
              <a:t>WinoGrande</a:t>
            </a:r>
            <a:r>
              <a:rPr lang="en-US" sz="2800" dirty="0"/>
              <a:t>, </a:t>
            </a:r>
            <a:r>
              <a:rPr lang="en-US" sz="2800" dirty="0" err="1"/>
              <a:t>HotpotQA</a:t>
            </a:r>
            <a:r>
              <a:rPr lang="en-US" sz="2800" dirty="0"/>
              <a:t>, </a:t>
            </a:r>
            <a:r>
              <a:rPr lang="en-US" sz="2800" dirty="0" err="1"/>
              <a:t>SQuAD</a:t>
            </a:r>
            <a:r>
              <a:rPr lang="en-US" sz="2800" dirty="0"/>
              <a:t>, CNN </a:t>
            </a:r>
            <a:r>
              <a:rPr lang="en-US" sz="2800" dirty="0" err="1"/>
              <a:t>DailyMail</a:t>
            </a:r>
            <a:r>
              <a:rPr lang="en-US" sz="2800" dirty="0"/>
              <a:t>,</a:t>
            </a:r>
          </a:p>
          <a:p>
            <a:r>
              <a:rPr lang="en-US" dirty="0"/>
              <a:t>Codex better:</a:t>
            </a:r>
          </a:p>
          <a:p>
            <a:pPr lvl="1"/>
            <a:r>
              <a:rPr lang="en-US" sz="2800" dirty="0" err="1"/>
              <a:t>wikiHow</a:t>
            </a:r>
            <a:r>
              <a:rPr lang="en-US" sz="2800" dirty="0"/>
              <a:t> goal-step, yelp, </a:t>
            </a:r>
            <a:r>
              <a:rPr lang="en-US" sz="2800" dirty="0" err="1"/>
              <a:t>imdb</a:t>
            </a:r>
            <a:r>
              <a:rPr lang="en-US" sz="2800" dirty="0"/>
              <a:t>, ANLI, </a:t>
            </a:r>
            <a:r>
              <a:rPr lang="en-US" sz="2800" dirty="0" err="1"/>
              <a:t>OpenPI</a:t>
            </a:r>
            <a:r>
              <a:rPr lang="en-US" sz="2800" dirty="0"/>
              <a:t>, XSUM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/>
              <a:t>MMLU</a:t>
            </a:r>
          </a:p>
          <a:p>
            <a:r>
              <a:rPr lang="en-US" dirty="0"/>
              <a:t>Small difference, no significance test</a:t>
            </a:r>
          </a:p>
        </p:txBody>
      </p:sp>
    </p:spTree>
    <p:extLst>
      <p:ext uri="{BB962C8B-B14F-4D97-AF65-F5344CB8AC3E}">
        <p14:creationId xmlns:p14="http://schemas.microsoft.com/office/powerpoint/2010/main" val="60153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B65F-5DB6-F264-FECB-7DE904C7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922A-D518-77AE-E9E9-977B4C0E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5E29-AC22-0027-EC8D-F2756A31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Codex w/ code prompt better than GPT w/ text prompt?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088-A64E-B554-5C05-3F2BF383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GPT3-D + text and best Codex + code</a:t>
            </a:r>
          </a:p>
          <a:p>
            <a:r>
              <a:rPr lang="en-US" dirty="0"/>
              <a:t>GPT3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HellaSWAG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goal-step, yelp,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CNN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DailyMail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Codex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temporal,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ANLI,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WinoGrande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TODO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XSUM, MMLU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4CF-6501-23BA-1D28-B86E255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in-context examples bring variance?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6D476-2879-75D8-6A0C-D73F26329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73066"/>
              </p:ext>
            </p:extLst>
          </p:nvPr>
        </p:nvGraphicFramePr>
        <p:xfrm>
          <a:off x="990971" y="2012411"/>
          <a:ext cx="9401964" cy="3683632"/>
        </p:xfrm>
        <a:graphic>
          <a:graphicData uri="http://schemas.openxmlformats.org/drawingml/2006/table">
            <a:tbl>
              <a:tblPr/>
              <a:tblGrid>
                <a:gridCol w="1566994">
                  <a:extLst>
                    <a:ext uri="{9D8B030D-6E8A-4147-A177-3AD203B41FA5}">
                      <a16:colId xmlns:a16="http://schemas.microsoft.com/office/drawing/2014/main" val="396783607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723084909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379957055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77039991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37445978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2599135987"/>
                    </a:ext>
                  </a:extLst>
                </a:gridCol>
              </a:tblGrid>
              <a:tr h="338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67550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HellaSWAG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380261"/>
                  </a:ext>
                </a:extLst>
              </a:tr>
              <a:tr h="1194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CNN Dailymail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33.62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11.74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31.30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33.74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12.02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31.48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34.30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12.44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32.00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34.28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12.32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32.11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33.78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12.02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31.65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28292"/>
                  </a:ext>
                </a:extLst>
              </a:tr>
              <a:tr h="338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ANLI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33690"/>
                  </a:ext>
                </a:extLst>
              </a:tr>
              <a:tr h="1282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WinoGrande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0.615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2224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CA05BC-6D9E-4EEC-8F1B-70EBBAEF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DEA9-B949-6F33-BF24-45ABAFC3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text-Davinci-003 better than 002?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9A36-48AA-52F7-E85C-F3B38193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003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temporal,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WinoGrande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ANLI, </a:t>
            </a:r>
          </a:p>
          <a:p>
            <a:r>
              <a:rPr lang="en-US" dirty="0"/>
              <a:t>002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HellaSWAG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goal-step, yelp,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CNN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DailyMail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XSUM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TODO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MMLU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Acrobat Document</vt:lpstr>
      <vt:lpstr>PowerPoint Presentation</vt:lpstr>
      <vt:lpstr>PowerPoint Presentation</vt:lpstr>
      <vt:lpstr>Is GPT better than Codex w/ text prompt?</vt:lpstr>
      <vt:lpstr>PowerPoint Presentation</vt:lpstr>
      <vt:lpstr>Is Codex w/ code prompt better than GPT w/ text prompt?</vt:lpstr>
      <vt:lpstr>Does in-context examples bring variance?</vt:lpstr>
      <vt:lpstr>Is text-Davinci-003 better than 002?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</dc:creator>
  <cp:lastModifiedBy>Zhang, Li</cp:lastModifiedBy>
  <cp:revision>4</cp:revision>
  <dcterms:created xsi:type="dcterms:W3CDTF">2022-11-30T18:02:26Z</dcterms:created>
  <dcterms:modified xsi:type="dcterms:W3CDTF">2022-12-01T22:11:33Z</dcterms:modified>
</cp:coreProperties>
</file>