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3168-765E-7502-E418-B6B4D85B4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4AB7C-497F-38B1-9494-21A11E489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D9D33-C3F9-A8F0-DDFC-4BB7C436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57EA-99D9-463E-A348-C1AB3F07850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A2359-0D47-B57C-2016-B57A15C6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D6412-5901-E1CD-F880-778BFBBF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D31-FD82-4614-B234-AF647854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759C-E94F-EB7D-88FB-06F9CE6F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42691-9A21-BFAC-3670-DF719D61D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ED434-3DF7-ECE5-D5D3-D907D158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57EA-99D9-463E-A348-C1AB3F07850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302A-223D-8B36-E7F4-7FB74026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65BAF-08CD-3BA6-AA7A-EAB8D8B0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D31-FD82-4614-B234-AF647854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1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28288-1410-ECE8-64A3-569F53E8A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25261-85DE-2640-FEF5-8923F9317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48106-1A32-8B3F-858E-31BE1F08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57EA-99D9-463E-A348-C1AB3F07850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0C246-622B-2C25-FE4A-D1942F03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6B667-F816-DC48-073B-1D4798B0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D31-FD82-4614-B234-AF647854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C8B4-7FB0-26C1-757A-51638035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CE301-CA6F-A24B-818E-DF7ED7650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D5408-02FE-255A-0749-D5CAB890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57EA-99D9-463E-A348-C1AB3F07850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AD14B-3F35-25C6-70BB-7066B58F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AC934-1D39-2106-B493-137E1FAB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D31-FD82-4614-B234-AF647854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2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E4AB-35E1-6BB2-7A44-B9856237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0FF52-E8C4-3BBD-E66A-313AA9DD2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896ED-0152-07E2-6DA2-C0547744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57EA-99D9-463E-A348-C1AB3F07850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1E295-D97D-91B6-ABEB-0DD1EDC8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7A571-CF77-EFBD-7377-6DCE4C3D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D31-FD82-4614-B234-AF647854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2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49FD-54B8-2CF1-D381-EC008333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5D82F-A507-EA1F-9306-4607417CC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C3748-076A-705A-733B-C90BB2C09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9D4CA-8613-91DA-25A1-0FD7B9DC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57EA-99D9-463E-A348-C1AB3F07850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16A7D-A14A-55B9-8A55-F5658AE2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DBE4B-DBA9-21F1-7DD4-86DB81B0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D31-FD82-4614-B234-AF647854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9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3280-BFA0-E144-1F8D-49AA432C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C44E3-2C5D-766A-00C2-FCCC09174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F7C51-02AF-E591-2859-A33BACC04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FB918-4C56-7C5E-61B5-1F5A6D884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773C8-2077-8F1A-B738-209A6F18F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E512F-D8CD-774B-3551-8D273BDF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57EA-99D9-463E-A348-C1AB3F07850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B09E7C-FEB4-F0EE-F625-D646B0DA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D9ECF-FCFC-44F2-8E80-5B64E1BA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D31-FD82-4614-B234-AF647854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2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67CB-6F8A-7CC4-26F8-5259336C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5D6E5-CAF3-1912-061E-199924FE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57EA-99D9-463E-A348-C1AB3F07850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D1E92-4291-51F4-2B78-D94BB5CE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55251-8874-16DC-0DBC-F21156E5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D31-FD82-4614-B234-AF647854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8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83F894-67D6-D196-573A-063DCD4E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57EA-99D9-463E-A348-C1AB3F07850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B83B3-5BD9-418A-EF2D-760DAAFA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F6645-5FC7-8CBF-9D16-18AF05E9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D31-FD82-4614-B234-AF647854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7701E-AE2E-00D5-F455-16CE72B6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B1A96-CB5B-167C-B0FA-210036AAA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E95C2-DA72-8C01-F472-F6DF132D4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7DBE6-D798-D1CF-1647-DFB6F36E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57EA-99D9-463E-A348-C1AB3F07850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0D69B-D6D2-7CCD-C26B-950532C4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FA6C5-DC95-BAE9-BDBA-06670188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D31-FD82-4614-B234-AF647854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0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9CFD-5DF5-C59B-606C-47148F81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29930-0F6C-9AE2-A27C-AD7463913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0E7F0-CD2B-A8D4-97DF-904A49FFE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22E98-977B-5C41-886A-A05B509E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57EA-99D9-463E-A348-C1AB3F07850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99820-1A56-C591-AEAC-79187C94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97A01-01C3-F6CD-B0B0-739FAB73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8D31-FD82-4614-B234-AF647854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4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A5923-BC2E-898F-E634-386E8593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11452-50B8-8996-F6D3-A71CA49A3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5FE9F-2427-EC0C-8BA0-4F427742B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C57EA-99D9-463E-A348-C1AB3F07850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0D268-D6F9-6635-749E-4AF857D7E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7701B-915C-3184-3E02-EBAB07B2C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88D31-FD82-4614-B234-AF647854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5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8246-1D52-7512-1383-2681D599A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9922F-FA2A-AB73-7B1B-D26116FFC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E391-E5FA-2061-F3AD-AAE363D9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B2C2-E881-A185-AE3D-F8F40751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89FF280-CD1A-6ECB-9823-A0D33B039D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580487"/>
              </p:ext>
            </p:extLst>
          </p:nvPr>
        </p:nvGraphicFramePr>
        <p:xfrm>
          <a:off x="892359" y="1027906"/>
          <a:ext cx="9988327" cy="5618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9144000" imgH="5143500" progId="Acrobat.Document.DC">
                  <p:embed/>
                </p:oleObj>
              </mc:Choice>
              <mc:Fallback>
                <p:oleObj name="Acrobat Document" r:id="rId2" imgW="9144000" imgH="51435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2359" y="1027906"/>
                        <a:ext cx="9988327" cy="5618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7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321A-F58B-1C33-4BE5-89DEC955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GPT better than Codex w/ text prompt?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94283-FAC1-4496-123F-5C20F7CCE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GPT3-D + text and Codex + text (both 4000 tokens)</a:t>
            </a:r>
          </a:p>
          <a:p>
            <a:r>
              <a:rPr lang="en-US" dirty="0"/>
              <a:t>GPT3 better:</a:t>
            </a:r>
          </a:p>
          <a:p>
            <a:pPr lvl="1"/>
            <a:r>
              <a:rPr lang="en-US" sz="2800" dirty="0" err="1"/>
              <a:t>HellaSWAG</a:t>
            </a:r>
            <a:r>
              <a:rPr lang="en-US" sz="2800" dirty="0"/>
              <a:t>, </a:t>
            </a:r>
            <a:r>
              <a:rPr lang="en-US" sz="2800" dirty="0" err="1"/>
              <a:t>wikiHow</a:t>
            </a:r>
            <a:r>
              <a:rPr lang="en-US" sz="2800" dirty="0"/>
              <a:t> temporal, </a:t>
            </a:r>
            <a:r>
              <a:rPr lang="en-US" sz="2800" dirty="0" err="1"/>
              <a:t>WinoGrande</a:t>
            </a:r>
            <a:r>
              <a:rPr lang="en-US" sz="2800" dirty="0"/>
              <a:t>, </a:t>
            </a:r>
            <a:r>
              <a:rPr lang="en-US" sz="2800" dirty="0" err="1"/>
              <a:t>HotpotQA</a:t>
            </a:r>
            <a:r>
              <a:rPr lang="en-US" sz="2800" dirty="0"/>
              <a:t>, </a:t>
            </a:r>
            <a:r>
              <a:rPr lang="en-US" sz="2800" dirty="0" err="1"/>
              <a:t>SQuAD</a:t>
            </a:r>
            <a:r>
              <a:rPr lang="en-US" sz="2800" dirty="0"/>
              <a:t>, CNN </a:t>
            </a:r>
            <a:r>
              <a:rPr lang="en-US" sz="2800" dirty="0" err="1"/>
              <a:t>DailyMail</a:t>
            </a:r>
            <a:r>
              <a:rPr lang="en-US" sz="2800" dirty="0"/>
              <a:t>,</a:t>
            </a:r>
          </a:p>
          <a:p>
            <a:r>
              <a:rPr lang="en-US" dirty="0"/>
              <a:t>Codex better:</a:t>
            </a:r>
          </a:p>
          <a:p>
            <a:pPr lvl="1"/>
            <a:r>
              <a:rPr lang="en-US" sz="2800" dirty="0" err="1"/>
              <a:t>wikiHow</a:t>
            </a:r>
            <a:r>
              <a:rPr lang="en-US" sz="2800" dirty="0"/>
              <a:t> goal-step, yelp, </a:t>
            </a:r>
            <a:r>
              <a:rPr lang="en-US" sz="2800" dirty="0" err="1"/>
              <a:t>imdb</a:t>
            </a:r>
            <a:r>
              <a:rPr lang="en-US" sz="2800" dirty="0"/>
              <a:t>, ANLI, </a:t>
            </a:r>
            <a:r>
              <a:rPr lang="en-US" sz="2800" dirty="0" err="1"/>
              <a:t>OpenPI</a:t>
            </a:r>
            <a:r>
              <a:rPr lang="en-US" sz="2800" dirty="0"/>
              <a:t>, XSUM</a:t>
            </a:r>
          </a:p>
          <a:p>
            <a:r>
              <a:rPr lang="en-US" dirty="0"/>
              <a:t>In progress:</a:t>
            </a:r>
          </a:p>
          <a:p>
            <a:pPr lvl="1"/>
            <a:r>
              <a:rPr lang="en-US" dirty="0"/>
              <a:t>MMLU</a:t>
            </a:r>
          </a:p>
          <a:p>
            <a:r>
              <a:rPr lang="en-US" dirty="0"/>
              <a:t>Small difference, no significance test</a:t>
            </a:r>
          </a:p>
        </p:txBody>
      </p:sp>
    </p:spTree>
    <p:extLst>
      <p:ext uri="{BB962C8B-B14F-4D97-AF65-F5344CB8AC3E}">
        <p14:creationId xmlns:p14="http://schemas.microsoft.com/office/powerpoint/2010/main" val="60153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5E29-AC22-0027-EC8D-F2756A31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Codex w/ code prompt better than GPT w/ text prompt?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6088-A64E-B554-5C05-3F2BF3838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GPT3-D + text and best Codex + code</a:t>
            </a:r>
          </a:p>
          <a:p>
            <a:r>
              <a:rPr lang="en-US" dirty="0"/>
              <a:t>GPT3 better:</a:t>
            </a:r>
          </a:p>
          <a:p>
            <a:pPr lvl="1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HellaSWAG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wikiHow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goal-step, yelp,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HotpotQA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SQuAD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CNN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DailyMail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Codex better:</a:t>
            </a:r>
          </a:p>
          <a:p>
            <a:pPr lvl="1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wikiHow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temporal,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imdb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ANLI,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OpenPI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WinoGrande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TODO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XSUM, MMLU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3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14CF-6501-23BA-1D28-B86E2555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in-context examples bring variance?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26D476-2879-75D8-6A0C-D73F26329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673066"/>
              </p:ext>
            </p:extLst>
          </p:nvPr>
        </p:nvGraphicFramePr>
        <p:xfrm>
          <a:off x="990971" y="2012411"/>
          <a:ext cx="9401964" cy="3683632"/>
        </p:xfrm>
        <a:graphic>
          <a:graphicData uri="http://schemas.openxmlformats.org/drawingml/2006/table">
            <a:tbl>
              <a:tblPr/>
              <a:tblGrid>
                <a:gridCol w="1566994">
                  <a:extLst>
                    <a:ext uri="{9D8B030D-6E8A-4147-A177-3AD203B41FA5}">
                      <a16:colId xmlns:a16="http://schemas.microsoft.com/office/drawing/2014/main" val="3967836070"/>
                    </a:ext>
                  </a:extLst>
                </a:gridCol>
                <a:gridCol w="1566994">
                  <a:extLst>
                    <a:ext uri="{9D8B030D-6E8A-4147-A177-3AD203B41FA5}">
                      <a16:colId xmlns:a16="http://schemas.microsoft.com/office/drawing/2014/main" val="723084909"/>
                    </a:ext>
                  </a:extLst>
                </a:gridCol>
                <a:gridCol w="1566994">
                  <a:extLst>
                    <a:ext uri="{9D8B030D-6E8A-4147-A177-3AD203B41FA5}">
                      <a16:colId xmlns:a16="http://schemas.microsoft.com/office/drawing/2014/main" val="379957055"/>
                    </a:ext>
                  </a:extLst>
                </a:gridCol>
                <a:gridCol w="1566994">
                  <a:extLst>
                    <a:ext uri="{9D8B030D-6E8A-4147-A177-3AD203B41FA5}">
                      <a16:colId xmlns:a16="http://schemas.microsoft.com/office/drawing/2014/main" val="770399910"/>
                    </a:ext>
                  </a:extLst>
                </a:gridCol>
                <a:gridCol w="1566994">
                  <a:extLst>
                    <a:ext uri="{9D8B030D-6E8A-4147-A177-3AD203B41FA5}">
                      <a16:colId xmlns:a16="http://schemas.microsoft.com/office/drawing/2014/main" val="374459780"/>
                    </a:ext>
                  </a:extLst>
                </a:gridCol>
                <a:gridCol w="1566994">
                  <a:extLst>
                    <a:ext uri="{9D8B030D-6E8A-4147-A177-3AD203B41FA5}">
                      <a16:colId xmlns:a16="http://schemas.microsoft.com/office/drawing/2014/main" val="2599135987"/>
                    </a:ext>
                  </a:extLst>
                </a:gridCol>
              </a:tblGrid>
              <a:tr h="33805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Dataset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Run1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Run2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Run3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Run4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Run5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67550"/>
                  </a:ext>
                </a:extLst>
              </a:tr>
              <a:tr h="5303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HellaSWAG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0.667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380261"/>
                  </a:ext>
                </a:extLst>
              </a:tr>
              <a:tr h="11948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CNN Dailymail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ROUGE-1: 33.62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ROUGE-2: 11.74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ROUGE-L: 31.30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ROUGE-1: 33.74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ROUGE-2: 12.02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ROUGE-L: 31.48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ROUGE-1: 34.30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ROUGE-2: 12.44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ROUGE-L: 32.00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ROUGE-1: 34.28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ROUGE-2: 12.32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ROUGE-L: 32.11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ROUGE-1: 33.78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ROUGE-2: 12.02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ROUGE-L: 31.65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128292"/>
                  </a:ext>
                </a:extLst>
              </a:tr>
              <a:tr h="33805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ANLI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0.600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0.614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433690"/>
                  </a:ext>
                </a:extLst>
              </a:tr>
              <a:tr h="12822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WinoGrande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0.615</a:t>
                      </a:r>
                      <a:endParaRPr lang="en-US">
                        <a:effectLst/>
                      </a:endParaRPr>
                    </a:p>
                    <a:p>
                      <a:pPr fontAlgn="t"/>
                      <a:br>
                        <a:rPr lang="en-US">
                          <a:effectLst/>
                        </a:rPr>
                      </a:b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0.624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0.619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22246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BCA05BC-6D9E-4EEC-8F1B-70EBBAEFF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DEA9-B949-6F33-BF24-45ABAFC3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text-Davinci-003 better than 002?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79A36-48AA-52F7-E85C-F3B381934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003 better:</a:t>
            </a:r>
          </a:p>
          <a:p>
            <a:pPr lvl="1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wikiHow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temporal,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WinoGrande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ANLI, </a:t>
            </a:r>
          </a:p>
          <a:p>
            <a:r>
              <a:rPr lang="en-US" dirty="0"/>
              <a:t>002 better:</a:t>
            </a:r>
          </a:p>
          <a:p>
            <a:pPr lvl="1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HellaSWAG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wikiHow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goal-step, yelp,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imdb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HotpotQA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SQuAD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CNN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DailyMail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XSUM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TODO</a:t>
            </a:r>
          </a:p>
          <a:p>
            <a:pPr lvl="1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OpenPI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MMLU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2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240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Adobe Acrobat Document</vt:lpstr>
      <vt:lpstr>PowerPoint Presentation</vt:lpstr>
      <vt:lpstr>PowerPoint Presentation</vt:lpstr>
      <vt:lpstr>Is GPT better than Codex w/ text prompt?</vt:lpstr>
      <vt:lpstr>Is Codex w/ code prompt better than GPT w/ text prompt?</vt:lpstr>
      <vt:lpstr>Does in-context examples bring variance?</vt:lpstr>
      <vt:lpstr>Is text-Davinci-003 better than 002?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Li</dc:creator>
  <cp:lastModifiedBy>Zhang, Li</cp:lastModifiedBy>
  <cp:revision>3</cp:revision>
  <dcterms:created xsi:type="dcterms:W3CDTF">2022-11-30T18:02:26Z</dcterms:created>
  <dcterms:modified xsi:type="dcterms:W3CDTF">2022-11-30T20:28:47Z</dcterms:modified>
</cp:coreProperties>
</file>