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28366-3E5E-476D-ABF5-7F5CC959B9E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96809-9249-4445-9208-75A726C7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0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96809-9249-4445-9208-75A726C7B3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7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C53A-C481-06ED-D716-39C84C10D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F6444-C585-9591-EBCB-25EA42C94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6FBB3-4701-2A60-6F97-6325160E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B2D9-3437-4B0E-A098-0EC9DDD7796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401D2-58C6-53E9-8829-3210D34D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4445C-94A6-D7AF-3E17-197C56B1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3843-9D01-49D9-9A5C-1B019C21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5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BD4B-AE01-9D59-5B9A-07E36C3D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BCFD1-6AAD-6F22-5807-6B422C496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C00C7-D8AB-3274-119A-821D9293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B2D9-3437-4B0E-A098-0EC9DDD7796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E8940-E9FD-1021-CD83-D4FEC654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2E52-D22D-CAC5-6C72-79A1DC2B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3843-9D01-49D9-9A5C-1B019C21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7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E8B43-18EB-2B7C-91B5-D9369A845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23B58-8EAF-168B-36ED-D10A6D4A5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2CC6A-2606-2D84-7EB7-41F9F88A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B2D9-3437-4B0E-A098-0EC9DDD7796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5959-5345-31C8-AEC7-1B7DCE2B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F6543-2C1F-E58B-30AB-B7F97080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3843-9D01-49D9-9A5C-1B019C21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0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63AE-78CB-2280-1717-CF58D02D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9FDD-2D33-9BBA-5613-196EA805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D444E-96AF-4CA9-3F6A-BE5CF7D2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B2D9-3437-4B0E-A098-0EC9DDD7796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64E72-C4E0-129B-D2F8-686EA4DF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0E4BC-55B4-67CD-BAA1-501E2A4C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3843-9D01-49D9-9A5C-1B019C21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2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4B26-82E4-BD99-361B-6D6A55F5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DE5C0-D72C-B9FB-5D82-264AC6DB3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B1904-2EE7-7D04-E5EA-8CF63FC1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B2D9-3437-4B0E-A098-0EC9DDD7796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E0AC3-1E8C-F43D-4FF9-A637AF57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63941-CC0D-B55C-6E2E-F4DB9A7C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3843-9D01-49D9-9A5C-1B019C21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9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BB17-F5D4-73D6-9645-A77F413B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7F401-853E-F0B3-255E-BE40E0644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5FC35-1A34-F23D-6A63-76B58503A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3E6F0-69AE-FBE9-9A8D-E18819A2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B2D9-3437-4B0E-A098-0EC9DDD7796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4C921-6D08-3E55-0A67-D3115D6D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08773-79D0-907D-8E80-30B4DE65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3843-9D01-49D9-9A5C-1B019C21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6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06A0-B6ED-C5F4-70ED-D266EF10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75FAE-82A2-6900-8FFF-383CDE4CE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87FDB-3265-C490-787C-01B136A68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D801F-E8DC-2586-5860-B4D5F3FFA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13885-0427-EFBD-AB0C-C1D9E00F8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0BD8A-68AD-0C98-2F05-B4F97357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B2D9-3437-4B0E-A098-0EC9DDD7796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F82E3-099A-F054-6B22-C1E7D909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BE4CB-7BA1-9398-1D3D-2620E2CF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3843-9D01-49D9-9A5C-1B019C21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5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9F78-BF5E-6923-B84D-153923F6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3454-A673-E328-B559-63FCF922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B2D9-3437-4B0E-A098-0EC9DDD7796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388D1-DB20-5E3A-447E-1032DD27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6D69C-7027-F405-537C-CE5C811D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3843-9D01-49D9-9A5C-1B019C21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4F86B-E418-E7CD-8B6A-414E2D1F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B2D9-3437-4B0E-A098-0EC9DDD7796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0A88B-2142-FA66-17F9-631EB5BC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25E11-8900-29E6-F941-D84B3270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3843-9D01-49D9-9A5C-1B019C21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6C4C-431B-A993-FD03-72FE788F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E23A-9C3E-BDE9-0981-127E12E5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AD86C-1ABB-C723-B415-9B41AE3CD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A760B-9877-30E9-652C-818BBAE8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B2D9-3437-4B0E-A098-0EC9DDD7796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B8DE5-C9B7-FCD9-F689-B05C8A84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B4098-EA9A-65B1-5153-B24B5D94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3843-9D01-49D9-9A5C-1B019C21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9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CB69-0332-C7D2-8F50-887402AC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489E5-2D73-FB06-725C-2BE996798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D94D5-9CFA-F3AF-66F6-EA2BD3A6D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686EF-9404-F74F-845D-190526A4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B2D9-3437-4B0E-A098-0EC9DDD7796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3D474-5C58-3D3D-B3F9-5ABE5EEE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828F5-745F-7E95-5FE0-BE1DA2FC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3843-9D01-49D9-9A5C-1B019C21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4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158FB-110F-4CEC-E8CE-6F3E109D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B5F84-5CA4-6963-65D6-6EA38BD93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D181C-DC52-0535-664C-E5AFDF9E4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CB2D9-3437-4B0E-A098-0EC9DDD7796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A4723-76FE-5C30-B56B-46289AD53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9D725-64D6-D8AF-35E5-223577DE1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43843-9D01-49D9-9A5C-1B019C21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6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 screenshot of a chat&#10;&#10;Description automatically generated">
            <a:extLst>
              <a:ext uri="{FF2B5EF4-FFF2-40B4-BE49-F238E27FC236}">
                <a16:creationId xmlns:a16="http://schemas.microsoft.com/office/drawing/2014/main" id="{1EAEA78D-87C0-AC70-1949-2B1CAA2E2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885" y="0"/>
            <a:ext cx="8811115" cy="68580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BDE944C-126A-1B13-8D38-FA93C3D674D9}"/>
              </a:ext>
            </a:extLst>
          </p:cNvPr>
          <p:cNvSpPr/>
          <p:nvPr/>
        </p:nvSpPr>
        <p:spPr>
          <a:xfrm>
            <a:off x="0" y="2643358"/>
            <a:ext cx="2703443" cy="942680"/>
          </a:xfrm>
          <a:prstGeom prst="wedgeRectCallout">
            <a:avLst>
              <a:gd name="adj1" fmla="val 102461"/>
              <a:gd name="adj2" fmla="val -2573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Avoid submissive behaviors, refraining from a humble or servile tone.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CB82D6C-49F7-09A2-1A42-FEBA07674B67}"/>
              </a:ext>
            </a:extLst>
          </p:cNvPr>
          <p:cNvSpPr/>
          <p:nvPr/>
        </p:nvSpPr>
        <p:spPr>
          <a:xfrm>
            <a:off x="-1" y="1618965"/>
            <a:ext cx="2703443" cy="942680"/>
          </a:xfrm>
          <a:prstGeom prst="wedgeRectCallout">
            <a:avLst>
              <a:gd name="adj1" fmla="val 87167"/>
              <a:gd name="adj2" fmla="val -2151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/>
              <a:t>Internal</a:t>
            </a:r>
            <a:r>
              <a:rPr lang="fr-FR" dirty="0"/>
              <a:t> Social </a:t>
            </a:r>
            <a:r>
              <a:rPr lang="fr-FR" dirty="0" err="1"/>
              <a:t>Needs</a:t>
            </a:r>
            <a:r>
              <a:rPr lang="fr-FR" dirty="0"/>
              <a:t> (</a:t>
            </a:r>
            <a:r>
              <a:rPr lang="fr-FR" dirty="0" err="1"/>
              <a:t>Dep</a:t>
            </a:r>
            <a:r>
              <a:rPr lang="fr-FR" dirty="0"/>
              <a:t>, </a:t>
            </a:r>
            <a:r>
              <a:rPr lang="fr-FR" dirty="0" err="1"/>
              <a:t>Ent</a:t>
            </a:r>
            <a:r>
              <a:rPr lang="fr-FR" dirty="0"/>
              <a:t>, </a:t>
            </a:r>
            <a:r>
              <a:rPr lang="fr-FR" dirty="0" err="1"/>
              <a:t>Aut</a:t>
            </a:r>
            <a:r>
              <a:rPr lang="fr-FR" dirty="0"/>
              <a:t>): (0, 0, 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5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 Spindler Alexandre (desa)</dc:creator>
  <cp:lastModifiedBy>de Spindler Alexandre (desa)</cp:lastModifiedBy>
  <cp:revision>1</cp:revision>
  <cp:lastPrinted>2024-08-12T12:19:42Z</cp:lastPrinted>
  <dcterms:created xsi:type="dcterms:W3CDTF">2024-08-12T12:13:42Z</dcterms:created>
  <dcterms:modified xsi:type="dcterms:W3CDTF">2024-08-12T12:19:58Z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2024-08-12T12:17:45Z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e4a4dad9-a9b4-4a95-af07-f9b2277416dc</vt:lpwstr>
  </property>
  <property fmtid="{D5CDD505-2E9C-101B-9397-08002B2CF9AE}" pid="8" name="MSIP_Label_10d9bad3-6dac-4e9a-89a3-89f3b8d247b2_ContentBits">
    <vt:lpwstr>0</vt:lpwstr>
  </property>
</Properties>
</file>