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8" r:id="rId5"/>
    <p:sldId id="260" r:id="rId6"/>
    <p:sldId id="261" r:id="rId7"/>
    <p:sldId id="262" r:id="rId8"/>
    <p:sldId id="269" r:id="rId9"/>
    <p:sldId id="265" r:id="rId10"/>
    <p:sldId id="270" r:id="rId11"/>
    <p:sldId id="271" r:id="rId12"/>
    <p:sldId id="266" r:id="rId13"/>
    <p:sldId id="267" r:id="rId14"/>
    <p:sldId id="257" r:id="rId15"/>
    <p:sldId id="264" r:id="rId16"/>
    <p:sldId id="26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AD5-C759-244B-8D68-8F05340E43FE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F29-D6D7-4344-AC8E-031527A6C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04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AD5-C759-244B-8D68-8F05340E43FE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F29-D6D7-4344-AC8E-031527A6C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63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AD5-C759-244B-8D68-8F05340E43FE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F29-D6D7-4344-AC8E-031527A6C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9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AD5-C759-244B-8D68-8F05340E43FE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F29-D6D7-4344-AC8E-031527A6C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AD5-C759-244B-8D68-8F05340E43FE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F29-D6D7-4344-AC8E-031527A6C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2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AD5-C759-244B-8D68-8F05340E43FE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F29-D6D7-4344-AC8E-031527A6C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33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AD5-C759-244B-8D68-8F05340E43FE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F29-D6D7-4344-AC8E-031527A6C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09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AD5-C759-244B-8D68-8F05340E43FE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F29-D6D7-4344-AC8E-031527A6C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19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AD5-C759-244B-8D68-8F05340E43FE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F29-D6D7-4344-AC8E-031527A6C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61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AD5-C759-244B-8D68-8F05340E43FE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F29-D6D7-4344-AC8E-031527A6C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30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AD5-C759-244B-8D68-8F05340E43FE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9F29-D6D7-4344-AC8E-031527A6C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9FAD5-C759-244B-8D68-8F05340E43FE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59F29-D6D7-4344-AC8E-031527A6C4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9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Getting</a:t>
            </a:r>
            <a:r>
              <a:rPr lang="de-DE" b="1" dirty="0" smtClean="0"/>
              <a:t> </a:t>
            </a:r>
            <a:r>
              <a:rPr lang="de-DE" b="1" dirty="0" err="1" smtClean="0"/>
              <a:t>things</a:t>
            </a:r>
            <a:r>
              <a:rPr lang="de-DE" b="1" dirty="0" smtClean="0"/>
              <a:t> </a:t>
            </a:r>
            <a:r>
              <a:rPr lang="de-DE" b="1" dirty="0" err="1" smtClean="0"/>
              <a:t>done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smtClean="0"/>
              <a:t>App Mockups</a:t>
            </a:r>
          </a:p>
          <a:p>
            <a:r>
              <a:rPr lang="de-DE" dirty="0" smtClean="0"/>
              <a:t>Simon </a:t>
            </a:r>
            <a:r>
              <a:rPr lang="de-DE" dirty="0" err="1" smtClean="0"/>
              <a:t>Degiorgi</a:t>
            </a:r>
            <a:r>
              <a:rPr lang="de-DE" dirty="0" smtClean="0"/>
              <a:t>, Martin Knecht, </a:t>
            </a:r>
            <a:r>
              <a:rPr lang="de-DE" dirty="0" err="1" smtClean="0"/>
              <a:t>Janick</a:t>
            </a:r>
            <a:r>
              <a:rPr lang="de-DE" dirty="0" smtClean="0"/>
              <a:t> Michot, Romeo Weber, Manuel </a:t>
            </a:r>
            <a:r>
              <a:rPr lang="de-DE" dirty="0" err="1" smtClean="0"/>
              <a:t>Weiss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84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29186" y="1825625"/>
            <a:ext cx="6424614" cy="435133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905376" y="365125"/>
            <a:ext cx="64484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Organisieren: Projekt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" r="53074" b="10625"/>
          <a:stretch/>
        </p:blipFill>
        <p:spPr>
          <a:xfrm>
            <a:off x="871538" y="285750"/>
            <a:ext cx="4000500" cy="6129338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027906"/>
            <a:ext cx="2453215" cy="6627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619250" y="1884484"/>
            <a:ext cx="25622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86" y="1927141"/>
            <a:ext cx="313779" cy="313779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19250" y="2379110"/>
            <a:ext cx="2595563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Task 1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619250" y="2943707"/>
            <a:ext cx="2595563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Task 2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619249" y="3508304"/>
            <a:ext cx="2595563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Task 3</a:t>
            </a:r>
            <a:endParaRPr lang="de-DE" dirty="0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603" y="4220801"/>
            <a:ext cx="835747" cy="835747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72" y="4220801"/>
            <a:ext cx="853210" cy="85321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1619251" y="5314963"/>
            <a:ext cx="112395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Menü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2886075" y="5311787"/>
            <a:ext cx="1295399" cy="3462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50" dirty="0" smtClean="0"/>
              <a:t>Organisieren</a:t>
            </a:r>
            <a:endParaRPr lang="de-DE" sz="1650" dirty="0"/>
          </a:p>
        </p:txBody>
      </p:sp>
    </p:spTree>
    <p:extLst>
      <p:ext uri="{BB962C8B-B14F-4D97-AF65-F5344CB8AC3E}">
        <p14:creationId xmlns:p14="http://schemas.microsoft.com/office/powerpoint/2010/main" val="18780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62522" y="1825625"/>
            <a:ext cx="6391277" cy="4351338"/>
          </a:xfrm>
        </p:spPr>
        <p:txBody>
          <a:bodyPr/>
          <a:lstStyle/>
          <a:p>
            <a:r>
              <a:rPr lang="de-DE" dirty="0" smtClean="0"/>
              <a:t>Delegieren Liste</a:t>
            </a:r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905376" y="365125"/>
            <a:ext cx="64484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Organisieren: Warten auf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" r="53074" b="10625"/>
          <a:stretch/>
        </p:blipFill>
        <p:spPr>
          <a:xfrm>
            <a:off x="871538" y="285750"/>
            <a:ext cx="4000500" cy="6129338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027906"/>
            <a:ext cx="2453215" cy="6627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619250" y="1884484"/>
            <a:ext cx="25622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Warten auf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619250" y="2379110"/>
            <a:ext cx="2595563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Task 1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619250" y="2943707"/>
            <a:ext cx="2595563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Task 2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619249" y="3508304"/>
            <a:ext cx="2595563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Task 3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619251" y="5314963"/>
            <a:ext cx="112395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Menü</a:t>
            </a:r>
            <a:endParaRPr lang="de-DE" dirty="0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72" y="4220801"/>
            <a:ext cx="853210" cy="85321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2886075" y="5311787"/>
            <a:ext cx="1295399" cy="3462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50" dirty="0" smtClean="0"/>
              <a:t>Organisieren</a:t>
            </a:r>
            <a:endParaRPr lang="de-DE" sz="1650" dirty="0"/>
          </a:p>
        </p:txBody>
      </p:sp>
    </p:spTree>
    <p:extLst>
      <p:ext uri="{BB962C8B-B14F-4D97-AF65-F5344CB8AC3E}">
        <p14:creationId xmlns:p14="http://schemas.microsoft.com/office/powerpoint/2010/main" val="113715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2038" y="1825625"/>
            <a:ext cx="6481762" cy="4351338"/>
          </a:xfrm>
        </p:spPr>
        <p:txBody>
          <a:bodyPr/>
          <a:lstStyle/>
          <a:p>
            <a:r>
              <a:rPr lang="de-DE" dirty="0" smtClean="0"/>
              <a:t>Elemente zum durchsehen anzeigen</a:t>
            </a:r>
          </a:p>
          <a:p>
            <a:r>
              <a:rPr lang="de-DE" dirty="0" smtClean="0"/>
              <a:t>Wenn eine Kategorie leer ist, dann Feld ausgrauen </a:t>
            </a:r>
            <a:r>
              <a:rPr lang="de-DE" dirty="0" err="1" smtClean="0"/>
              <a:t>bzw</a:t>
            </a:r>
            <a:r>
              <a:rPr lang="de-DE" dirty="0" smtClean="0"/>
              <a:t> mit Erfolgsmeldung als Fertig anzeigen</a:t>
            </a:r>
          </a:p>
          <a:p>
            <a:r>
              <a:rPr lang="de-DE" dirty="0" smtClean="0"/>
              <a:t>Wenn etwas geschafft wird coole Erfolgsmeldung zeigen</a:t>
            </a:r>
            <a:br>
              <a:rPr lang="de-DE" dirty="0" smtClean="0"/>
            </a:br>
            <a:r>
              <a:rPr lang="de-DE" dirty="0" smtClean="0">
                <a:sym typeface="Wingdings"/>
              </a:rPr>
              <a:t>Auch bei den anderen Schritten wenn ein Task ganz erledigt ist</a:t>
            </a:r>
          </a:p>
          <a:p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905376" y="365125"/>
            <a:ext cx="64484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Durchsehen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" r="53074" b="10625"/>
          <a:stretch/>
        </p:blipFill>
        <p:spPr>
          <a:xfrm>
            <a:off x="871538" y="285750"/>
            <a:ext cx="4000500" cy="6129338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027906"/>
            <a:ext cx="2453215" cy="66278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619250" y="1884484"/>
            <a:ext cx="25622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Durchsehen: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614484" y="3243619"/>
            <a:ext cx="256222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Tagesrückblick</a:t>
            </a:r>
            <a:endParaRPr lang="de-DE" dirty="0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49156" y="3274943"/>
            <a:ext cx="313779" cy="313779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88" y="3859612"/>
            <a:ext cx="581400" cy="58140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638292" y="2610204"/>
            <a:ext cx="256222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Wochenrückblick</a:t>
            </a:r>
            <a:endParaRPr lang="de-DE" dirty="0"/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72964" y="2641528"/>
            <a:ext cx="313779" cy="313779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1619251" y="5314963"/>
            <a:ext cx="112395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Menü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886075" y="5311787"/>
            <a:ext cx="129539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Erledigen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4905376" y="365125"/>
            <a:ext cx="64484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Erledigen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" r="53074" b="10625"/>
          <a:stretch/>
        </p:blipFill>
        <p:spPr>
          <a:xfrm>
            <a:off x="871538" y="285750"/>
            <a:ext cx="4000500" cy="6129338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027906"/>
            <a:ext cx="2453215" cy="66278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619250" y="1884484"/>
            <a:ext cx="25622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Erledigen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619250" y="2448275"/>
            <a:ext cx="256222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[Aufgabe]</a:t>
            </a:r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53922" y="2479599"/>
            <a:ext cx="313779" cy="31377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628770" y="2915005"/>
            <a:ext cx="2562224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Infos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Dauer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619250" y="4407546"/>
            <a:ext cx="2562224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Fertig</a:t>
            </a:r>
          </a:p>
          <a:p>
            <a:endParaRPr lang="de-DE" dirty="0"/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24" y="4375517"/>
            <a:ext cx="523343" cy="678359"/>
          </a:xfrm>
        </p:spPr>
      </p:pic>
      <p:sp>
        <p:nvSpPr>
          <p:cNvPr id="15" name="Textfeld 14"/>
          <p:cNvSpPr txBox="1"/>
          <p:nvPr/>
        </p:nvSpPr>
        <p:spPr>
          <a:xfrm>
            <a:off x="1619251" y="5314963"/>
            <a:ext cx="112395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Nächstes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886075" y="5311787"/>
            <a:ext cx="129539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Menü</a:t>
            </a:r>
            <a:endParaRPr lang="de-DE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>
          <a:xfrm>
            <a:off x="4905376" y="1825625"/>
            <a:ext cx="64484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Aufgabe: Führt zu Pop-up mit den Listen und Kategorien</a:t>
            </a:r>
          </a:p>
          <a:p>
            <a:endParaRPr lang="de-DE" dirty="0"/>
          </a:p>
          <a:p>
            <a:r>
              <a:rPr lang="de-DE" dirty="0" smtClean="0"/>
              <a:t>Infos: zeigt alle Aktionen an, welche zu tun sind</a:t>
            </a:r>
          </a:p>
          <a:p>
            <a:endParaRPr lang="de-DE" dirty="0"/>
          </a:p>
          <a:p>
            <a:r>
              <a:rPr lang="de-DE" dirty="0" smtClean="0"/>
              <a:t>Fertig: Wenn Aktion fertig: Party Pop-up o.ä.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0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" r="53074" b="10625"/>
          <a:stretch/>
        </p:blipFill>
        <p:spPr>
          <a:xfrm>
            <a:off x="1814513" y="0"/>
            <a:ext cx="4000500" cy="6129338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9" r="2211" b="10625"/>
          <a:stretch/>
        </p:blipFill>
        <p:spPr>
          <a:xfrm>
            <a:off x="6115050" y="0"/>
            <a:ext cx="4171950" cy="612933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28600" y="285750"/>
            <a:ext cx="184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Vorlagen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4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92" y="1825625"/>
            <a:ext cx="4029016" cy="4351338"/>
          </a:xfrm>
        </p:spPr>
      </p:pic>
    </p:spTree>
    <p:extLst>
      <p:ext uri="{BB962C8B-B14F-4D97-AF65-F5344CB8AC3E}">
        <p14:creationId xmlns:p14="http://schemas.microsoft.com/office/powerpoint/2010/main" val="19194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5975"/>
            <a:ext cx="1543844" cy="1543844"/>
          </a:xfr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87" y="1158478"/>
            <a:ext cx="3398838" cy="3398838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5" y="2103834"/>
            <a:ext cx="1508125" cy="1508125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950" y="2165746"/>
            <a:ext cx="1384300" cy="138430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7450"/>
            <a:ext cx="2324100" cy="62789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37" y="379618"/>
            <a:ext cx="3162300" cy="1363561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87" y="4156895"/>
            <a:ext cx="1219200" cy="158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8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Prinzip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dirty="0" smtClean="0"/>
              <a:t>Sammeln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dirty="0" smtClean="0"/>
              <a:t>Verarbeiten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dirty="0" smtClean="0"/>
              <a:t>Organisieren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de-DE" dirty="0" smtClean="0"/>
              <a:t>4 Listen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de-DE" dirty="0" smtClean="0"/>
              <a:t>Durchsehen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de-DE" dirty="0" smtClean="0"/>
              <a:t>Erledigen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205553" y="360357"/>
            <a:ext cx="49815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205553" y="1820857"/>
            <a:ext cx="49815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de-DE" dirty="0" smtClean="0"/>
              <a:t>Prinzip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de-DE" dirty="0" err="1" smtClean="0"/>
              <a:t>Walktrough</a:t>
            </a:r>
            <a:r>
              <a:rPr lang="de-DE" dirty="0" smtClean="0"/>
              <a:t> der App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de-DE" dirty="0" smtClean="0"/>
              <a:t>Vorlagen</a:t>
            </a:r>
          </a:p>
        </p:txBody>
      </p:sp>
      <p:cxnSp>
        <p:nvCxnSpPr>
          <p:cNvPr id="6" name="Gerade Verbindung 5"/>
          <p:cNvCxnSpPr/>
          <p:nvPr/>
        </p:nvCxnSpPr>
        <p:spPr>
          <a:xfrm>
            <a:off x="5800735" y="557213"/>
            <a:ext cx="0" cy="5757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50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" r="53074" b="10625"/>
          <a:stretch/>
        </p:blipFill>
        <p:spPr>
          <a:xfrm>
            <a:off x="871538" y="285750"/>
            <a:ext cx="4000500" cy="6129338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872038" y="365125"/>
            <a:ext cx="6481762" cy="1325563"/>
          </a:xfrm>
        </p:spPr>
        <p:txBody>
          <a:bodyPr/>
          <a:lstStyle/>
          <a:p>
            <a:r>
              <a:rPr lang="de-DE" dirty="0" smtClean="0"/>
              <a:t>App starten</a:t>
            </a:r>
            <a:endParaRPr lang="de-DE" dirty="0"/>
          </a:p>
        </p:txBody>
      </p:sp>
      <p:sp>
        <p:nvSpPr>
          <p:cNvPr id="8" name="AutoShape 2" descr="ildergebnis fÃ¼r getting things don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027906"/>
            <a:ext cx="2453215" cy="662782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890268"/>
            <a:ext cx="2516627" cy="1085151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728788" y="3350419"/>
            <a:ext cx="2343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Willkommen</a:t>
            </a:r>
          </a:p>
          <a:p>
            <a:endParaRPr lang="de-DE" dirty="0" smtClean="0"/>
          </a:p>
          <a:p>
            <a:r>
              <a:rPr lang="de-DE" dirty="0" smtClean="0"/>
              <a:t>[Text]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029200" y="1890268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Kurzer Startbildschirm, </a:t>
            </a:r>
            <a:r>
              <a:rPr lang="de-DE" dirty="0" err="1" smtClean="0"/>
              <a:t>evtl</a:t>
            </a:r>
            <a:r>
              <a:rPr lang="de-DE" dirty="0" smtClean="0"/>
              <a:t> zum laden der Daten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err="1" smtClean="0"/>
              <a:t>Evtl</a:t>
            </a:r>
            <a:r>
              <a:rPr lang="de-DE" dirty="0" smtClean="0"/>
              <a:t> weglassen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246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2038" y="1825625"/>
            <a:ext cx="6481762" cy="435133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872038" y="365125"/>
            <a:ext cx="64817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Startbildschirm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" r="53074" b="10625"/>
          <a:stretch/>
        </p:blipFill>
        <p:spPr>
          <a:xfrm>
            <a:off x="871538" y="285750"/>
            <a:ext cx="4000500" cy="6129338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027906"/>
            <a:ext cx="2453215" cy="66278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603" y="4220801"/>
            <a:ext cx="835747" cy="835747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72" y="4220801"/>
            <a:ext cx="853210" cy="853210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1619250" y="2379110"/>
            <a:ext cx="2595563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Task 1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619250" y="2943707"/>
            <a:ext cx="2595563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Task 2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619249" y="3508304"/>
            <a:ext cx="2595563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Task 3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1619251" y="5314963"/>
            <a:ext cx="112395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mtClean="0"/>
              <a:t>Menü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1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2038" y="365125"/>
            <a:ext cx="6481762" cy="1325563"/>
          </a:xfrm>
        </p:spPr>
        <p:txBody>
          <a:bodyPr/>
          <a:lstStyle/>
          <a:p>
            <a:r>
              <a:rPr lang="de-DE" dirty="0" smtClean="0"/>
              <a:t>Menü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" r="53074" b="10625"/>
          <a:stretch/>
        </p:blipFill>
        <p:spPr>
          <a:xfrm>
            <a:off x="871538" y="285750"/>
            <a:ext cx="4000500" cy="6129338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027906"/>
            <a:ext cx="2453215" cy="6627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619250" y="1814513"/>
            <a:ext cx="2595563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Sammeln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619250" y="2379110"/>
            <a:ext cx="2595563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mtClean="0"/>
              <a:t>Verarbeiten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619250" y="2943707"/>
            <a:ext cx="2595563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mtClean="0"/>
              <a:t>Organisieren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619249" y="3508304"/>
            <a:ext cx="2595563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mtClean="0"/>
              <a:t>Durchsehen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619249" y="4078616"/>
            <a:ext cx="2595563" cy="46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Erledigen</a:t>
            </a:r>
            <a:endParaRPr lang="de-DE" dirty="0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6" y="1826732"/>
            <a:ext cx="455613" cy="455613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6" y="2406338"/>
            <a:ext cx="455613" cy="455613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6" y="2943539"/>
            <a:ext cx="455613" cy="455613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5" y="3517355"/>
            <a:ext cx="455613" cy="455613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5" y="4060346"/>
            <a:ext cx="455613" cy="455613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87" y="4802718"/>
            <a:ext cx="853210" cy="853210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4986338" y="1543050"/>
            <a:ext cx="64722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Sammeln </a:t>
            </a:r>
            <a:r>
              <a:rPr lang="de-DE" dirty="0" smtClean="0">
                <a:sym typeface="Wingdings"/>
              </a:rPr>
              <a:t></a:t>
            </a:r>
            <a:r>
              <a:rPr lang="de-DE" dirty="0" smtClean="0"/>
              <a:t>Seite </a:t>
            </a:r>
            <a:r>
              <a:rPr lang="de-DE" dirty="0" smtClean="0"/>
              <a:t>6</a:t>
            </a: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Verarbeiten </a:t>
            </a:r>
            <a:r>
              <a:rPr lang="de-DE" dirty="0" smtClean="0">
                <a:sym typeface="Wingdings"/>
              </a:rPr>
              <a:t> Seite </a:t>
            </a:r>
            <a:r>
              <a:rPr lang="de-DE" dirty="0" smtClean="0">
                <a:sym typeface="Wingdings"/>
              </a:rPr>
              <a:t>7</a:t>
            </a: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Organisieren </a:t>
            </a:r>
            <a:r>
              <a:rPr lang="de-DE" dirty="0" smtClean="0">
                <a:sym typeface="Wingdings"/>
              </a:rPr>
              <a:t>Seite 9</a:t>
            </a: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Durchsehen </a:t>
            </a:r>
            <a:r>
              <a:rPr lang="de-DE" dirty="0" smtClean="0">
                <a:sym typeface="Wingdings"/>
              </a:rPr>
              <a:t>Seite 12</a:t>
            </a: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Erledigen </a:t>
            </a:r>
            <a:r>
              <a:rPr lang="de-DE" dirty="0" smtClean="0">
                <a:sym typeface="Wingdings"/>
              </a:rPr>
              <a:t> Seite 13</a:t>
            </a: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Kalender </a:t>
            </a:r>
            <a:r>
              <a:rPr lang="de-DE" dirty="0" smtClean="0"/>
              <a:t>(</a:t>
            </a:r>
            <a:r>
              <a:rPr lang="de-DE" dirty="0" smtClean="0"/>
              <a:t>falls möglich) </a:t>
            </a:r>
            <a:r>
              <a:rPr lang="de-DE" dirty="0" smtClean="0">
                <a:sym typeface="Wingdings"/>
              </a:rPr>
              <a:t>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2919418" y="5044657"/>
            <a:ext cx="112395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Home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20176" y="365125"/>
            <a:ext cx="6533623" cy="1325563"/>
          </a:xfrm>
        </p:spPr>
        <p:txBody>
          <a:bodyPr/>
          <a:lstStyle/>
          <a:p>
            <a:r>
              <a:rPr lang="de-DE" dirty="0" smtClean="0"/>
              <a:t>Sammeln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20176" y="1825625"/>
            <a:ext cx="6533624" cy="4351338"/>
          </a:xfrm>
        </p:spPr>
        <p:txBody>
          <a:bodyPr>
            <a:normAutofit fontScale="55000" lnSpcReduction="20000"/>
          </a:bodyPr>
          <a:lstStyle/>
          <a:p>
            <a:r>
              <a:rPr lang="de-DE" dirty="0" smtClean="0"/>
              <a:t>Bezeichnung: Name der Pendenz/Termin/Erinnerung</a:t>
            </a:r>
          </a:p>
          <a:p>
            <a:r>
              <a:rPr lang="de-DE" dirty="0" smtClean="0"/>
              <a:t>Dropdownmenü: Kategorie Freizeit oder Arbeit</a:t>
            </a:r>
          </a:p>
          <a:p>
            <a:r>
              <a:rPr lang="de-DE" dirty="0" smtClean="0"/>
              <a:t>Datum (Optional): Falls ein </a:t>
            </a:r>
            <a:r>
              <a:rPr lang="de-DE" dirty="0"/>
              <a:t>E</a:t>
            </a:r>
            <a:r>
              <a:rPr lang="de-DE" dirty="0" smtClean="0"/>
              <a:t>rledigungsdatum oder Termin bereits bekannt</a:t>
            </a:r>
          </a:p>
          <a:p>
            <a:r>
              <a:rPr lang="de-DE" dirty="0" smtClean="0"/>
              <a:t>Aktion erforderlich (Optional): Wenn nein wird es archiviert, </a:t>
            </a:r>
            <a:br>
              <a:rPr lang="de-DE" dirty="0" smtClean="0"/>
            </a:br>
            <a:r>
              <a:rPr lang="de-DE" dirty="0" smtClean="0"/>
              <a:t>niedrige Priorität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Neues Ding erfassen</a:t>
            </a:r>
          </a:p>
          <a:p>
            <a:r>
              <a:rPr lang="de-DE" dirty="0" smtClean="0"/>
              <a:t>Bezeichnung und Kategorie zwingend</a:t>
            </a:r>
          </a:p>
          <a:p>
            <a:r>
              <a:rPr lang="de-DE" dirty="0" smtClean="0"/>
              <a:t>Rest optional, kann auch beim verarbeiten geschehen</a:t>
            </a:r>
          </a:p>
          <a:p>
            <a:r>
              <a:rPr lang="de-DE" dirty="0" smtClean="0"/>
              <a:t>So schnell wie möglich etwas erfassen können, um Aufwand so gering wie möglich zu halten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" r="53074" b="10625"/>
          <a:stretch/>
        </p:blipFill>
        <p:spPr>
          <a:xfrm>
            <a:off x="871538" y="285750"/>
            <a:ext cx="4000500" cy="6129338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027906"/>
            <a:ext cx="2453215" cy="66278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619251" y="5314963"/>
            <a:ext cx="112395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Fertig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886075" y="5311787"/>
            <a:ext cx="129539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Verarbeiten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619250" y="2423333"/>
            <a:ext cx="25622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Bezeichnung*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619250" y="2937126"/>
            <a:ext cx="25622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Kategorie</a:t>
            </a:r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86" y="2970141"/>
            <a:ext cx="313779" cy="31377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619250" y="3448103"/>
            <a:ext cx="200977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Datum</a:t>
            </a:r>
            <a:endParaRPr lang="de-DE" dirty="0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472" y="3475975"/>
            <a:ext cx="349858" cy="349858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604963" y="3959080"/>
            <a:ext cx="256222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Aktion erforderlich?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836476" y="4497172"/>
            <a:ext cx="55531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103301" y="4493996"/>
            <a:ext cx="64002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619250" y="1884484"/>
            <a:ext cx="25622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mtClean="0"/>
              <a:t>Sammeln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7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05376" y="365125"/>
            <a:ext cx="6448424" cy="1325563"/>
          </a:xfrm>
        </p:spPr>
        <p:txBody>
          <a:bodyPr/>
          <a:lstStyle/>
          <a:p>
            <a:r>
              <a:rPr lang="de-DE" dirty="0" smtClean="0"/>
              <a:t>Verarbeiten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5376" y="1825625"/>
            <a:ext cx="6448424" cy="4351338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Nur ein Element gleichzeitig</a:t>
            </a:r>
          </a:p>
          <a:p>
            <a:r>
              <a:rPr lang="de-DE" dirty="0" smtClean="0"/>
              <a:t>Posteingang: </a:t>
            </a:r>
            <a:r>
              <a:rPr lang="de-DE" dirty="0" smtClean="0"/>
              <a:t>Kategorie (Freizeit /Arbeit/Archiv)</a:t>
            </a:r>
          </a:p>
          <a:p>
            <a:r>
              <a:rPr lang="de-DE" dirty="0" smtClean="0"/>
              <a:t>Bezeichnung des bereits erfassten Elements </a:t>
            </a:r>
            <a:br>
              <a:rPr lang="de-DE" dirty="0" smtClean="0"/>
            </a:br>
            <a:r>
              <a:rPr lang="de-DE" dirty="0" smtClean="0"/>
              <a:t>(Dropdown öffnet Pop </a:t>
            </a:r>
            <a:r>
              <a:rPr lang="de-DE" dirty="0" err="1" smtClean="0"/>
              <a:t>up</a:t>
            </a:r>
            <a:r>
              <a:rPr lang="de-DE" dirty="0" smtClean="0"/>
              <a:t> mit Liste der Elemente)</a:t>
            </a:r>
          </a:p>
          <a:p>
            <a:r>
              <a:rPr lang="de-DE" dirty="0" smtClean="0"/>
              <a:t>Nächster Schritt: Dropdown mit </a:t>
            </a:r>
            <a:r>
              <a:rPr lang="de-DE" dirty="0"/>
              <a:t>M</a:t>
            </a:r>
            <a:r>
              <a:rPr lang="de-DE" dirty="0" smtClean="0"/>
              <a:t>öglichkeiten</a:t>
            </a:r>
          </a:p>
          <a:p>
            <a:r>
              <a:rPr lang="de-DE" dirty="0" smtClean="0"/>
              <a:t>Delegieren: Falls ja Person zuweisen, sonst Nein (selber erledigen)</a:t>
            </a:r>
          </a:p>
          <a:p>
            <a:r>
              <a:rPr lang="de-DE" dirty="0" smtClean="0"/>
              <a:t>Kalender oder Liste, wo soll es eingeordnet werden</a:t>
            </a:r>
          </a:p>
          <a:p>
            <a:r>
              <a:rPr lang="de-DE" dirty="0" smtClean="0"/>
              <a:t>2 Minuten Regel: Direkt </a:t>
            </a:r>
            <a:r>
              <a:rPr lang="de-DE" dirty="0" smtClean="0"/>
              <a:t>erledigen </a:t>
            </a:r>
            <a:r>
              <a:rPr lang="de-DE" dirty="0" smtClean="0">
                <a:sym typeface="Wingdings"/>
              </a:rPr>
              <a:t>Erledigen Screen</a:t>
            </a:r>
            <a:endParaRPr lang="de-DE" dirty="0" smtClean="0"/>
          </a:p>
          <a:p>
            <a:r>
              <a:rPr lang="de-DE" dirty="0" smtClean="0"/>
              <a:t>Möglichkeit auf weiter verarbeiten oder Kategorie </a:t>
            </a:r>
            <a:r>
              <a:rPr lang="de-DE" dirty="0" err="1" smtClean="0"/>
              <a:t>wechsel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" r="53074" b="10625"/>
          <a:stretch/>
        </p:blipFill>
        <p:spPr>
          <a:xfrm>
            <a:off x="871538" y="285750"/>
            <a:ext cx="4000500" cy="6129338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027906"/>
            <a:ext cx="2453215" cy="6627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619250" y="2439998"/>
            <a:ext cx="256222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Bezeichnung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619250" y="1884484"/>
            <a:ext cx="25622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Posteingang: </a:t>
            </a:r>
            <a:r>
              <a:rPr lang="de-DE" dirty="0" smtClean="0"/>
              <a:t>Arbeit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86" y="1927144"/>
            <a:ext cx="313779" cy="31377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619250" y="4030920"/>
            <a:ext cx="2562224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Nächster </a:t>
            </a:r>
            <a:r>
              <a:rPr lang="de-DE" sz="1200" dirty="0" smtClean="0"/>
              <a:t>Schritt               </a:t>
            </a:r>
            <a:r>
              <a:rPr lang="de-DE" sz="1200" dirty="0"/>
              <a:t>Delegieren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1619250" y="4477120"/>
            <a:ext cx="256222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Kalender                 </a:t>
            </a:r>
            <a:r>
              <a:rPr lang="de-DE" dirty="0" smtClean="0"/>
              <a:t>Aktion</a:t>
            </a:r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2909887" y="4474532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647827" y="5600723"/>
            <a:ext cx="720000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Nächtes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3400425" y="5597547"/>
            <a:ext cx="720000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Fertig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2528894" y="5595958"/>
            <a:ext cx="720000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Menü</a:t>
            </a:r>
            <a:endParaRPr lang="de-DE" sz="1200" dirty="0"/>
          </a:p>
        </p:txBody>
      </p:sp>
      <p:pic>
        <p:nvPicPr>
          <p:cNvPr id="20" name="Bild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940" y="2466872"/>
            <a:ext cx="313779" cy="313779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1628773" y="4929560"/>
            <a:ext cx="256222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Dauer              Projekt</a:t>
            </a:r>
            <a:endParaRPr lang="de-DE" dirty="0"/>
          </a:p>
        </p:txBody>
      </p:sp>
      <p:cxnSp>
        <p:nvCxnSpPr>
          <p:cNvPr id="22" name="Gerade Verbindung 21"/>
          <p:cNvCxnSpPr>
            <a:stCxn id="12" idx="0"/>
          </p:cNvCxnSpPr>
          <p:nvPr/>
        </p:nvCxnSpPr>
        <p:spPr>
          <a:xfrm>
            <a:off x="2900362" y="4030920"/>
            <a:ext cx="9525" cy="27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2900362" y="4929560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1619250" y="2927749"/>
            <a:ext cx="256222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Details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2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5376" y="1825625"/>
            <a:ext cx="6448424" cy="4351338"/>
          </a:xfrm>
        </p:spPr>
        <p:txBody>
          <a:bodyPr/>
          <a:lstStyle/>
          <a:p>
            <a:r>
              <a:rPr lang="de-DE" dirty="0" smtClean="0"/>
              <a:t>Wenn keine Aktion erforderlich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905376" y="365125"/>
            <a:ext cx="6448424" cy="1325563"/>
          </a:xfrm>
        </p:spPr>
        <p:txBody>
          <a:bodyPr/>
          <a:lstStyle/>
          <a:p>
            <a:r>
              <a:rPr lang="de-DE" dirty="0" smtClean="0"/>
              <a:t>Verarbeiten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" r="53074" b="10625"/>
          <a:stretch/>
        </p:blipFill>
        <p:spPr>
          <a:xfrm>
            <a:off x="871538" y="285750"/>
            <a:ext cx="4000500" cy="6129338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027906"/>
            <a:ext cx="2453215" cy="6627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619250" y="1884484"/>
            <a:ext cx="25622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[Bezeichnung]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619250" y="4205653"/>
            <a:ext cx="256222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Vielleicht / Irgendwann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619250" y="3561586"/>
            <a:ext cx="256222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Archiv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619250" y="2963008"/>
            <a:ext cx="256222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Löschen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94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29186" y="1825625"/>
            <a:ext cx="6424614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Nächste Aktion: Führt zur Liste der zu erledigenden Elemente aus Arbeit oder Freizeit</a:t>
            </a:r>
          </a:p>
          <a:p>
            <a:r>
              <a:rPr lang="de-DE" dirty="0" smtClean="0"/>
              <a:t>Projekt: Führt zu Pop-up, um an Projekt zu arbeiten oder neues zu erfassen</a:t>
            </a:r>
          </a:p>
          <a:p>
            <a:r>
              <a:rPr lang="de-DE" dirty="0" smtClean="0"/>
              <a:t>Warten auf: Liste mit Elementen welche zu überwachen sind</a:t>
            </a:r>
          </a:p>
          <a:p>
            <a:r>
              <a:rPr lang="de-DE" dirty="0" err="1" smtClean="0"/>
              <a:t>Evtl</a:t>
            </a:r>
            <a:r>
              <a:rPr lang="de-DE" dirty="0" smtClean="0"/>
              <a:t> Irgendwann: </a:t>
            </a:r>
            <a:r>
              <a:rPr lang="de-DE" dirty="0"/>
              <a:t>E</a:t>
            </a:r>
            <a:r>
              <a:rPr lang="de-DE" dirty="0" smtClean="0"/>
              <a:t>lemente ohne Aktion </a:t>
            </a:r>
            <a:r>
              <a:rPr lang="de-DE" dirty="0" err="1" smtClean="0"/>
              <a:t>bzw</a:t>
            </a:r>
            <a:r>
              <a:rPr lang="de-DE" dirty="0" smtClean="0"/>
              <a:t> </a:t>
            </a:r>
            <a:r>
              <a:rPr lang="de-DE" dirty="0" smtClean="0"/>
              <a:t>unwichtig </a:t>
            </a:r>
            <a:r>
              <a:rPr lang="de-DE" dirty="0" smtClean="0">
                <a:sym typeface="Wingdings"/>
              </a:rPr>
              <a:t>Verarbeiten Screen mit Eingang: Irgendwann</a:t>
            </a:r>
            <a:endParaRPr lang="de-DE" dirty="0" smtClean="0"/>
          </a:p>
          <a:p>
            <a:r>
              <a:rPr lang="de-DE" dirty="0" smtClean="0"/>
              <a:t>Kalenderoption</a:t>
            </a:r>
          </a:p>
          <a:p>
            <a:r>
              <a:rPr lang="de-DE" dirty="0" smtClean="0"/>
              <a:t>Archiv: </a:t>
            </a:r>
            <a:r>
              <a:rPr lang="de-DE" dirty="0" smtClean="0"/>
              <a:t>Archiv Elemente </a:t>
            </a:r>
            <a:r>
              <a:rPr lang="de-DE" dirty="0" smtClean="0"/>
              <a:t>Liste</a:t>
            </a:r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905376" y="365125"/>
            <a:ext cx="64484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Organisieren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" r="53074" b="10625"/>
          <a:stretch/>
        </p:blipFill>
        <p:spPr>
          <a:xfrm>
            <a:off x="871538" y="285750"/>
            <a:ext cx="4000500" cy="6129338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027906"/>
            <a:ext cx="2453215" cy="6627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619250" y="1884484"/>
            <a:ext cx="25622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Organisieren: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619250" y="3162657"/>
            <a:ext cx="256222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53922" y="3179695"/>
            <a:ext cx="313779" cy="31377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628770" y="3643675"/>
            <a:ext cx="256222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Warten auf</a:t>
            </a:r>
            <a:endParaRPr lang="de-DE" dirty="0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63442" y="3660713"/>
            <a:ext cx="313779" cy="313779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1628772" y="4143738"/>
            <a:ext cx="256222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Evtl</a:t>
            </a:r>
            <a:r>
              <a:rPr lang="de-DE" dirty="0" smtClean="0"/>
              <a:t> / Irgendwann</a:t>
            </a:r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63444" y="4160776"/>
            <a:ext cx="313779" cy="313779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1628770" y="4722255"/>
            <a:ext cx="2552703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Archiv</a:t>
            </a:r>
            <a:endParaRPr lang="de-DE" dirty="0" smtClean="0"/>
          </a:p>
        </p:txBody>
      </p:sp>
      <p:sp>
        <p:nvSpPr>
          <p:cNvPr id="18" name="Textfeld 17"/>
          <p:cNvSpPr txBox="1"/>
          <p:nvPr/>
        </p:nvSpPr>
        <p:spPr>
          <a:xfrm>
            <a:off x="1619251" y="5314963"/>
            <a:ext cx="112395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Menü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2886075" y="5311787"/>
            <a:ext cx="1295399" cy="3616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750" dirty="0" smtClean="0"/>
              <a:t>Durchsehen</a:t>
            </a:r>
            <a:endParaRPr lang="de-DE" sz="1750" dirty="0"/>
          </a:p>
        </p:txBody>
      </p:sp>
    </p:spTree>
    <p:extLst>
      <p:ext uri="{BB962C8B-B14F-4D97-AF65-F5344CB8AC3E}">
        <p14:creationId xmlns:p14="http://schemas.microsoft.com/office/powerpoint/2010/main" val="118842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Macintosh PowerPoint</Application>
  <PresentationFormat>Breitbild</PresentationFormat>
  <Paragraphs>140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Wingdings</vt:lpstr>
      <vt:lpstr>Arial</vt:lpstr>
      <vt:lpstr>Office-Design</vt:lpstr>
      <vt:lpstr>Getting things done</vt:lpstr>
      <vt:lpstr>Prinzip</vt:lpstr>
      <vt:lpstr>App starten</vt:lpstr>
      <vt:lpstr>PowerPoint-Präsentation</vt:lpstr>
      <vt:lpstr>Menü</vt:lpstr>
      <vt:lpstr>Sammeln</vt:lpstr>
      <vt:lpstr>Verarbeiten</vt:lpstr>
      <vt:lpstr>Verarbeiten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things done</dc:title>
  <dc:creator>Knecht Martin (knechma4)</dc:creator>
  <cp:lastModifiedBy>Knecht Martin (knechma4)</cp:lastModifiedBy>
  <cp:revision>40</cp:revision>
  <dcterms:created xsi:type="dcterms:W3CDTF">2019-06-30T19:08:25Z</dcterms:created>
  <dcterms:modified xsi:type="dcterms:W3CDTF">2019-07-01T11:41:08Z</dcterms:modified>
</cp:coreProperties>
</file>