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460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847CF-6512-54F2-5132-9501DE763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FC2917-D282-3D24-9060-5DC9CD840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6B78A-F21A-338C-8B2F-96A5FC76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CF6-419D-4C5C-8AC7-49D45F1A961C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B2A901-71B0-2041-41A9-9D14DFDB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421AF7-22C0-E123-D067-CFE4990E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827-786B-4266-88A0-46800797A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89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E2C9D-2417-CDD9-8DC6-F67A8D70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39F9E9-87CD-77AC-F605-300A6F86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16576-DD82-BCEC-45A1-7A959E10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CF6-419D-4C5C-8AC7-49D45F1A961C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70F0E8-6A2B-105C-0AE4-59FDDF2E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0FD719-B522-9021-F9A8-4BE26967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827-786B-4266-88A0-46800797A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4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67403D-2DB4-37F0-A2DE-B50C1C46F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A1A709-09D3-820B-3F5C-DA3BC15AF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6C7BF-7EBD-2660-A8BC-DC63EF97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CF6-419D-4C5C-8AC7-49D45F1A961C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923D3-49A1-2F8C-D11E-A2731196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14C6B-EE53-6D97-7EA9-2F03439B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827-786B-4266-88A0-46800797A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12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5036F-D401-EB61-BF94-3A961F1C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5EE06-F22D-E6C8-FF5C-360A1FE2F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37231-6A1B-21C3-522A-31ED0164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CF6-419D-4C5C-8AC7-49D45F1A961C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6FA35-1723-6C2F-276E-F9380F8B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97901-EA69-3A4A-B80D-54A2B466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827-786B-4266-88A0-46800797A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2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C9CB0-AF03-E72D-EDBB-BA32F8D8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755E7-446B-0478-F43C-105D2AB4C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68F35-FF81-256F-05DF-162875CE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CF6-419D-4C5C-8AC7-49D45F1A961C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38828-292F-8EE5-AC6D-110F5DE0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D09D1F-B7C7-3715-D25F-7426FB56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827-786B-4266-88A0-46800797A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6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55D977-8564-EE67-CAAE-C89B304B3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115E0-5D08-EA3D-F520-F9BB182F0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25A1EB-2F76-8432-6011-4278C0885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95DED0-87EC-FC59-6824-B68611A6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CF6-419D-4C5C-8AC7-49D45F1A961C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187BFF-A171-7B82-B267-8761954A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EE7361-0E25-0171-C032-26CA1CEE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827-786B-4266-88A0-46800797A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62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9E7F7-BC39-5552-A7CE-A05F0782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91184-BEFC-A7FE-D549-E2FD8C4A9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930DF1-4068-E090-DB49-E8395F463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89F4BD-0D45-3668-C7BF-042E4E323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C5C231-3B9B-10D5-A22A-327350EB6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BC3301-1658-FDA5-CF2A-3821B640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CF6-419D-4C5C-8AC7-49D45F1A961C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9AE6A5-DBB5-B22D-3A60-C891A550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E8389D-3755-89F2-0DAD-169AEE44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827-786B-4266-88A0-46800797A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601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53CB7-163A-6686-DAEB-E86E9D55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274CC7-AD54-B27E-A5D3-3BECF23F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CF6-419D-4C5C-8AC7-49D45F1A961C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72DDEA-2586-2B1D-70C8-58B00090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C97F7D-4581-8250-B2E0-23699AA9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827-786B-4266-88A0-46800797A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74FA5-0147-1631-F8BD-9856BD75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CF6-419D-4C5C-8AC7-49D45F1A961C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BFA38D-0375-007A-4157-7E03C7E9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A81DB7-8865-6C6C-0125-910176AB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827-786B-4266-88A0-46800797A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5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0B4AA-7A3C-BCDE-24C2-52327A324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C77AF-4346-0E4B-8494-80CBFD42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1F2C9F-1A6F-2F5B-5D93-6992BA377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5C280D-6C00-082E-A5EC-E71681C5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CF6-419D-4C5C-8AC7-49D45F1A961C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250C15-5305-A817-1D12-F64E7951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F9DCA4-B196-EEEA-132D-21D50462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827-786B-4266-88A0-46800797A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0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0E414-BB0A-3073-9280-600B448D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50A8CE-6AA3-8E24-BADF-35BC243F7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1254FE-FB02-88E3-CF65-E210A7BDA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350BD-7DED-94EC-4DA3-7F41687C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6CF6-419D-4C5C-8AC7-49D45F1A961C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056A5-810E-7874-0B90-4D66F875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50A1DF-1794-946A-B48C-FC4051CF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6827-786B-4266-88A0-46800797A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5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80A85A-A1DC-DA1C-B5ED-67637CEE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EE1880-EAB5-6D6C-8E54-1A94837CD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7639D-97C8-F55A-506C-A2A123D81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CF6CF6-419D-4C5C-8AC7-49D45F1A961C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73776-D01A-721C-CFBC-5A9E7DE7A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1E607-BA35-5C94-5546-D0B806F3C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D6827-786B-4266-88A0-46800797A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4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8A9303C2-69B9-68F0-8277-D5D8A073F341}"/>
              </a:ext>
            </a:extLst>
          </p:cNvPr>
          <p:cNvSpPr/>
          <p:nvPr/>
        </p:nvSpPr>
        <p:spPr>
          <a:xfrm>
            <a:off x="1584614" y="1042555"/>
            <a:ext cx="5746172" cy="3903518"/>
          </a:xfrm>
          <a:prstGeom prst="roundRect">
            <a:avLst>
              <a:gd name="adj" fmla="val 8415"/>
            </a:avLst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D9B3190-D481-A01C-D337-5BECA6281415}"/>
              </a:ext>
            </a:extLst>
          </p:cNvPr>
          <p:cNvSpPr/>
          <p:nvPr/>
        </p:nvSpPr>
        <p:spPr>
          <a:xfrm>
            <a:off x="826078" y="4094019"/>
            <a:ext cx="3039340" cy="1393138"/>
          </a:xfrm>
          <a:prstGeom prst="roundRect">
            <a:avLst>
              <a:gd name="adj" fmla="val 8415"/>
            </a:avLst>
          </a:prstGeom>
          <a:solidFill>
            <a:schemeClr val="bg1"/>
          </a:solidFill>
          <a:ln>
            <a:noFill/>
          </a:ln>
          <a:effectLst>
            <a:outerShdw blurRad="254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A9BBBD6-FC4C-8A64-6BB5-8CB9AF9FBF01}"/>
              </a:ext>
            </a:extLst>
          </p:cNvPr>
          <p:cNvSpPr/>
          <p:nvPr/>
        </p:nvSpPr>
        <p:spPr>
          <a:xfrm>
            <a:off x="1016859" y="4900024"/>
            <a:ext cx="1052186" cy="369518"/>
          </a:xfrm>
          <a:prstGeom prst="roundRect">
            <a:avLst>
              <a:gd name="adj" fmla="val 50000"/>
            </a:avLst>
          </a:prstGeom>
          <a:solidFill>
            <a:srgbClr val="BA46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 dirty="0">
                <a:latin typeface="仓耳玄三03 W03" panose="02020400000000000000" pitchFamily="18" charset="-122"/>
                <a:ea typeface="仓耳玄三03 W03" panose="02020400000000000000" pitchFamily="18" charset="-122"/>
              </a:rPr>
              <a:t>基础信息化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C38CE3F-0AAE-F699-B501-3864CC24F069}"/>
              </a:ext>
            </a:extLst>
          </p:cNvPr>
          <p:cNvSpPr/>
          <p:nvPr/>
        </p:nvSpPr>
        <p:spPr>
          <a:xfrm>
            <a:off x="2279738" y="3823806"/>
            <a:ext cx="1052186" cy="369518"/>
          </a:xfrm>
          <a:prstGeom prst="roundRect">
            <a:avLst>
              <a:gd name="adj" fmla="val 50000"/>
            </a:avLst>
          </a:prstGeom>
          <a:solidFill>
            <a:srgbClr val="BA46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 dirty="0">
                <a:latin typeface="仓耳玄三03 W03" panose="02020400000000000000" pitchFamily="18" charset="-122"/>
                <a:ea typeface="仓耳玄三03 W03" panose="02020400000000000000" pitchFamily="18" charset="-122"/>
              </a:rPr>
              <a:t>应用数字化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CC665FC-D577-9F88-3776-23D54A739CB7}"/>
              </a:ext>
            </a:extLst>
          </p:cNvPr>
          <p:cNvSpPr/>
          <p:nvPr/>
        </p:nvSpPr>
        <p:spPr>
          <a:xfrm>
            <a:off x="4624435" y="3683393"/>
            <a:ext cx="1052186" cy="369518"/>
          </a:xfrm>
          <a:prstGeom prst="roundRect">
            <a:avLst>
              <a:gd name="adj" fmla="val 50000"/>
            </a:avLst>
          </a:prstGeom>
          <a:solidFill>
            <a:srgbClr val="BA46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 dirty="0">
                <a:latin typeface="仓耳玄三03 W03" panose="02020400000000000000" pitchFamily="18" charset="-122"/>
                <a:ea typeface="仓耳玄三03 W03" panose="02020400000000000000" pitchFamily="18" charset="-122"/>
              </a:rPr>
              <a:t>全面系统化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D2B72A1-8250-891D-E864-F02C89013BB3}"/>
              </a:ext>
            </a:extLst>
          </p:cNvPr>
          <p:cNvSpPr/>
          <p:nvPr/>
        </p:nvSpPr>
        <p:spPr>
          <a:xfrm>
            <a:off x="4593009" y="2483757"/>
            <a:ext cx="1052186" cy="369518"/>
          </a:xfrm>
          <a:prstGeom prst="roundRect">
            <a:avLst>
              <a:gd name="adj" fmla="val 50000"/>
            </a:avLst>
          </a:prstGeom>
          <a:solidFill>
            <a:srgbClr val="BA46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400" b="1" dirty="0">
                <a:latin typeface="仓耳玄三03 W03" panose="02020400000000000000" pitchFamily="18" charset="-122"/>
                <a:ea typeface="仓耳玄三03 W03" panose="02020400000000000000" pitchFamily="18" charset="-122"/>
              </a:rPr>
              <a:t>智慧生态化</a:t>
            </a: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F8F01004-35D2-E8CE-D011-F83517EC4EF9}"/>
              </a:ext>
            </a:extLst>
          </p:cNvPr>
          <p:cNvSpPr/>
          <p:nvPr/>
        </p:nvSpPr>
        <p:spPr>
          <a:xfrm>
            <a:off x="1728592" y="1853852"/>
            <a:ext cx="4866361" cy="2918564"/>
          </a:xfrm>
          <a:custGeom>
            <a:avLst/>
            <a:gdLst>
              <a:gd name="connsiteX0" fmla="*/ 0 w 4866361"/>
              <a:gd name="connsiteY0" fmla="*/ 2918564 h 2918564"/>
              <a:gd name="connsiteX1" fmla="*/ 1434230 w 4866361"/>
              <a:gd name="connsiteY1" fmla="*/ 2617940 h 2918564"/>
              <a:gd name="connsiteX2" fmla="*/ 2367419 w 4866361"/>
              <a:gd name="connsiteY2" fmla="*/ 1803748 h 2918564"/>
              <a:gd name="connsiteX3" fmla="*/ 4008329 w 4866361"/>
              <a:gd name="connsiteY3" fmla="*/ 1077238 h 2918564"/>
              <a:gd name="connsiteX4" fmla="*/ 4866361 w 4866361"/>
              <a:gd name="connsiteY4" fmla="*/ 0 h 2918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6361" h="2918564">
                <a:moveTo>
                  <a:pt x="0" y="2918564"/>
                </a:moveTo>
                <a:cubicBezTo>
                  <a:pt x="519830" y="2861153"/>
                  <a:pt x="1039660" y="2803743"/>
                  <a:pt x="1434230" y="2617940"/>
                </a:cubicBezTo>
                <a:cubicBezTo>
                  <a:pt x="1828800" y="2432137"/>
                  <a:pt x="1938403" y="2060532"/>
                  <a:pt x="2367419" y="1803748"/>
                </a:cubicBezTo>
                <a:cubicBezTo>
                  <a:pt x="2796436" y="1546964"/>
                  <a:pt x="3591839" y="1377863"/>
                  <a:pt x="4008329" y="1077238"/>
                </a:cubicBezTo>
                <a:cubicBezTo>
                  <a:pt x="4424819" y="776613"/>
                  <a:pt x="4645590" y="388306"/>
                  <a:pt x="4866361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55468EE-E37E-59FD-86D0-38603F9717AC}"/>
              </a:ext>
            </a:extLst>
          </p:cNvPr>
          <p:cNvSpPr/>
          <p:nvPr/>
        </p:nvSpPr>
        <p:spPr>
          <a:xfrm>
            <a:off x="2016692" y="4591145"/>
            <a:ext cx="263046" cy="263046"/>
          </a:xfrm>
          <a:prstGeom prst="ellipse">
            <a:avLst/>
          </a:prstGeom>
          <a:solidFill>
            <a:srgbClr val="BA46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8376964-DF90-573A-0DE2-C7E732DD7543}"/>
              </a:ext>
            </a:extLst>
          </p:cNvPr>
          <p:cNvSpPr/>
          <p:nvPr/>
        </p:nvSpPr>
        <p:spPr>
          <a:xfrm>
            <a:off x="3443057" y="4014828"/>
            <a:ext cx="263046" cy="263046"/>
          </a:xfrm>
          <a:prstGeom prst="ellipse">
            <a:avLst/>
          </a:prstGeom>
          <a:solidFill>
            <a:srgbClr val="BA46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DCB61F6-27B3-0C43-269D-D93A2F87D89C}"/>
              </a:ext>
            </a:extLst>
          </p:cNvPr>
          <p:cNvSpPr/>
          <p:nvPr/>
        </p:nvSpPr>
        <p:spPr>
          <a:xfrm>
            <a:off x="4512539" y="3272661"/>
            <a:ext cx="263046" cy="263046"/>
          </a:xfrm>
          <a:prstGeom prst="ellipse">
            <a:avLst/>
          </a:prstGeom>
          <a:solidFill>
            <a:srgbClr val="BA46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3C52F1E-56E4-9E3B-BBFA-532E8109F096}"/>
              </a:ext>
            </a:extLst>
          </p:cNvPr>
          <p:cNvSpPr/>
          <p:nvPr/>
        </p:nvSpPr>
        <p:spPr>
          <a:xfrm>
            <a:off x="5857028" y="2581693"/>
            <a:ext cx="263046" cy="263046"/>
          </a:xfrm>
          <a:prstGeom prst="ellipse">
            <a:avLst/>
          </a:prstGeom>
          <a:solidFill>
            <a:srgbClr val="BA46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3ED12FA-19FD-64D6-C447-A511A3AEB9FD}"/>
              </a:ext>
            </a:extLst>
          </p:cNvPr>
          <p:cNvSpPr txBox="1"/>
          <p:nvPr/>
        </p:nvSpPr>
        <p:spPr>
          <a:xfrm>
            <a:off x="1920389" y="172760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BA4609"/>
                </a:solidFill>
                <a:latin typeface="Microsoft YaHei UI" panose="00000500000000000000" pitchFamily="2" charset="-122"/>
                <a:ea typeface="Microsoft YaHei UI" panose="00000500000000000000" pitchFamily="2" charset="-122"/>
              </a:rPr>
              <a:t>数字化转型，管理提升</a:t>
            </a:r>
          </a:p>
        </p:txBody>
      </p:sp>
      <p:pic>
        <p:nvPicPr>
          <p:cNvPr id="25" name="图片 24" descr="徽标, 图标&#10;&#10;AI 生成的内容可能不正确。">
            <a:extLst>
              <a:ext uri="{FF2B5EF4-FFF2-40B4-BE49-F238E27FC236}">
                <a16:creationId xmlns:a16="http://schemas.microsoft.com/office/drawing/2014/main" id="{3AB43C82-EA65-ADC5-3F80-A5F0FA40CD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44" y="1212811"/>
            <a:ext cx="1171116" cy="280681"/>
          </a:xfrm>
          <a:prstGeom prst="rect">
            <a:avLst/>
          </a:prstGeom>
        </p:spPr>
      </p:pic>
      <p:pic>
        <p:nvPicPr>
          <p:cNvPr id="26" name="图片 25" descr="徽标, 图标&#10;&#10;AI 生成的内容可能不正确。">
            <a:extLst>
              <a:ext uri="{FF2B5EF4-FFF2-40B4-BE49-F238E27FC236}">
                <a16:creationId xmlns:a16="http://schemas.microsoft.com/office/drawing/2014/main" id="{B4254A64-351E-3FAE-613E-C47A026198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52" y="3062122"/>
            <a:ext cx="1171116" cy="280681"/>
          </a:xfrm>
          <a:prstGeom prst="rect">
            <a:avLst/>
          </a:prstGeom>
        </p:spPr>
      </p:pic>
      <p:pic>
        <p:nvPicPr>
          <p:cNvPr id="27" name="图片 26" descr="徽标, 图标&#10;&#10;AI 生成的内容可能不正确。">
            <a:extLst>
              <a:ext uri="{FF2B5EF4-FFF2-40B4-BE49-F238E27FC236}">
                <a16:creationId xmlns:a16="http://schemas.microsoft.com/office/drawing/2014/main" id="{9C976261-0432-EF6B-7368-44EC81AF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464" y="2240357"/>
            <a:ext cx="1171116" cy="280681"/>
          </a:xfrm>
          <a:prstGeom prst="rect">
            <a:avLst/>
          </a:prstGeom>
        </p:spPr>
      </p:pic>
      <p:pic>
        <p:nvPicPr>
          <p:cNvPr id="28" name="图片 27" descr="徽标, 图标&#10;&#10;AI 生成的内容可能不正确。">
            <a:extLst>
              <a:ext uri="{FF2B5EF4-FFF2-40B4-BE49-F238E27FC236}">
                <a16:creationId xmlns:a16="http://schemas.microsoft.com/office/drawing/2014/main" id="{D41B19DA-9F77-3851-3D6F-5B0CBBDD96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195" y="4450804"/>
            <a:ext cx="1171116" cy="280681"/>
          </a:xfrm>
          <a:prstGeom prst="rect">
            <a:avLst/>
          </a:prstGeom>
        </p:spPr>
      </p:pic>
      <p:pic>
        <p:nvPicPr>
          <p:cNvPr id="29" name="图片 28" descr="徽标, 图标&#10;&#10;AI 生成的内容可能不正确。">
            <a:extLst>
              <a:ext uri="{FF2B5EF4-FFF2-40B4-BE49-F238E27FC236}">
                <a16:creationId xmlns:a16="http://schemas.microsoft.com/office/drawing/2014/main" id="{E003EB0B-6C92-D9C6-4185-33C3AA69B1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15" y="3288659"/>
            <a:ext cx="1171116" cy="280681"/>
          </a:xfrm>
          <a:prstGeom prst="rect">
            <a:avLst/>
          </a:prstGeom>
        </p:spPr>
      </p:pic>
      <p:pic>
        <p:nvPicPr>
          <p:cNvPr id="30" name="图片 29" descr="徽标, 图标&#10;&#10;AI 生成的内容可能不正确。">
            <a:extLst>
              <a:ext uri="{FF2B5EF4-FFF2-40B4-BE49-F238E27FC236}">
                <a16:creationId xmlns:a16="http://schemas.microsoft.com/office/drawing/2014/main" id="{4434EDFE-68A3-C186-9200-92A1A394D4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15" y="1329867"/>
            <a:ext cx="1171116" cy="280681"/>
          </a:xfrm>
          <a:prstGeom prst="rect">
            <a:avLst/>
          </a:prstGeom>
        </p:spPr>
      </p:pic>
      <p:pic>
        <p:nvPicPr>
          <p:cNvPr id="31" name="图片 30" descr="徽标, 图标&#10;&#10;AI 生成的内容可能不正确。">
            <a:extLst>
              <a:ext uri="{FF2B5EF4-FFF2-40B4-BE49-F238E27FC236}">
                <a16:creationId xmlns:a16="http://schemas.microsoft.com/office/drawing/2014/main" id="{772A3BC4-C793-1F65-E1D1-57247FBB59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91" y="4270625"/>
            <a:ext cx="1171116" cy="280681"/>
          </a:xfrm>
          <a:prstGeom prst="rect">
            <a:avLst/>
          </a:prstGeom>
        </p:spPr>
      </p:pic>
      <p:pic>
        <p:nvPicPr>
          <p:cNvPr id="32" name="图片 31" descr="徽标, 图标&#10;&#10;AI 生成的内容可能不正确。">
            <a:extLst>
              <a:ext uri="{FF2B5EF4-FFF2-40B4-BE49-F238E27FC236}">
                <a16:creationId xmlns:a16="http://schemas.microsoft.com/office/drawing/2014/main" id="{38176B10-0DB2-B91D-68D4-66E4D6538D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75" y="4896476"/>
            <a:ext cx="1171116" cy="280681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D7859AC2-18BF-E24A-F19D-FCADB5EDB337}"/>
              </a:ext>
            </a:extLst>
          </p:cNvPr>
          <p:cNvGrpSpPr/>
          <p:nvPr/>
        </p:nvGrpSpPr>
        <p:grpSpPr>
          <a:xfrm>
            <a:off x="5658204" y="1615633"/>
            <a:ext cx="1408385" cy="745079"/>
            <a:chOff x="8269376" y="1610548"/>
            <a:chExt cx="1408385" cy="745079"/>
          </a:xfrm>
          <a:solidFill>
            <a:schemeClr val="bg1"/>
          </a:solidFill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438C83FF-55D7-1934-205F-55050505F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269376" y="1769453"/>
              <a:ext cx="647891" cy="445833"/>
            </a:xfrm>
            <a:prstGeom prst="rect">
              <a:avLst/>
            </a:prstGeom>
            <a:grpFill/>
            <a:effectLst/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9461A439-EE67-EEC2-2279-2DF551844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8F8F8"/>
                </a:clrFrom>
                <a:clrTo>
                  <a:srgbClr val="F8F8F8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17267" y="1610548"/>
              <a:ext cx="760494" cy="745079"/>
            </a:xfrm>
            <a:prstGeom prst="rect">
              <a:avLst/>
            </a:prstGeom>
            <a:grpFill/>
            <a:effectLst/>
          </p:spPr>
        </p:pic>
      </p:grpSp>
    </p:spTree>
    <p:extLst>
      <p:ext uri="{BB962C8B-B14F-4D97-AF65-F5344CB8AC3E}">
        <p14:creationId xmlns:p14="http://schemas.microsoft.com/office/powerpoint/2010/main" val="890393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 UI</vt:lpstr>
      <vt:lpstr>仓耳玄三03 W03</vt:lpstr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小广 查</dc:creator>
  <cp:lastModifiedBy>小广 查</cp:lastModifiedBy>
  <cp:revision>14</cp:revision>
  <dcterms:created xsi:type="dcterms:W3CDTF">2025-10-05T03:16:01Z</dcterms:created>
  <dcterms:modified xsi:type="dcterms:W3CDTF">2025-10-05T03:43:15Z</dcterms:modified>
</cp:coreProperties>
</file>