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F4442C-BF88-4A8E-A240-76BE94D7E1D0}">
          <p14:sldIdLst>
            <p14:sldId id="261"/>
            <p14:sldId id="256"/>
            <p14:sldId id="257"/>
            <p14:sldId id="259"/>
            <p14:sldId id="260"/>
            <p14:sldId id="26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50CD-9F52-D5F0-F363-A185CCCA2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504841-C29C-44F8-82E6-A5B339DF4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91835-607B-944D-9F70-B4EC9BC6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09A7C-168D-FE8B-AB5F-5DB6258B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873EF-8379-6AE9-281C-B604E7CE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DB170-1D07-BA89-CEFC-0B37835E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A7949-2328-9599-5182-CBC44BA69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64680-4C11-6E6F-1D7D-A292FEC8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EC5-B7DA-527C-AA36-8A1B62C0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39324-D6DF-AFF5-3422-3BB82C9A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B8415E-E650-44AC-0FA2-1DFD1F68B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5C6EC-5704-4613-ED42-29F16970E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6A836-017B-2302-7413-3F4B0020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658A4-FA9C-6CE4-A436-C13B0D77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21CC8-B797-2A40-1CAB-EFE214A2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2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EF6BD-5749-651A-EEAF-56C19002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65038-F30B-2D1D-D1C3-F38535F5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49193-A5FC-EC08-6BA5-B98962A0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14836-6E9E-4EF3-8302-0AD29958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7389-1557-0DDD-5C11-01CA4CD9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ED745-EBB2-E6DF-4433-ED35FB2A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B6C40-D954-3008-CC01-BAEB38DC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A0768-600C-B98D-CC2C-2DFEBCF7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479E5-D0B8-3B70-347D-4F5BF1E7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AB3B6-B3F8-7043-8E8A-D397EBAB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8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871D0-03A4-D588-FDD5-26B447F8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9F5C2-D76D-A828-6FB2-6AB852A60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D10C19-799A-819D-5C18-A8BFBC60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A758D-0345-C847-C2C9-66003F41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83084-716C-EDFA-F997-CBB595E5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7A02D-E046-0B46-4E54-415899A0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9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3ED92-2636-3C10-1C65-9091483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56669-A688-D58B-36D9-E4A18D02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EE738-93B4-A77F-21D9-D4BE5F73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D5D74B-F9D0-8A2A-B6B8-78D26B5AA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FDD05A-B76B-B26D-7158-F008565E8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A41CEA-C237-3847-6175-352A5C62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9FD65-D62C-FB8C-632F-D8CFC489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B7F18C-7F5D-9137-8539-4F37EE7C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3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9929B-D7A3-1383-AAAF-82F5CE3E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1C2160-9492-02DC-8BE5-E6A61999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F1719-84A7-5C96-52EC-BF09AEFB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398636-3D5D-5178-A8C4-28E0F33C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FF3254-5C54-D500-1BA9-7255F03F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E7E4FF-4721-83DA-98A9-90AAAE9C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BFD8D-4442-F32A-1245-635D7408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B98EB-145D-8154-66B2-23434E51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BEA98-8112-A502-3898-6DD7E225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DBD53-92E9-09E5-9B73-FED1696A5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6B20E-6FC1-455A-929B-7DB3113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F8D68-9FC3-B41A-FF92-570D66AE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A8139-3667-CA2A-7F76-BB9E418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9A30-9C88-4BB7-7169-3B18220D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27F2A-8537-F0D3-0091-B35C33DAE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D5777-4703-F4E1-FFDE-50D75086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DFC9D-EAEA-0C83-4D15-B5818A91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F930B-BC72-DE8F-5DF1-0A0A154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36C89-9854-3BCA-443F-CDC6D52E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5CD658-6E1D-4A67-98AE-FE19BAD7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5C70E-5ACF-DC18-5E17-C1EA3B63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1727-95FD-6EE1-E795-668C0625F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93FE-2D6E-43EE-B524-8273424415C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28929-ECE2-F5E1-5C99-21F2FFFBF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0860D-91E3-52ED-F716-633605A0E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/>
              <a:t>网络技术大作业</a:t>
            </a:r>
            <a:br>
              <a:rPr lang="zh-CN" altLang="zh-CN" dirty="0"/>
            </a:br>
            <a:r>
              <a:rPr lang="zh-CN" altLang="zh-CN" sz="3200" b="0" dirty="0"/>
              <a:t>第七组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成员：徐锐宏，郑盛东，张嘉尧，牛雪力，宋雪菲，王天宇，申杰予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4DAA815D-C783-7412-A534-81E012AE3340}"/>
              </a:ext>
            </a:extLst>
          </p:cNvPr>
          <p:cNvSpPr/>
          <p:nvPr/>
        </p:nvSpPr>
        <p:spPr>
          <a:xfrm>
            <a:off x="1663103" y="1092370"/>
            <a:ext cx="7812290" cy="4823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1159DB-DF38-C566-BD74-C01BFD51F7AE}"/>
              </a:ext>
            </a:extLst>
          </p:cNvPr>
          <p:cNvSpPr/>
          <p:nvPr/>
        </p:nvSpPr>
        <p:spPr>
          <a:xfrm>
            <a:off x="2452719" y="1508156"/>
            <a:ext cx="3395759" cy="2180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路由器初始化模块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F056798-43AA-2D51-9FA3-B0A5926C619A}"/>
              </a:ext>
            </a:extLst>
          </p:cNvPr>
          <p:cNvSpPr/>
          <p:nvPr/>
        </p:nvSpPr>
        <p:spPr>
          <a:xfrm>
            <a:off x="2786159" y="4104072"/>
            <a:ext cx="2565228" cy="1485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静态路由表维护模块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4B45D0-468A-FB27-48C0-F66561713916}"/>
              </a:ext>
            </a:extLst>
          </p:cNvPr>
          <p:cNvSpPr/>
          <p:nvPr/>
        </p:nvSpPr>
        <p:spPr>
          <a:xfrm>
            <a:off x="7323896" y="2747039"/>
            <a:ext cx="1589460" cy="79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数据包捕获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与处理模块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425C50-3F72-3D05-9286-0B4FE3CC2D9B}"/>
              </a:ext>
            </a:extLst>
          </p:cNvPr>
          <p:cNvSpPr txBox="1"/>
          <p:nvPr/>
        </p:nvSpPr>
        <p:spPr>
          <a:xfrm>
            <a:off x="1766035" y="2901227"/>
            <a:ext cx="461665" cy="15587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路由器程序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8C3BBD-CD1C-219A-1CB6-D8B02404D47E}"/>
              </a:ext>
            </a:extLst>
          </p:cNvPr>
          <p:cNvSpPr/>
          <p:nvPr/>
        </p:nvSpPr>
        <p:spPr>
          <a:xfrm>
            <a:off x="2511020" y="2186277"/>
            <a:ext cx="1589460" cy="11491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初始化设备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（打开网卡，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获得路由器各接口</a:t>
            </a:r>
            <a:r>
              <a:rPr lang="en-US" altLang="zh-CN" sz="1200" dirty="0">
                <a:solidFill>
                  <a:schemeClr val="tx1"/>
                </a:solidFill>
              </a:rPr>
              <a:t>MAC</a:t>
            </a:r>
            <a:r>
              <a:rPr lang="zh-CN" altLang="en-US" sz="1200" dirty="0">
                <a:solidFill>
                  <a:schemeClr val="tx1"/>
                </a:solidFill>
              </a:rPr>
              <a:t>地址以及</a:t>
            </a:r>
            <a:r>
              <a:rPr lang="en-US" altLang="zh-CN" sz="1200" dirty="0">
                <a:solidFill>
                  <a:schemeClr val="tx1"/>
                </a:solidFill>
              </a:rPr>
              <a:t>IP</a:t>
            </a:r>
            <a:r>
              <a:rPr lang="zh-CN" altLang="en-US" sz="1200" dirty="0">
                <a:solidFill>
                  <a:schemeClr val="tx1"/>
                </a:solidFill>
              </a:rPr>
              <a:t>地址）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462B72-C32D-1A09-A8E9-AA675127BCE3}"/>
              </a:ext>
            </a:extLst>
          </p:cNvPr>
          <p:cNvSpPr/>
          <p:nvPr/>
        </p:nvSpPr>
        <p:spPr>
          <a:xfrm>
            <a:off x="4150598" y="2186277"/>
            <a:ext cx="1589460" cy="1149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添加与路由器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直接相连网络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的路由表项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83F300E-59EF-108C-685C-192DAD71EB14}"/>
              </a:ext>
            </a:extLst>
          </p:cNvPr>
          <p:cNvSpPr/>
          <p:nvPr/>
        </p:nvSpPr>
        <p:spPr>
          <a:xfrm>
            <a:off x="3274043" y="4525448"/>
            <a:ext cx="1589460" cy="8305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路由表的添加、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删除、打印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C0CBAF3-2369-F864-56D5-5FA7B53ECCB0}"/>
              </a:ext>
            </a:extLst>
          </p:cNvPr>
          <p:cNvSpPr/>
          <p:nvPr/>
        </p:nvSpPr>
        <p:spPr>
          <a:xfrm rot="16200000">
            <a:off x="6352217" y="2611259"/>
            <a:ext cx="467940" cy="9803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13CA49-47EC-FD23-85D3-621546B503C7}"/>
              </a:ext>
            </a:extLst>
          </p:cNvPr>
          <p:cNvSpPr txBox="1"/>
          <p:nvPr/>
        </p:nvSpPr>
        <p:spPr>
          <a:xfrm>
            <a:off x="6227560" y="2947556"/>
            <a:ext cx="821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启动！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78A1-035D-CA37-507E-70D5F514F9A0}"/>
              </a:ext>
            </a:extLst>
          </p:cNvPr>
          <p:cNvSpPr txBox="1"/>
          <p:nvPr/>
        </p:nvSpPr>
        <p:spPr>
          <a:xfrm>
            <a:off x="764381" y="4143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路由器程序设计</a:t>
            </a:r>
          </a:p>
        </p:txBody>
      </p:sp>
    </p:spTree>
    <p:extLst>
      <p:ext uri="{BB962C8B-B14F-4D97-AF65-F5344CB8AC3E}">
        <p14:creationId xmlns:p14="http://schemas.microsoft.com/office/powerpoint/2010/main" val="239325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65FC2A-6007-6FC9-22C6-E8CEF16D3C69}"/>
              </a:ext>
            </a:extLst>
          </p:cNvPr>
          <p:cNvSpPr/>
          <p:nvPr/>
        </p:nvSpPr>
        <p:spPr>
          <a:xfrm>
            <a:off x="838133" y="1166779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获取本机网络接口设备列表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ACE863-9A81-C485-1D83-9385CEE929C3}"/>
              </a:ext>
            </a:extLst>
          </p:cNvPr>
          <p:cNvSpPr/>
          <p:nvPr/>
        </p:nvSpPr>
        <p:spPr>
          <a:xfrm>
            <a:off x="2907906" y="1166778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默认路由添加到路由表项中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4C0AB2-6973-3DB0-A3B3-8183A7C2ED0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409183" y="1605568"/>
            <a:ext cx="49872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6AB8141-8AE7-98E2-8341-076A50932D87}"/>
              </a:ext>
            </a:extLst>
          </p:cNvPr>
          <p:cNvSpPr/>
          <p:nvPr/>
        </p:nvSpPr>
        <p:spPr>
          <a:xfrm>
            <a:off x="4977679" y="1166778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获取本机网卡设备</a:t>
            </a:r>
            <a:r>
              <a:rPr lang="en-US" altLang="zh-CN" sz="1200" dirty="0"/>
              <a:t>MAC</a:t>
            </a:r>
            <a:r>
              <a:rPr lang="zh-CN" altLang="en-US" sz="1200" dirty="0"/>
              <a:t>地址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768C54-1EF8-C183-561E-B3E857B7E57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78956" y="1605568"/>
            <a:ext cx="49872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D6B01B1-FCEF-F398-50DC-61AC1332C544}"/>
              </a:ext>
            </a:extLst>
          </p:cNvPr>
          <p:cNvSpPr/>
          <p:nvPr/>
        </p:nvSpPr>
        <p:spPr>
          <a:xfrm>
            <a:off x="7047452" y="1166778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开始监听</a:t>
            </a:r>
            <a:endParaRPr lang="en-US" altLang="zh-CN" sz="1200" dirty="0"/>
          </a:p>
          <a:p>
            <a:pPr algn="ctr"/>
            <a:r>
              <a:rPr lang="zh-CN" altLang="en-US" sz="1200" dirty="0"/>
              <a:t>捕获数据包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8ADE275-ECFD-CD8F-55E1-755DA4BD736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548729" y="1605568"/>
            <a:ext cx="49872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047C970-A6F5-0A4E-F42D-8078EA9897E7}"/>
              </a:ext>
            </a:extLst>
          </p:cNvPr>
          <p:cNvSpPr/>
          <p:nvPr/>
        </p:nvSpPr>
        <p:spPr>
          <a:xfrm>
            <a:off x="9117225" y="1166778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过滤数据包</a:t>
            </a:r>
            <a:endParaRPr lang="en-US" altLang="zh-CN" sz="1200" dirty="0"/>
          </a:p>
          <a:p>
            <a:pPr algn="ctr"/>
            <a:r>
              <a:rPr lang="zh-CN" altLang="en-US" sz="1200" dirty="0"/>
              <a:t>只需要发给本机且非广播的</a:t>
            </a:r>
            <a:r>
              <a:rPr lang="en-US" altLang="zh-CN" sz="1200" dirty="0"/>
              <a:t>IP</a:t>
            </a:r>
            <a:r>
              <a:rPr lang="zh-CN" altLang="en-US" sz="1200" dirty="0"/>
              <a:t>数据包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2FEEB5-24E5-C71B-8572-FE969EC8235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618502" y="1605568"/>
            <a:ext cx="49872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CB76DDD-6643-B3FE-6017-9FDA68622884}"/>
              </a:ext>
            </a:extLst>
          </p:cNvPr>
          <p:cNvCxnSpPr>
            <a:cxnSpLocks/>
          </p:cNvCxnSpPr>
          <p:nvPr/>
        </p:nvCxnSpPr>
        <p:spPr>
          <a:xfrm>
            <a:off x="9902750" y="2044357"/>
            <a:ext cx="0" cy="1276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F01AD94-A4B0-801C-9AB2-B80DA8D9DD69}"/>
              </a:ext>
            </a:extLst>
          </p:cNvPr>
          <p:cNvSpPr txBox="1"/>
          <p:nvPr/>
        </p:nvSpPr>
        <p:spPr>
          <a:xfrm>
            <a:off x="9549186" y="2124136"/>
            <a:ext cx="3535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提取目的</a:t>
            </a:r>
            <a:r>
              <a:rPr lang="en-US" altLang="zh-CN" sz="1100" dirty="0"/>
              <a:t>IP</a:t>
            </a:r>
            <a:endParaRPr lang="zh-CN" altLang="en-US" sz="11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C55F843-FEB6-F472-1AE2-CB3F232DB70A}"/>
              </a:ext>
            </a:extLst>
          </p:cNvPr>
          <p:cNvSpPr/>
          <p:nvPr/>
        </p:nvSpPr>
        <p:spPr>
          <a:xfrm>
            <a:off x="9117225" y="3320836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路由表中查找</a:t>
            </a:r>
            <a:endParaRPr lang="en-US" altLang="zh-CN" sz="1200" dirty="0"/>
          </a:p>
          <a:p>
            <a:pPr algn="ctr"/>
            <a:r>
              <a:rPr lang="zh-CN" altLang="en-US" sz="1200" dirty="0"/>
              <a:t>目的</a:t>
            </a:r>
            <a:r>
              <a:rPr lang="en-US" altLang="zh-CN" sz="1200" dirty="0"/>
              <a:t>IP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D3DBE07-1434-2EBE-7B1C-6EE7488DFA3C}"/>
              </a:ext>
            </a:extLst>
          </p:cNvPr>
          <p:cNvCxnSpPr>
            <a:cxnSpLocks/>
          </p:cNvCxnSpPr>
          <p:nvPr/>
        </p:nvCxnSpPr>
        <p:spPr>
          <a:xfrm>
            <a:off x="9902750" y="4198415"/>
            <a:ext cx="0" cy="1276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7BD0A87-A96B-5A6F-F899-5A9A0F12D3A0}"/>
              </a:ext>
            </a:extLst>
          </p:cNvPr>
          <p:cNvSpPr txBox="1"/>
          <p:nvPr/>
        </p:nvSpPr>
        <p:spPr>
          <a:xfrm>
            <a:off x="9549186" y="4451934"/>
            <a:ext cx="353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无目的</a:t>
            </a:r>
            <a:r>
              <a:rPr lang="en-US" altLang="zh-CN" sz="1100" dirty="0"/>
              <a:t>IP</a:t>
            </a:r>
            <a:endParaRPr lang="zh-CN" altLang="en-US" sz="11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D5CD981-A5B0-D0CF-8B02-F13E65DC97BE}"/>
              </a:ext>
            </a:extLst>
          </p:cNvPr>
          <p:cNvSpPr/>
          <p:nvPr/>
        </p:nvSpPr>
        <p:spPr>
          <a:xfrm>
            <a:off x="9117225" y="5474894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直接丢弃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4CC7B96-24F3-77D0-1197-DD612092F859}"/>
              </a:ext>
            </a:extLst>
          </p:cNvPr>
          <p:cNvCxnSpPr>
            <a:cxnSpLocks/>
          </p:cNvCxnSpPr>
          <p:nvPr/>
        </p:nvCxnSpPr>
        <p:spPr>
          <a:xfrm flipH="1">
            <a:off x="8072437" y="3759625"/>
            <a:ext cx="10447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F90AE55-44D5-BB8D-3C7E-1027C8920CB4}"/>
              </a:ext>
            </a:extLst>
          </p:cNvPr>
          <p:cNvSpPr/>
          <p:nvPr/>
        </p:nvSpPr>
        <p:spPr>
          <a:xfrm>
            <a:off x="6501387" y="3320836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ARP</a:t>
            </a:r>
            <a:r>
              <a:rPr lang="zh-CN" altLang="en-US" sz="1200" dirty="0"/>
              <a:t>表中查询目的</a:t>
            </a:r>
            <a:r>
              <a:rPr lang="en-US" altLang="zh-CN" sz="1200" dirty="0"/>
              <a:t>IP</a:t>
            </a:r>
            <a:r>
              <a:rPr lang="zh-CN" altLang="en-US" sz="1200" dirty="0"/>
              <a:t>或者下一跳对应的</a:t>
            </a:r>
            <a:r>
              <a:rPr lang="en-US" altLang="zh-CN" sz="1200" dirty="0"/>
              <a:t>MAC</a:t>
            </a:r>
            <a:r>
              <a:rPr lang="zh-CN" altLang="en-US" sz="1200" dirty="0"/>
              <a:t>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7A4C1B-F36C-792E-3CA0-B9A4F6F894C8}"/>
              </a:ext>
            </a:extLst>
          </p:cNvPr>
          <p:cNvSpPr txBox="1"/>
          <p:nvPr/>
        </p:nvSpPr>
        <p:spPr>
          <a:xfrm>
            <a:off x="8228977" y="3498015"/>
            <a:ext cx="779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有目的</a:t>
            </a:r>
            <a:r>
              <a:rPr lang="en-US" altLang="zh-CN" sz="1100" dirty="0"/>
              <a:t>IP</a:t>
            </a:r>
            <a:endParaRPr lang="zh-CN" altLang="en-US" sz="11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B434B15-D9A2-42B6-F8C0-3DAF89904419}"/>
              </a:ext>
            </a:extLst>
          </p:cNvPr>
          <p:cNvSpPr/>
          <p:nvPr/>
        </p:nvSpPr>
        <p:spPr>
          <a:xfrm>
            <a:off x="6501387" y="5481269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</a:t>
            </a:r>
            <a:r>
              <a:rPr lang="en-US" altLang="zh-CN" sz="1200" dirty="0"/>
              <a:t>ARP</a:t>
            </a:r>
            <a:r>
              <a:rPr lang="zh-CN" altLang="en-US" sz="1200" dirty="0"/>
              <a:t>请求获得目的</a:t>
            </a:r>
            <a:r>
              <a:rPr lang="en-US" altLang="zh-CN" sz="1200" dirty="0"/>
              <a:t>MAC</a:t>
            </a:r>
            <a:r>
              <a:rPr lang="zh-CN" altLang="en-US" sz="1200" dirty="0"/>
              <a:t>地址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F1F52A2-7E7D-0016-8155-32F517AFC3A1}"/>
              </a:ext>
            </a:extLst>
          </p:cNvPr>
          <p:cNvCxnSpPr>
            <a:cxnSpLocks/>
          </p:cNvCxnSpPr>
          <p:nvPr/>
        </p:nvCxnSpPr>
        <p:spPr>
          <a:xfrm>
            <a:off x="6747594" y="4198414"/>
            <a:ext cx="0" cy="1276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4F95194-D554-08C9-7240-E244414EE90E}"/>
              </a:ext>
            </a:extLst>
          </p:cNvPr>
          <p:cNvCxnSpPr>
            <a:cxnSpLocks/>
          </p:cNvCxnSpPr>
          <p:nvPr/>
        </p:nvCxnSpPr>
        <p:spPr>
          <a:xfrm flipV="1">
            <a:off x="7700095" y="4198413"/>
            <a:ext cx="0" cy="1276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0416199-9059-E57C-599E-38EC7FE8D84E}"/>
              </a:ext>
            </a:extLst>
          </p:cNvPr>
          <p:cNvSpPr txBox="1"/>
          <p:nvPr/>
        </p:nvSpPr>
        <p:spPr>
          <a:xfrm>
            <a:off x="6282966" y="4451931"/>
            <a:ext cx="4348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无目的</a:t>
            </a:r>
            <a:r>
              <a:rPr lang="en-US" altLang="zh-CN" sz="900" dirty="0"/>
              <a:t>MAC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47DC611-0697-9980-F57F-BFCF27346887}"/>
              </a:ext>
            </a:extLst>
          </p:cNvPr>
          <p:cNvSpPr txBox="1"/>
          <p:nvPr/>
        </p:nvSpPr>
        <p:spPr>
          <a:xfrm>
            <a:off x="7794830" y="4424946"/>
            <a:ext cx="4341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存储进</a:t>
            </a:r>
            <a:r>
              <a:rPr lang="en-US" altLang="zh-CN" sz="900" dirty="0"/>
              <a:t>ARP</a:t>
            </a:r>
            <a:r>
              <a:rPr lang="zh-CN" altLang="en-US" sz="1100" dirty="0"/>
              <a:t>表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8D8D181-6F34-A0B6-1622-347A90DB3B69}"/>
              </a:ext>
            </a:extLst>
          </p:cNvPr>
          <p:cNvCxnSpPr>
            <a:cxnSpLocks/>
          </p:cNvCxnSpPr>
          <p:nvPr/>
        </p:nvCxnSpPr>
        <p:spPr>
          <a:xfrm flipH="1">
            <a:off x="5456599" y="3759625"/>
            <a:ext cx="10447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0B352C9-ADC6-462D-533A-4D6C11FDCF13}"/>
              </a:ext>
            </a:extLst>
          </p:cNvPr>
          <p:cNvSpPr/>
          <p:nvPr/>
        </p:nvSpPr>
        <p:spPr>
          <a:xfrm>
            <a:off x="3885549" y="3320836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重新组装数据包</a:t>
            </a:r>
            <a:endParaRPr lang="en-US" altLang="zh-CN" sz="1200" dirty="0"/>
          </a:p>
          <a:p>
            <a:pPr algn="ctr"/>
            <a:r>
              <a:rPr lang="zh-CN" altLang="en-US" sz="1200" dirty="0"/>
              <a:t>修改源</a:t>
            </a:r>
            <a:r>
              <a:rPr lang="en-US" altLang="zh-CN" sz="1200" dirty="0"/>
              <a:t>MAC</a:t>
            </a:r>
            <a:r>
              <a:rPr lang="zh-CN" altLang="en-US" sz="1200" dirty="0"/>
              <a:t>地址、目的</a:t>
            </a:r>
            <a:r>
              <a:rPr lang="en-US" altLang="zh-CN" sz="1200" dirty="0"/>
              <a:t>MAC</a:t>
            </a:r>
            <a:r>
              <a:rPr lang="zh-CN" altLang="en-US" sz="1200" dirty="0"/>
              <a:t>地址、</a:t>
            </a:r>
            <a:r>
              <a:rPr lang="en-US" altLang="zh-CN" sz="1200" dirty="0"/>
              <a:t>TTL</a:t>
            </a:r>
            <a:r>
              <a:rPr lang="zh-CN" altLang="en-US" sz="1200" dirty="0"/>
              <a:t>以及校验和</a:t>
            </a:r>
          </a:p>
        </p:txBody>
      </p: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44D2B929-9C68-CB88-AC85-EC1EF8DE949E}"/>
              </a:ext>
            </a:extLst>
          </p:cNvPr>
          <p:cNvCxnSpPr>
            <a:cxnSpLocks/>
          </p:cNvCxnSpPr>
          <p:nvPr/>
        </p:nvCxnSpPr>
        <p:spPr>
          <a:xfrm flipH="1">
            <a:off x="2840761" y="3759625"/>
            <a:ext cx="10447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矩形: 圆角 1024">
            <a:extLst>
              <a:ext uri="{FF2B5EF4-FFF2-40B4-BE49-F238E27FC236}">
                <a16:creationId xmlns:a16="http://schemas.microsoft.com/office/drawing/2014/main" id="{CC5B695F-DE9E-1B57-F1D6-0B7052EF0FEF}"/>
              </a:ext>
            </a:extLst>
          </p:cNvPr>
          <p:cNvSpPr/>
          <p:nvPr/>
        </p:nvSpPr>
        <p:spPr>
          <a:xfrm>
            <a:off x="1269711" y="3320836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发送数据包</a:t>
            </a: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32541B73-FD94-E19D-E6F0-4E45A0FC60C9}"/>
              </a:ext>
            </a:extLst>
          </p:cNvPr>
          <p:cNvSpPr txBox="1"/>
          <p:nvPr/>
        </p:nvSpPr>
        <p:spPr>
          <a:xfrm>
            <a:off x="501659" y="4214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路由转发流程</a:t>
            </a:r>
          </a:p>
        </p:txBody>
      </p:sp>
    </p:spTree>
    <p:extLst>
      <p:ext uri="{BB962C8B-B14F-4D97-AF65-F5344CB8AC3E}">
        <p14:creationId xmlns:p14="http://schemas.microsoft.com/office/powerpoint/2010/main" val="167426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AD2BF3-5240-4203-6FAC-9E7A68876C00}"/>
              </a:ext>
            </a:extLst>
          </p:cNvPr>
          <p:cNvSpPr/>
          <p:nvPr/>
        </p:nvSpPr>
        <p:spPr>
          <a:xfrm>
            <a:off x="1581998" y="1863895"/>
            <a:ext cx="9002516" cy="4823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CN" dirty="0" err="1">
                <a:solidFill>
                  <a:schemeClr val="tx1"/>
                </a:solidFill>
              </a:rPr>
              <a:t>RouteTable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2D38D69-0D3E-CE12-9216-BB37E0ED87DE}"/>
              </a:ext>
            </a:extLst>
          </p:cNvPr>
          <p:cNvCxnSpPr>
            <a:cxnSpLocks/>
          </p:cNvCxnSpPr>
          <p:nvPr/>
        </p:nvCxnSpPr>
        <p:spPr>
          <a:xfrm>
            <a:off x="2997851" y="3050381"/>
            <a:ext cx="0" cy="271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EF60031-FFE2-4CF3-4AAC-5C61D7319ACE}"/>
              </a:ext>
            </a:extLst>
          </p:cNvPr>
          <p:cNvSpPr txBox="1"/>
          <p:nvPr/>
        </p:nvSpPr>
        <p:spPr>
          <a:xfrm>
            <a:off x="2572894" y="2776150"/>
            <a:ext cx="84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headEntry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7F6E9F5-B31E-48F1-D1BA-116CA0BB3189}"/>
              </a:ext>
            </a:extLst>
          </p:cNvPr>
          <p:cNvGrpSpPr/>
          <p:nvPr/>
        </p:nvGrpSpPr>
        <p:grpSpPr>
          <a:xfrm>
            <a:off x="2293033" y="3321844"/>
            <a:ext cx="1219167" cy="2514600"/>
            <a:chOff x="2374138" y="2550319"/>
            <a:chExt cx="1219167" cy="2514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0573B22-4113-1C95-1AAE-9D9A54762941}"/>
                </a:ext>
              </a:extLst>
            </p:cNvPr>
            <p:cNvSpPr/>
            <p:nvPr/>
          </p:nvSpPr>
          <p:spPr>
            <a:xfrm>
              <a:off x="2374138" y="2550319"/>
              <a:ext cx="1219167" cy="2514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RouteEntry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0363122-936C-DFFE-E91B-89C7920B6E61}"/>
                </a:ext>
              </a:extLst>
            </p:cNvPr>
            <p:cNvSpPr/>
            <p:nvPr/>
          </p:nvSpPr>
          <p:spPr>
            <a:xfrm>
              <a:off x="2536031" y="31033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destIP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2D54B76-1B41-B7DD-B430-5A88DD60395E}"/>
                </a:ext>
              </a:extLst>
            </p:cNvPr>
            <p:cNvSpPr/>
            <p:nvPr/>
          </p:nvSpPr>
          <p:spPr>
            <a:xfrm>
              <a:off x="2533665" y="34290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MASK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99AB5E-62A5-763B-571E-AF764A1A7242}"/>
                </a:ext>
              </a:extLst>
            </p:cNvPr>
            <p:cNvSpPr/>
            <p:nvPr/>
          </p:nvSpPr>
          <p:spPr>
            <a:xfrm>
              <a:off x="2533665" y="37547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nextHop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306EA3-02D9-3CC9-BEEA-4E5E4995C72F}"/>
                </a:ext>
              </a:extLst>
            </p:cNvPr>
            <p:cNvSpPr/>
            <p:nvPr/>
          </p:nvSpPr>
          <p:spPr>
            <a:xfrm>
              <a:off x="2533665" y="40804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fault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C7377EC-DFFD-151C-29B5-A6E85117617A}"/>
                </a:ext>
              </a:extLst>
            </p:cNvPr>
            <p:cNvSpPr/>
            <p:nvPr/>
          </p:nvSpPr>
          <p:spPr>
            <a:xfrm>
              <a:off x="2533665" y="44061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nextEntry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0146CC-4329-4004-282C-2DC90B72F02C}"/>
              </a:ext>
            </a:extLst>
          </p:cNvPr>
          <p:cNvGrpSpPr/>
          <p:nvPr/>
        </p:nvGrpSpPr>
        <p:grpSpPr>
          <a:xfrm>
            <a:off x="4495904" y="3321844"/>
            <a:ext cx="1219167" cy="2514600"/>
            <a:chOff x="2374138" y="2550319"/>
            <a:chExt cx="1219167" cy="25146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6F68A03-315D-CC53-F421-F008227E3B79}"/>
                </a:ext>
              </a:extLst>
            </p:cNvPr>
            <p:cNvSpPr/>
            <p:nvPr/>
          </p:nvSpPr>
          <p:spPr>
            <a:xfrm>
              <a:off x="2374138" y="2550319"/>
              <a:ext cx="1219167" cy="2514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RouteEntry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04728D2-CF06-B300-86D7-BB65F4DDC53F}"/>
                </a:ext>
              </a:extLst>
            </p:cNvPr>
            <p:cNvSpPr/>
            <p:nvPr/>
          </p:nvSpPr>
          <p:spPr>
            <a:xfrm>
              <a:off x="2536031" y="31033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destIP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A90D2A6-A6F8-E6ED-AC12-CAE48C4F5BB5}"/>
                </a:ext>
              </a:extLst>
            </p:cNvPr>
            <p:cNvSpPr/>
            <p:nvPr/>
          </p:nvSpPr>
          <p:spPr>
            <a:xfrm>
              <a:off x="2533665" y="34290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MASK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4CA1A15-00A6-DF79-4430-25A8678F1E4A}"/>
                </a:ext>
              </a:extLst>
            </p:cNvPr>
            <p:cNvSpPr/>
            <p:nvPr/>
          </p:nvSpPr>
          <p:spPr>
            <a:xfrm>
              <a:off x="2533665" y="37547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nextHop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0054C6F-1D1B-2E5F-7CC8-BAC681D9BB23}"/>
                </a:ext>
              </a:extLst>
            </p:cNvPr>
            <p:cNvSpPr/>
            <p:nvPr/>
          </p:nvSpPr>
          <p:spPr>
            <a:xfrm>
              <a:off x="2533665" y="40804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fault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6440290-8B62-0CD8-723F-E76D342BD65C}"/>
                </a:ext>
              </a:extLst>
            </p:cNvPr>
            <p:cNvSpPr/>
            <p:nvPr/>
          </p:nvSpPr>
          <p:spPr>
            <a:xfrm>
              <a:off x="2533665" y="44061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nextEntry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C512EC0-980D-EFF1-30C5-B6AEE11C1548}"/>
              </a:ext>
            </a:extLst>
          </p:cNvPr>
          <p:cNvGrpSpPr/>
          <p:nvPr/>
        </p:nvGrpSpPr>
        <p:grpSpPr>
          <a:xfrm>
            <a:off x="6677342" y="3321844"/>
            <a:ext cx="1219167" cy="2514600"/>
            <a:chOff x="2374138" y="2550319"/>
            <a:chExt cx="1219167" cy="2514600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2EA1030-5412-6413-D9B1-4AAA9C0EFE77}"/>
                </a:ext>
              </a:extLst>
            </p:cNvPr>
            <p:cNvSpPr/>
            <p:nvPr/>
          </p:nvSpPr>
          <p:spPr>
            <a:xfrm>
              <a:off x="2374138" y="2550319"/>
              <a:ext cx="1219167" cy="2514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RouteEntry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5B58B6F-100B-BE19-D168-C404C3381A08}"/>
                </a:ext>
              </a:extLst>
            </p:cNvPr>
            <p:cNvSpPr/>
            <p:nvPr/>
          </p:nvSpPr>
          <p:spPr>
            <a:xfrm>
              <a:off x="2536031" y="31033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destIP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0D8D23A-4AB1-7AC0-3A0E-BEBEF746ADDC}"/>
                </a:ext>
              </a:extLst>
            </p:cNvPr>
            <p:cNvSpPr/>
            <p:nvPr/>
          </p:nvSpPr>
          <p:spPr>
            <a:xfrm>
              <a:off x="2533665" y="34290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MASK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9E09A6E-BD6F-8A23-F45A-C549D6F7D6CB}"/>
                </a:ext>
              </a:extLst>
            </p:cNvPr>
            <p:cNvSpPr/>
            <p:nvPr/>
          </p:nvSpPr>
          <p:spPr>
            <a:xfrm>
              <a:off x="2533665" y="37547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nextHop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436B2AE-2F6E-BBBE-8D8F-6C4BDF27265D}"/>
                </a:ext>
              </a:extLst>
            </p:cNvPr>
            <p:cNvSpPr/>
            <p:nvPr/>
          </p:nvSpPr>
          <p:spPr>
            <a:xfrm>
              <a:off x="2533665" y="40804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fault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49163EF-2604-3CA7-FB77-188337870BC6}"/>
                </a:ext>
              </a:extLst>
            </p:cNvPr>
            <p:cNvSpPr/>
            <p:nvPr/>
          </p:nvSpPr>
          <p:spPr>
            <a:xfrm>
              <a:off x="2533665" y="4406100"/>
              <a:ext cx="900112" cy="32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nextEntry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60C3665-0390-E358-B90A-495F8A0A09A5}"/>
              </a:ext>
            </a:extLst>
          </p:cNvPr>
          <p:cNvCxnSpPr>
            <a:stCxn id="17" idx="3"/>
          </p:cNvCxnSpPr>
          <p:nvPr/>
        </p:nvCxnSpPr>
        <p:spPr>
          <a:xfrm flipV="1">
            <a:off x="3352672" y="4526225"/>
            <a:ext cx="1143232" cy="8142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B625F41-FA69-59F4-2FC2-66ABB46D4F08}"/>
              </a:ext>
            </a:extLst>
          </p:cNvPr>
          <p:cNvCxnSpPr>
            <a:cxnSpLocks/>
          </p:cNvCxnSpPr>
          <p:nvPr/>
        </p:nvCxnSpPr>
        <p:spPr>
          <a:xfrm flipV="1">
            <a:off x="5558186" y="4507569"/>
            <a:ext cx="1143232" cy="8142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F26ECEA-44DD-3C5B-5FC0-03F70B017FC7}"/>
              </a:ext>
            </a:extLst>
          </p:cNvPr>
          <p:cNvCxnSpPr>
            <a:cxnSpLocks/>
          </p:cNvCxnSpPr>
          <p:nvPr/>
        </p:nvCxnSpPr>
        <p:spPr>
          <a:xfrm flipV="1">
            <a:off x="7736981" y="4507569"/>
            <a:ext cx="1143232" cy="8142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43992C5-F9E0-7CCC-A219-7C2318CADA19}"/>
              </a:ext>
            </a:extLst>
          </p:cNvPr>
          <p:cNvSpPr txBox="1"/>
          <p:nvPr/>
        </p:nvSpPr>
        <p:spPr>
          <a:xfrm>
            <a:off x="9005614" y="4319743"/>
            <a:ext cx="114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1D3DEC-98B3-8118-D9C9-F800DC1BEC22}"/>
              </a:ext>
            </a:extLst>
          </p:cNvPr>
          <p:cNvSpPr txBox="1"/>
          <p:nvPr/>
        </p:nvSpPr>
        <p:spPr>
          <a:xfrm>
            <a:off x="433979" y="3462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核心代码思想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BF6656-090D-7FBD-41C8-9F4B10850864}"/>
              </a:ext>
            </a:extLst>
          </p:cNvPr>
          <p:cNvSpPr txBox="1"/>
          <p:nvPr/>
        </p:nvSpPr>
        <p:spPr>
          <a:xfrm>
            <a:off x="1581998" y="1244930"/>
            <a:ext cx="429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路由表采用单向链表进行存储</a:t>
            </a:r>
          </a:p>
        </p:txBody>
      </p:sp>
    </p:spTree>
    <p:extLst>
      <p:ext uri="{BB962C8B-B14F-4D97-AF65-F5344CB8AC3E}">
        <p14:creationId xmlns:p14="http://schemas.microsoft.com/office/powerpoint/2010/main" val="126584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3BB662-9217-C9B3-E4AB-FDB15E771144}"/>
              </a:ext>
            </a:extLst>
          </p:cNvPr>
          <p:cNvSpPr txBox="1"/>
          <p:nvPr/>
        </p:nvSpPr>
        <p:spPr>
          <a:xfrm>
            <a:off x="433979" y="3462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核心代码思想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83D987-2F77-C3FD-4DE8-0B73E7F1ECC3}"/>
              </a:ext>
            </a:extLst>
          </p:cNvPr>
          <p:cNvSpPr txBox="1"/>
          <p:nvPr/>
        </p:nvSpPr>
        <p:spPr>
          <a:xfrm>
            <a:off x="1581998" y="1244930"/>
            <a:ext cx="429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路由表采用单向链表进行存储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B055C2-B112-6E94-4AED-31D0EECB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141" y="400110"/>
            <a:ext cx="4437671" cy="62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5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F84EB8-88A0-E65E-D93B-72227ECF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807" y="900113"/>
            <a:ext cx="5464314" cy="51792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474893-8FD5-B626-8C6E-5A04CA32B8A8}"/>
              </a:ext>
            </a:extLst>
          </p:cNvPr>
          <p:cNvSpPr txBox="1"/>
          <p:nvPr/>
        </p:nvSpPr>
        <p:spPr>
          <a:xfrm>
            <a:off x="433979" y="3462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核心代码思想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0FF0D0-254C-B4DE-2EC5-3C1F19BF784A}"/>
              </a:ext>
            </a:extLst>
          </p:cNvPr>
          <p:cNvSpPr txBox="1"/>
          <p:nvPr/>
        </p:nvSpPr>
        <p:spPr>
          <a:xfrm>
            <a:off x="1139085" y="1502105"/>
            <a:ext cx="429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ARP</a:t>
            </a:r>
            <a:r>
              <a:rPr lang="zh-CN" altLang="en-US" sz="2000" dirty="0"/>
              <a:t>表采用数组结构进行存储</a:t>
            </a:r>
          </a:p>
        </p:txBody>
      </p:sp>
    </p:spTree>
    <p:extLst>
      <p:ext uri="{BB962C8B-B14F-4D97-AF65-F5344CB8AC3E}">
        <p14:creationId xmlns:p14="http://schemas.microsoft.com/office/powerpoint/2010/main" val="245924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35C9F6-4E08-A68B-B1A5-BF107E421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4" y="985273"/>
            <a:ext cx="2822957" cy="50018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8C56A4-274B-7E7F-FDC0-4EF3D444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6" y="1573015"/>
            <a:ext cx="3875654" cy="3826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DFBA9C-FDBE-89A5-0AC3-AAC3CE4F2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629" y="2038348"/>
            <a:ext cx="4518767" cy="28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13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231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网络技术大作业 第七组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嘉尧 张</dc:creator>
  <cp:lastModifiedBy>张 嘉尧</cp:lastModifiedBy>
  <cp:revision>3</cp:revision>
  <dcterms:created xsi:type="dcterms:W3CDTF">2023-12-21T07:15:32Z</dcterms:created>
  <dcterms:modified xsi:type="dcterms:W3CDTF">2023-12-21T14:28:58Z</dcterms:modified>
</cp:coreProperties>
</file>