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81" r:id="rId5"/>
    <p:sldId id="280" r:id="rId6"/>
    <p:sldId id="282" r:id="rId7"/>
    <p:sldId id="283" r:id="rId8"/>
    <p:sldId id="284" r:id="rId9"/>
    <p:sldId id="285" r:id="rId10"/>
    <p:sldId id="261" r:id="rId11"/>
    <p:sldId id="260" r:id="rId12"/>
    <p:sldId id="286" r:id="rId13"/>
    <p:sldId id="287" r:id="rId14"/>
    <p:sldId id="264" r:id="rId15"/>
    <p:sldId id="265" r:id="rId16"/>
    <p:sldId id="267" r:id="rId17"/>
    <p:sldId id="268" r:id="rId18"/>
    <p:sldId id="270" r:id="rId19"/>
    <p:sldId id="271" r:id="rId20"/>
    <p:sldId id="272" r:id="rId21"/>
    <p:sldId id="269" r:id="rId22"/>
    <p:sldId id="273" r:id="rId23"/>
    <p:sldId id="274" r:id="rId24"/>
    <p:sldId id="276" r:id="rId25"/>
    <p:sldId id="288" r:id="rId26"/>
    <p:sldId id="289" r:id="rId27"/>
    <p:sldId id="290" r:id="rId28"/>
    <p:sldId id="292" r:id="rId29"/>
    <p:sldId id="291" r:id="rId30"/>
    <p:sldId id="293" r:id="rId31"/>
    <p:sldId id="294" r:id="rId32"/>
    <p:sldId id="278" r:id="rId33"/>
    <p:sldId id="27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87691" autoAdjust="0"/>
  </p:normalViewPr>
  <p:slideViewPr>
    <p:cSldViewPr snapToGrid="0">
      <p:cViewPr varScale="1">
        <p:scale>
          <a:sx n="92" d="100"/>
          <a:sy n="92" d="100"/>
        </p:scale>
        <p:origin x="9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3413A4-A908-42BE-AA2B-14ABE66358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ADE75D2-9EF3-442D-A131-E82A82F774CD}">
      <dgm:prSet phldrT="[文本]"/>
      <dgm:spPr/>
      <dgm:t>
        <a:bodyPr/>
        <a:lstStyle/>
        <a:p>
          <a:r>
            <a:rPr lang="en-US" altLang="zh-CN" dirty="0"/>
            <a:t>1</a:t>
          </a:r>
          <a:r>
            <a:rPr lang="zh-CN" altLang="en-US" dirty="0"/>
            <a:t>、</a:t>
          </a:r>
          <a:r>
            <a:rPr lang="zh-CN" altLang="en-US" b="0" dirty="0"/>
            <a:t>缺乏统一的工程化最佳实践</a:t>
          </a:r>
          <a:endParaRPr lang="zh-CN" altLang="en-US" dirty="0"/>
        </a:p>
      </dgm:t>
    </dgm:pt>
    <dgm:pt modelId="{01D016D6-E1AA-4622-AEB6-D9B77FDDA6AF}" type="parTrans" cxnId="{949C75F8-37F3-49AB-8D94-B882FD6BFD82}">
      <dgm:prSet/>
      <dgm:spPr/>
      <dgm:t>
        <a:bodyPr/>
        <a:lstStyle/>
        <a:p>
          <a:endParaRPr lang="zh-CN" altLang="en-US"/>
        </a:p>
      </dgm:t>
    </dgm:pt>
    <dgm:pt modelId="{F4E5285D-7EE9-47D4-B4CF-26942E6A519A}" type="sibTrans" cxnId="{949C75F8-37F3-49AB-8D94-B882FD6BFD82}">
      <dgm:prSet/>
      <dgm:spPr/>
      <dgm:t>
        <a:bodyPr/>
        <a:lstStyle/>
        <a:p>
          <a:endParaRPr lang="zh-CN" altLang="en-US"/>
        </a:p>
      </dgm:t>
    </dgm:pt>
    <dgm:pt modelId="{945BE14C-8505-46FB-BA38-3238DC1CDAB6}">
      <dgm:prSet phldrT="[文本]"/>
      <dgm:spPr/>
      <dgm:t>
        <a:bodyPr/>
        <a:lstStyle/>
        <a:p>
          <a:r>
            <a:rPr lang="en-US" altLang="zh-CN" dirty="0"/>
            <a:t>2</a:t>
          </a:r>
          <a:r>
            <a:rPr lang="zh-CN" altLang="en-US" dirty="0"/>
            <a:t>、</a:t>
          </a:r>
          <a:r>
            <a:rPr lang="zh-CN" altLang="en-US" b="0" dirty="0"/>
            <a:t>技术选型碎片化</a:t>
          </a:r>
          <a:endParaRPr lang="zh-CN" altLang="en-US" dirty="0"/>
        </a:p>
      </dgm:t>
    </dgm:pt>
    <dgm:pt modelId="{F4741E2D-91FA-4346-B0B2-C0EA405A563D}" type="parTrans" cxnId="{388BA71A-4D1D-4964-92CE-667A66D404CA}">
      <dgm:prSet/>
      <dgm:spPr/>
      <dgm:t>
        <a:bodyPr/>
        <a:lstStyle/>
        <a:p>
          <a:endParaRPr lang="zh-CN" altLang="en-US"/>
        </a:p>
      </dgm:t>
    </dgm:pt>
    <dgm:pt modelId="{97B2AD14-66C6-4ABA-A9E7-3A81DFD78BE2}" type="sibTrans" cxnId="{388BA71A-4D1D-4964-92CE-667A66D404CA}">
      <dgm:prSet/>
      <dgm:spPr/>
      <dgm:t>
        <a:bodyPr/>
        <a:lstStyle/>
        <a:p>
          <a:endParaRPr lang="zh-CN" altLang="en-US"/>
        </a:p>
      </dgm:t>
    </dgm:pt>
    <dgm:pt modelId="{41E3E7A5-F3A2-498D-8269-84A2682EF99E}">
      <dgm:prSet phldrT="[文本]"/>
      <dgm:spPr/>
      <dgm:t>
        <a:bodyPr/>
        <a:lstStyle/>
        <a:p>
          <a:r>
            <a:rPr lang="en-US" altLang="zh-CN" dirty="0"/>
            <a:t>4</a:t>
          </a:r>
          <a:r>
            <a:rPr lang="zh-CN" altLang="en-US" dirty="0"/>
            <a:t>、研发环节缺乏量化评估</a:t>
          </a:r>
        </a:p>
      </dgm:t>
    </dgm:pt>
    <dgm:pt modelId="{C309526F-33D6-4197-93D7-BD10B070437D}" type="parTrans" cxnId="{57789DD2-DA68-4AC3-B83B-01D8F8A40C4D}">
      <dgm:prSet/>
      <dgm:spPr/>
      <dgm:t>
        <a:bodyPr/>
        <a:lstStyle/>
        <a:p>
          <a:endParaRPr lang="zh-CN" altLang="en-US"/>
        </a:p>
      </dgm:t>
    </dgm:pt>
    <dgm:pt modelId="{4BE8B710-54F9-46C8-847E-E462D180F67F}" type="sibTrans" cxnId="{57789DD2-DA68-4AC3-B83B-01D8F8A40C4D}">
      <dgm:prSet/>
      <dgm:spPr/>
      <dgm:t>
        <a:bodyPr/>
        <a:lstStyle/>
        <a:p>
          <a:endParaRPr lang="zh-CN" altLang="en-US"/>
        </a:p>
      </dgm:t>
    </dgm:pt>
    <dgm:pt modelId="{C10BCDD4-2755-47C8-B6D8-5643E2D4C468}" type="pres">
      <dgm:prSet presAssocID="{8D3413A4-A908-42BE-AA2B-14ABE6635848}" presName="linear" presStyleCnt="0">
        <dgm:presLayoutVars>
          <dgm:animLvl val="lvl"/>
          <dgm:resizeHandles val="exact"/>
        </dgm:presLayoutVars>
      </dgm:prSet>
      <dgm:spPr/>
    </dgm:pt>
    <dgm:pt modelId="{F3192E1F-3E8F-4AD1-B590-73479E9FB5C8}" type="pres">
      <dgm:prSet presAssocID="{2ADE75D2-9EF3-442D-A131-E82A82F774CD}" presName="parentText" presStyleLbl="node1" presStyleIdx="0" presStyleCnt="3">
        <dgm:presLayoutVars>
          <dgm:chMax val="0"/>
          <dgm:bulletEnabled val="1"/>
        </dgm:presLayoutVars>
      </dgm:prSet>
      <dgm:spPr/>
    </dgm:pt>
    <dgm:pt modelId="{09D8E324-7C05-4DF4-A65D-9720524CAFE0}" type="pres">
      <dgm:prSet presAssocID="{F4E5285D-7EE9-47D4-B4CF-26942E6A519A}" presName="spacer" presStyleCnt="0"/>
      <dgm:spPr/>
    </dgm:pt>
    <dgm:pt modelId="{F4BF6E16-6B13-4263-86A9-FB65A98D0AEC}" type="pres">
      <dgm:prSet presAssocID="{945BE14C-8505-46FB-BA38-3238DC1CDAB6}" presName="parentText" presStyleLbl="node1" presStyleIdx="1" presStyleCnt="3">
        <dgm:presLayoutVars>
          <dgm:chMax val="0"/>
          <dgm:bulletEnabled val="1"/>
        </dgm:presLayoutVars>
      </dgm:prSet>
      <dgm:spPr/>
    </dgm:pt>
    <dgm:pt modelId="{F62EDB55-81B2-4A09-A078-53B0DC9ED9C8}" type="pres">
      <dgm:prSet presAssocID="{97B2AD14-66C6-4ABA-A9E7-3A81DFD78BE2}" presName="spacer" presStyleCnt="0"/>
      <dgm:spPr/>
    </dgm:pt>
    <dgm:pt modelId="{CBFE8DE0-5923-4A03-BA72-BC5A4BB26CAE}" type="pres">
      <dgm:prSet presAssocID="{41E3E7A5-F3A2-498D-8269-84A2682EF99E}" presName="parentText" presStyleLbl="node1" presStyleIdx="2" presStyleCnt="3">
        <dgm:presLayoutVars>
          <dgm:chMax val="0"/>
          <dgm:bulletEnabled val="1"/>
        </dgm:presLayoutVars>
      </dgm:prSet>
      <dgm:spPr/>
    </dgm:pt>
  </dgm:ptLst>
  <dgm:cxnLst>
    <dgm:cxn modelId="{388BA71A-4D1D-4964-92CE-667A66D404CA}" srcId="{8D3413A4-A908-42BE-AA2B-14ABE6635848}" destId="{945BE14C-8505-46FB-BA38-3238DC1CDAB6}" srcOrd="1" destOrd="0" parTransId="{F4741E2D-91FA-4346-B0B2-C0EA405A563D}" sibTransId="{97B2AD14-66C6-4ABA-A9E7-3A81DFD78BE2}"/>
    <dgm:cxn modelId="{99C06087-03AE-45DF-9AAC-3E92722C73D3}" type="presOf" srcId="{2ADE75D2-9EF3-442D-A131-E82A82F774CD}" destId="{F3192E1F-3E8F-4AD1-B590-73479E9FB5C8}" srcOrd="0" destOrd="0" presId="urn:microsoft.com/office/officeart/2005/8/layout/vList2"/>
    <dgm:cxn modelId="{D90D3AC0-A3BB-4E0E-8AB1-693BFD8F1279}" type="presOf" srcId="{945BE14C-8505-46FB-BA38-3238DC1CDAB6}" destId="{F4BF6E16-6B13-4263-86A9-FB65A98D0AEC}" srcOrd="0" destOrd="0" presId="urn:microsoft.com/office/officeart/2005/8/layout/vList2"/>
    <dgm:cxn modelId="{A457B0C7-1189-4646-AC2D-EF02577F58CC}" type="presOf" srcId="{8D3413A4-A908-42BE-AA2B-14ABE6635848}" destId="{C10BCDD4-2755-47C8-B6D8-5643E2D4C468}" srcOrd="0" destOrd="0" presId="urn:microsoft.com/office/officeart/2005/8/layout/vList2"/>
    <dgm:cxn modelId="{57789DD2-DA68-4AC3-B83B-01D8F8A40C4D}" srcId="{8D3413A4-A908-42BE-AA2B-14ABE6635848}" destId="{41E3E7A5-F3A2-498D-8269-84A2682EF99E}" srcOrd="2" destOrd="0" parTransId="{C309526F-33D6-4197-93D7-BD10B070437D}" sibTransId="{4BE8B710-54F9-46C8-847E-E462D180F67F}"/>
    <dgm:cxn modelId="{A62176E8-41F7-4205-B4E8-E513AA3E6969}" type="presOf" srcId="{41E3E7A5-F3A2-498D-8269-84A2682EF99E}" destId="{CBFE8DE0-5923-4A03-BA72-BC5A4BB26CAE}" srcOrd="0" destOrd="0" presId="urn:microsoft.com/office/officeart/2005/8/layout/vList2"/>
    <dgm:cxn modelId="{949C75F8-37F3-49AB-8D94-B882FD6BFD82}" srcId="{8D3413A4-A908-42BE-AA2B-14ABE6635848}" destId="{2ADE75D2-9EF3-442D-A131-E82A82F774CD}" srcOrd="0" destOrd="0" parTransId="{01D016D6-E1AA-4622-AEB6-D9B77FDDA6AF}" sibTransId="{F4E5285D-7EE9-47D4-B4CF-26942E6A519A}"/>
    <dgm:cxn modelId="{7FEB831A-87F6-4A82-A3CB-4A7CE4BF8F1D}" type="presParOf" srcId="{C10BCDD4-2755-47C8-B6D8-5643E2D4C468}" destId="{F3192E1F-3E8F-4AD1-B590-73479E9FB5C8}" srcOrd="0" destOrd="0" presId="urn:microsoft.com/office/officeart/2005/8/layout/vList2"/>
    <dgm:cxn modelId="{BE3A3ED5-F80F-4C61-89EF-5C7513E10224}" type="presParOf" srcId="{C10BCDD4-2755-47C8-B6D8-5643E2D4C468}" destId="{09D8E324-7C05-4DF4-A65D-9720524CAFE0}" srcOrd="1" destOrd="0" presId="urn:microsoft.com/office/officeart/2005/8/layout/vList2"/>
    <dgm:cxn modelId="{B6A360D4-7907-40FF-9289-14902656824C}" type="presParOf" srcId="{C10BCDD4-2755-47C8-B6D8-5643E2D4C468}" destId="{F4BF6E16-6B13-4263-86A9-FB65A98D0AEC}" srcOrd="2" destOrd="0" presId="urn:microsoft.com/office/officeart/2005/8/layout/vList2"/>
    <dgm:cxn modelId="{B5033DE8-6E6A-45E2-8E4F-9186DBC47ED2}" type="presParOf" srcId="{C10BCDD4-2755-47C8-B6D8-5643E2D4C468}" destId="{F62EDB55-81B2-4A09-A078-53B0DC9ED9C8}" srcOrd="3" destOrd="0" presId="urn:microsoft.com/office/officeart/2005/8/layout/vList2"/>
    <dgm:cxn modelId="{52A66D55-F3D3-40AB-BB38-5CEE9DCE887F}" type="presParOf" srcId="{C10BCDD4-2755-47C8-B6D8-5643E2D4C468}" destId="{CBFE8DE0-5923-4A03-BA72-BC5A4BB26CA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0B89A-039D-4135-AC3D-3E8469AA87E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24F3BF99-8473-49E7-BFCD-FD7512164F66}">
      <dgm:prSet phldrT="[文本]"/>
      <dgm:spPr/>
      <dgm:t>
        <a:bodyPr/>
        <a:lstStyle/>
        <a:p>
          <a:r>
            <a:rPr lang="zh-CN" altLang="en-US" dirty="0"/>
            <a:t>三驾马车</a:t>
          </a:r>
        </a:p>
      </dgm:t>
    </dgm:pt>
    <dgm:pt modelId="{0C597BEC-39F3-4D44-A384-97FF4FEC1525}" type="parTrans" cxnId="{844DDE23-47CA-4947-B839-54FC9F9B5D00}">
      <dgm:prSet/>
      <dgm:spPr/>
      <dgm:t>
        <a:bodyPr/>
        <a:lstStyle/>
        <a:p>
          <a:endParaRPr lang="zh-CN" altLang="en-US"/>
        </a:p>
      </dgm:t>
    </dgm:pt>
    <dgm:pt modelId="{7D6D0631-5524-4BD6-85ED-9A41AC24A671}" type="sibTrans" cxnId="{844DDE23-47CA-4947-B839-54FC9F9B5D00}">
      <dgm:prSet/>
      <dgm:spPr/>
      <dgm:t>
        <a:bodyPr/>
        <a:lstStyle/>
        <a:p>
          <a:endParaRPr lang="zh-CN" altLang="en-US"/>
        </a:p>
      </dgm:t>
    </dgm:pt>
    <dgm:pt modelId="{A865EE02-FC17-48F5-AD4E-297B620242D1}">
      <dgm:prSet phldrT="[文本]"/>
      <dgm:spPr/>
      <dgm:t>
        <a:bodyPr/>
        <a:lstStyle/>
        <a:p>
          <a:r>
            <a:rPr lang="en-US" altLang="zh-CN" dirty="0"/>
            <a:t>create-react-app</a:t>
          </a:r>
          <a:endParaRPr lang="zh-CN" altLang="en-US" dirty="0"/>
        </a:p>
      </dgm:t>
    </dgm:pt>
    <dgm:pt modelId="{77C23193-FA02-4A27-BE82-0DF3D262E9B6}" type="parTrans" cxnId="{1B31ED52-CE8E-457D-BCCA-DB0B39B51D2F}">
      <dgm:prSet/>
      <dgm:spPr/>
      <dgm:t>
        <a:bodyPr/>
        <a:lstStyle/>
        <a:p>
          <a:endParaRPr lang="zh-CN" altLang="en-US"/>
        </a:p>
      </dgm:t>
    </dgm:pt>
    <dgm:pt modelId="{3C210386-4FD9-4B7C-BB83-75565A52971F}" type="sibTrans" cxnId="{1B31ED52-CE8E-457D-BCCA-DB0B39B51D2F}">
      <dgm:prSet/>
      <dgm:spPr/>
      <dgm:t>
        <a:bodyPr/>
        <a:lstStyle/>
        <a:p>
          <a:endParaRPr lang="zh-CN" altLang="en-US"/>
        </a:p>
      </dgm:t>
    </dgm:pt>
    <dgm:pt modelId="{9E165C32-DD80-4639-A852-5143431561E1}">
      <dgm:prSet phldrT="[文本]"/>
      <dgm:spPr/>
      <dgm:t>
        <a:bodyPr/>
        <a:lstStyle/>
        <a:p>
          <a:r>
            <a:rPr lang="en-US" altLang="zh-CN" dirty="0" err="1"/>
            <a:t>vue</a:t>
          </a:r>
          <a:r>
            <a:rPr lang="en-US" altLang="zh-CN" dirty="0"/>
            <a:t>-cli</a:t>
          </a:r>
          <a:endParaRPr lang="zh-CN" altLang="en-US" dirty="0"/>
        </a:p>
      </dgm:t>
    </dgm:pt>
    <dgm:pt modelId="{C45341FA-A4EB-4B69-8A07-FB3AA7CF98F5}" type="parTrans" cxnId="{506EA667-348D-4EBA-8135-22C1AAC95B48}">
      <dgm:prSet/>
      <dgm:spPr/>
      <dgm:t>
        <a:bodyPr/>
        <a:lstStyle/>
        <a:p>
          <a:endParaRPr lang="zh-CN" altLang="en-US"/>
        </a:p>
      </dgm:t>
    </dgm:pt>
    <dgm:pt modelId="{C1891522-58A5-4F5E-8A2F-D46DD726BBE4}" type="sibTrans" cxnId="{506EA667-348D-4EBA-8135-22C1AAC95B48}">
      <dgm:prSet/>
      <dgm:spPr/>
      <dgm:t>
        <a:bodyPr/>
        <a:lstStyle/>
        <a:p>
          <a:endParaRPr lang="zh-CN" altLang="en-US"/>
        </a:p>
      </dgm:t>
    </dgm:pt>
    <dgm:pt modelId="{2DDD7EAA-4BB5-4E75-A6BA-19071E84C199}">
      <dgm:prSet phldrT="[文本]"/>
      <dgm:spPr/>
      <dgm:t>
        <a:bodyPr/>
        <a:lstStyle/>
        <a:p>
          <a:r>
            <a:rPr lang="en-US" altLang="zh-CN" dirty="0"/>
            <a:t>ng-cli</a:t>
          </a:r>
          <a:endParaRPr lang="zh-CN" altLang="en-US" dirty="0"/>
        </a:p>
      </dgm:t>
    </dgm:pt>
    <dgm:pt modelId="{515C5C40-0A56-4229-8C76-7A43FEA5C675}" type="parTrans" cxnId="{42B475CF-0CBA-4EAC-99A2-8E541F9E19D5}">
      <dgm:prSet/>
      <dgm:spPr/>
      <dgm:t>
        <a:bodyPr/>
        <a:lstStyle/>
        <a:p>
          <a:endParaRPr lang="zh-CN" altLang="en-US"/>
        </a:p>
      </dgm:t>
    </dgm:pt>
    <dgm:pt modelId="{E0F6E8E8-AF65-4143-9AE4-602C7DFF0D8B}" type="sibTrans" cxnId="{42B475CF-0CBA-4EAC-99A2-8E541F9E19D5}">
      <dgm:prSet/>
      <dgm:spPr/>
      <dgm:t>
        <a:bodyPr/>
        <a:lstStyle/>
        <a:p>
          <a:endParaRPr lang="zh-CN" altLang="en-US"/>
        </a:p>
      </dgm:t>
    </dgm:pt>
    <dgm:pt modelId="{082CB5FB-4C9C-4DB8-98CD-C12F5730B9AF}" type="pres">
      <dgm:prSet presAssocID="{D560B89A-039D-4135-AC3D-3E8469AA87E4}" presName="Name0" presStyleCnt="0">
        <dgm:presLayoutVars>
          <dgm:chMax val="1"/>
          <dgm:dir/>
          <dgm:animLvl val="ctr"/>
          <dgm:resizeHandles val="exact"/>
        </dgm:presLayoutVars>
      </dgm:prSet>
      <dgm:spPr/>
    </dgm:pt>
    <dgm:pt modelId="{2F7047E6-0EDE-4AE5-81DB-70FF7DEAF9C7}" type="pres">
      <dgm:prSet presAssocID="{24F3BF99-8473-49E7-BFCD-FD7512164F66}" presName="centerShape" presStyleLbl="node0" presStyleIdx="0" presStyleCnt="1"/>
      <dgm:spPr/>
    </dgm:pt>
    <dgm:pt modelId="{AEF530E9-0EDE-4AB8-80D6-23F1DA58AC8D}" type="pres">
      <dgm:prSet presAssocID="{A865EE02-FC17-48F5-AD4E-297B620242D1}" presName="node" presStyleLbl="node1" presStyleIdx="0" presStyleCnt="3">
        <dgm:presLayoutVars>
          <dgm:bulletEnabled val="1"/>
        </dgm:presLayoutVars>
      </dgm:prSet>
      <dgm:spPr/>
    </dgm:pt>
    <dgm:pt modelId="{BF04C834-3137-4B97-A2F0-71555EC2D2A9}" type="pres">
      <dgm:prSet presAssocID="{A865EE02-FC17-48F5-AD4E-297B620242D1}" presName="dummy" presStyleCnt="0"/>
      <dgm:spPr/>
    </dgm:pt>
    <dgm:pt modelId="{D2E689F9-9090-4792-A4EB-DD462E4C9E9B}" type="pres">
      <dgm:prSet presAssocID="{3C210386-4FD9-4B7C-BB83-75565A52971F}" presName="sibTrans" presStyleLbl="sibTrans2D1" presStyleIdx="0" presStyleCnt="3"/>
      <dgm:spPr/>
    </dgm:pt>
    <dgm:pt modelId="{85A34C86-17A3-42DC-BFD6-3D7AD639F6D4}" type="pres">
      <dgm:prSet presAssocID="{9E165C32-DD80-4639-A852-5143431561E1}" presName="node" presStyleLbl="node1" presStyleIdx="1" presStyleCnt="3">
        <dgm:presLayoutVars>
          <dgm:bulletEnabled val="1"/>
        </dgm:presLayoutVars>
      </dgm:prSet>
      <dgm:spPr/>
    </dgm:pt>
    <dgm:pt modelId="{80EA1E3D-100C-40A0-80EC-0B716789C6F7}" type="pres">
      <dgm:prSet presAssocID="{9E165C32-DD80-4639-A852-5143431561E1}" presName="dummy" presStyleCnt="0"/>
      <dgm:spPr/>
    </dgm:pt>
    <dgm:pt modelId="{04F62919-A2EE-452D-A37F-AC03CCDDC6E3}" type="pres">
      <dgm:prSet presAssocID="{C1891522-58A5-4F5E-8A2F-D46DD726BBE4}" presName="sibTrans" presStyleLbl="sibTrans2D1" presStyleIdx="1" presStyleCnt="3"/>
      <dgm:spPr/>
    </dgm:pt>
    <dgm:pt modelId="{640CF837-3FA0-4A51-917E-791C95876C16}" type="pres">
      <dgm:prSet presAssocID="{2DDD7EAA-4BB5-4E75-A6BA-19071E84C199}" presName="node" presStyleLbl="node1" presStyleIdx="2" presStyleCnt="3">
        <dgm:presLayoutVars>
          <dgm:bulletEnabled val="1"/>
        </dgm:presLayoutVars>
      </dgm:prSet>
      <dgm:spPr/>
    </dgm:pt>
    <dgm:pt modelId="{5E7E7161-86DC-48EF-AFA7-90E9D2015484}" type="pres">
      <dgm:prSet presAssocID="{2DDD7EAA-4BB5-4E75-A6BA-19071E84C199}" presName="dummy" presStyleCnt="0"/>
      <dgm:spPr/>
    </dgm:pt>
    <dgm:pt modelId="{5E835D9E-937D-437E-8ED0-39AF41B31BB0}" type="pres">
      <dgm:prSet presAssocID="{E0F6E8E8-AF65-4143-9AE4-602C7DFF0D8B}" presName="sibTrans" presStyleLbl="sibTrans2D1" presStyleIdx="2" presStyleCnt="3"/>
      <dgm:spPr/>
    </dgm:pt>
  </dgm:ptLst>
  <dgm:cxnLst>
    <dgm:cxn modelId="{BA11991D-F179-4519-8E9B-A4DB9EA82445}" type="presOf" srcId="{E0F6E8E8-AF65-4143-9AE4-602C7DFF0D8B}" destId="{5E835D9E-937D-437E-8ED0-39AF41B31BB0}" srcOrd="0" destOrd="0" presId="urn:microsoft.com/office/officeart/2005/8/layout/radial6"/>
    <dgm:cxn modelId="{844DDE23-47CA-4947-B839-54FC9F9B5D00}" srcId="{D560B89A-039D-4135-AC3D-3E8469AA87E4}" destId="{24F3BF99-8473-49E7-BFCD-FD7512164F66}" srcOrd="0" destOrd="0" parTransId="{0C597BEC-39F3-4D44-A384-97FF4FEC1525}" sibTransId="{7D6D0631-5524-4BD6-85ED-9A41AC24A671}"/>
    <dgm:cxn modelId="{C5924836-491E-4150-AF53-8F9713A9E076}" type="presOf" srcId="{C1891522-58A5-4F5E-8A2F-D46DD726BBE4}" destId="{04F62919-A2EE-452D-A37F-AC03CCDDC6E3}" srcOrd="0" destOrd="0" presId="urn:microsoft.com/office/officeart/2005/8/layout/radial6"/>
    <dgm:cxn modelId="{378A4B39-58A4-42EF-BDC0-C463AC0A6431}" type="presOf" srcId="{3C210386-4FD9-4B7C-BB83-75565A52971F}" destId="{D2E689F9-9090-4792-A4EB-DD462E4C9E9B}" srcOrd="0" destOrd="0" presId="urn:microsoft.com/office/officeart/2005/8/layout/radial6"/>
    <dgm:cxn modelId="{EC714F3E-F354-4C3D-BF00-FB8B6B716D2E}" type="presOf" srcId="{2DDD7EAA-4BB5-4E75-A6BA-19071E84C199}" destId="{640CF837-3FA0-4A51-917E-791C95876C16}" srcOrd="0" destOrd="0" presId="urn:microsoft.com/office/officeart/2005/8/layout/radial6"/>
    <dgm:cxn modelId="{506EA667-348D-4EBA-8135-22C1AAC95B48}" srcId="{24F3BF99-8473-49E7-BFCD-FD7512164F66}" destId="{9E165C32-DD80-4639-A852-5143431561E1}" srcOrd="1" destOrd="0" parTransId="{C45341FA-A4EB-4B69-8A07-FB3AA7CF98F5}" sibTransId="{C1891522-58A5-4F5E-8A2F-D46DD726BBE4}"/>
    <dgm:cxn modelId="{1B31ED52-CE8E-457D-BCCA-DB0B39B51D2F}" srcId="{24F3BF99-8473-49E7-BFCD-FD7512164F66}" destId="{A865EE02-FC17-48F5-AD4E-297B620242D1}" srcOrd="0" destOrd="0" parTransId="{77C23193-FA02-4A27-BE82-0DF3D262E9B6}" sibTransId="{3C210386-4FD9-4B7C-BB83-75565A52971F}"/>
    <dgm:cxn modelId="{B4C2BD75-9BA3-4188-8C8E-E725979CCF5E}" type="presOf" srcId="{24F3BF99-8473-49E7-BFCD-FD7512164F66}" destId="{2F7047E6-0EDE-4AE5-81DB-70FF7DEAF9C7}" srcOrd="0" destOrd="0" presId="urn:microsoft.com/office/officeart/2005/8/layout/radial6"/>
    <dgm:cxn modelId="{F447BBA7-763B-4906-B1C0-3748F73DA7C3}" type="presOf" srcId="{D560B89A-039D-4135-AC3D-3E8469AA87E4}" destId="{082CB5FB-4C9C-4DB8-98CD-C12F5730B9AF}" srcOrd="0" destOrd="0" presId="urn:microsoft.com/office/officeart/2005/8/layout/radial6"/>
    <dgm:cxn modelId="{3FDF9CBF-ACC9-49B0-B739-AE702FC91D84}" type="presOf" srcId="{A865EE02-FC17-48F5-AD4E-297B620242D1}" destId="{AEF530E9-0EDE-4AB8-80D6-23F1DA58AC8D}" srcOrd="0" destOrd="0" presId="urn:microsoft.com/office/officeart/2005/8/layout/radial6"/>
    <dgm:cxn modelId="{6FB0FABF-8E38-4D28-B209-0AD77F4308A2}" type="presOf" srcId="{9E165C32-DD80-4639-A852-5143431561E1}" destId="{85A34C86-17A3-42DC-BFD6-3D7AD639F6D4}" srcOrd="0" destOrd="0" presId="urn:microsoft.com/office/officeart/2005/8/layout/radial6"/>
    <dgm:cxn modelId="{42B475CF-0CBA-4EAC-99A2-8E541F9E19D5}" srcId="{24F3BF99-8473-49E7-BFCD-FD7512164F66}" destId="{2DDD7EAA-4BB5-4E75-A6BA-19071E84C199}" srcOrd="2" destOrd="0" parTransId="{515C5C40-0A56-4229-8C76-7A43FEA5C675}" sibTransId="{E0F6E8E8-AF65-4143-9AE4-602C7DFF0D8B}"/>
    <dgm:cxn modelId="{0865DD11-0298-4893-955E-3C4257D39241}" type="presParOf" srcId="{082CB5FB-4C9C-4DB8-98CD-C12F5730B9AF}" destId="{2F7047E6-0EDE-4AE5-81DB-70FF7DEAF9C7}" srcOrd="0" destOrd="0" presId="urn:microsoft.com/office/officeart/2005/8/layout/radial6"/>
    <dgm:cxn modelId="{33782F28-31B5-4AAE-B2B3-177363B59165}" type="presParOf" srcId="{082CB5FB-4C9C-4DB8-98CD-C12F5730B9AF}" destId="{AEF530E9-0EDE-4AB8-80D6-23F1DA58AC8D}" srcOrd="1" destOrd="0" presId="urn:microsoft.com/office/officeart/2005/8/layout/radial6"/>
    <dgm:cxn modelId="{EA033E71-6663-43EF-8741-9981CBEFE6EB}" type="presParOf" srcId="{082CB5FB-4C9C-4DB8-98CD-C12F5730B9AF}" destId="{BF04C834-3137-4B97-A2F0-71555EC2D2A9}" srcOrd="2" destOrd="0" presId="urn:microsoft.com/office/officeart/2005/8/layout/radial6"/>
    <dgm:cxn modelId="{C8C945F3-EA90-4F5E-A41A-FC3F082043FE}" type="presParOf" srcId="{082CB5FB-4C9C-4DB8-98CD-C12F5730B9AF}" destId="{D2E689F9-9090-4792-A4EB-DD462E4C9E9B}" srcOrd="3" destOrd="0" presId="urn:microsoft.com/office/officeart/2005/8/layout/radial6"/>
    <dgm:cxn modelId="{563530F7-E358-4FA7-917F-FD5F3C63D1B8}" type="presParOf" srcId="{082CB5FB-4C9C-4DB8-98CD-C12F5730B9AF}" destId="{85A34C86-17A3-42DC-BFD6-3D7AD639F6D4}" srcOrd="4" destOrd="0" presId="urn:microsoft.com/office/officeart/2005/8/layout/radial6"/>
    <dgm:cxn modelId="{FC47101C-6C46-4FF7-99D1-592B3C916BC5}" type="presParOf" srcId="{082CB5FB-4C9C-4DB8-98CD-C12F5730B9AF}" destId="{80EA1E3D-100C-40A0-80EC-0B716789C6F7}" srcOrd="5" destOrd="0" presId="urn:microsoft.com/office/officeart/2005/8/layout/radial6"/>
    <dgm:cxn modelId="{BC091E6E-A605-4E78-9923-2BD2BD72B28D}" type="presParOf" srcId="{082CB5FB-4C9C-4DB8-98CD-C12F5730B9AF}" destId="{04F62919-A2EE-452D-A37F-AC03CCDDC6E3}" srcOrd="6" destOrd="0" presId="urn:microsoft.com/office/officeart/2005/8/layout/radial6"/>
    <dgm:cxn modelId="{160A6380-0F16-47AD-821F-04F7D1122CBB}" type="presParOf" srcId="{082CB5FB-4C9C-4DB8-98CD-C12F5730B9AF}" destId="{640CF837-3FA0-4A51-917E-791C95876C16}" srcOrd="7" destOrd="0" presId="urn:microsoft.com/office/officeart/2005/8/layout/radial6"/>
    <dgm:cxn modelId="{5F81AD24-B03A-46F0-B8F3-F3092C44D708}" type="presParOf" srcId="{082CB5FB-4C9C-4DB8-98CD-C12F5730B9AF}" destId="{5E7E7161-86DC-48EF-AFA7-90E9D2015484}" srcOrd="8" destOrd="0" presId="urn:microsoft.com/office/officeart/2005/8/layout/radial6"/>
    <dgm:cxn modelId="{1923D8FA-C79C-47ED-85B5-C69C5798B7C2}" type="presParOf" srcId="{082CB5FB-4C9C-4DB8-98CD-C12F5730B9AF}" destId="{5E835D9E-937D-437E-8ED0-39AF41B31BB0}"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3567C7-2EE1-42CB-97FE-9B5CF9BCB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969D450-1D67-4BD1-AF90-F1A512F524F3}">
      <dgm:prSet phldrT="[文本]"/>
      <dgm:spPr/>
      <dgm:t>
        <a:bodyPr/>
        <a:lstStyle/>
        <a:p>
          <a:r>
            <a:rPr lang="zh-CN" altLang="en-US" dirty="0"/>
            <a:t>统一开发工具</a:t>
          </a:r>
        </a:p>
      </dgm:t>
    </dgm:pt>
    <dgm:pt modelId="{C1BA5F91-A321-44C2-B3E3-DFDD5164E0ED}" type="parTrans" cxnId="{A9E9F104-DB17-4670-9B37-1B4537336B05}">
      <dgm:prSet/>
      <dgm:spPr/>
      <dgm:t>
        <a:bodyPr/>
        <a:lstStyle/>
        <a:p>
          <a:endParaRPr lang="zh-CN" altLang="en-US"/>
        </a:p>
      </dgm:t>
    </dgm:pt>
    <dgm:pt modelId="{B70FF027-4D10-4AD3-BF35-890399D696B6}" type="sibTrans" cxnId="{A9E9F104-DB17-4670-9B37-1B4537336B05}">
      <dgm:prSet/>
      <dgm:spPr/>
      <dgm:t>
        <a:bodyPr/>
        <a:lstStyle/>
        <a:p>
          <a:endParaRPr lang="zh-CN" altLang="en-US"/>
        </a:p>
      </dgm:t>
    </dgm:pt>
    <dgm:pt modelId="{EFEEA1B9-2A8D-4A11-81A1-FE2420C55AD4}">
      <dgm:prSet phldrT="[文本]"/>
      <dgm:spPr/>
      <dgm:t>
        <a:bodyPr/>
        <a:lstStyle/>
        <a:p>
          <a:r>
            <a:rPr lang="en-US" altLang="zh-CN" dirty="0">
              <a:effectLst/>
            </a:rPr>
            <a:t>1</a:t>
          </a:r>
          <a:r>
            <a:rPr lang="zh-CN" altLang="en-US" dirty="0">
              <a:effectLst/>
            </a:rPr>
            <a:t>、最佳实践</a:t>
          </a:r>
          <a:endParaRPr lang="zh-CN" altLang="en-US" dirty="0"/>
        </a:p>
      </dgm:t>
    </dgm:pt>
    <dgm:pt modelId="{EC0CB236-E308-4A9C-A2A6-0E5A378729E2}" type="parTrans" cxnId="{1BB10106-4E9B-4DFF-89B3-F1936BE45539}">
      <dgm:prSet/>
      <dgm:spPr/>
      <dgm:t>
        <a:bodyPr/>
        <a:lstStyle/>
        <a:p>
          <a:endParaRPr lang="zh-CN" altLang="en-US"/>
        </a:p>
      </dgm:t>
    </dgm:pt>
    <dgm:pt modelId="{19327554-51DF-430F-BB87-5E173FA852D3}" type="sibTrans" cxnId="{1BB10106-4E9B-4DFF-89B3-F1936BE45539}">
      <dgm:prSet/>
      <dgm:spPr/>
      <dgm:t>
        <a:bodyPr/>
        <a:lstStyle/>
        <a:p>
          <a:endParaRPr lang="zh-CN" altLang="en-US"/>
        </a:p>
      </dgm:t>
    </dgm:pt>
    <dgm:pt modelId="{B6408465-FD87-46C0-9884-2F88598DAB86}">
      <dgm:prSet phldrT="[文本]"/>
      <dgm:spPr/>
      <dgm:t>
        <a:bodyPr/>
        <a:lstStyle/>
        <a:p>
          <a:r>
            <a:rPr lang="en-US" altLang="zh-CN" dirty="0">
              <a:effectLst/>
            </a:rPr>
            <a:t>2</a:t>
          </a:r>
          <a:r>
            <a:rPr lang="zh-CN" altLang="en-US" dirty="0">
              <a:effectLst/>
            </a:rPr>
            <a:t>、降低开发成本</a:t>
          </a:r>
          <a:endParaRPr lang="zh-CN" altLang="en-US" dirty="0"/>
        </a:p>
      </dgm:t>
    </dgm:pt>
    <dgm:pt modelId="{53FC4661-E918-44A8-9D00-99212AFD28B9}" type="parTrans" cxnId="{47A3ADBC-1115-415A-BB10-CD9165432BDD}">
      <dgm:prSet/>
      <dgm:spPr/>
      <dgm:t>
        <a:bodyPr/>
        <a:lstStyle/>
        <a:p>
          <a:endParaRPr lang="zh-CN" altLang="en-US"/>
        </a:p>
      </dgm:t>
    </dgm:pt>
    <dgm:pt modelId="{2D3D81B3-B3E2-47B3-971B-F04D707820CB}" type="sibTrans" cxnId="{47A3ADBC-1115-415A-BB10-CD9165432BDD}">
      <dgm:prSet/>
      <dgm:spPr/>
      <dgm:t>
        <a:bodyPr/>
        <a:lstStyle/>
        <a:p>
          <a:endParaRPr lang="zh-CN" altLang="en-US"/>
        </a:p>
      </dgm:t>
    </dgm:pt>
    <dgm:pt modelId="{A9B10273-D952-40CC-97D7-A86652AC90F3}">
      <dgm:prSet phldrT="[文本]"/>
      <dgm:spPr/>
      <dgm:t>
        <a:bodyPr/>
        <a:lstStyle/>
        <a:p>
          <a:r>
            <a:rPr lang="en-US" altLang="zh-CN" dirty="0">
              <a:effectLst/>
            </a:rPr>
            <a:t>3</a:t>
          </a:r>
          <a:r>
            <a:rPr lang="zh-CN" altLang="en-US" dirty="0">
              <a:effectLst/>
            </a:rPr>
            <a:t>、统一技术选型</a:t>
          </a:r>
          <a:endParaRPr lang="zh-CN" altLang="en-US" dirty="0"/>
        </a:p>
      </dgm:t>
    </dgm:pt>
    <dgm:pt modelId="{69D2DB3E-8525-4F5C-8383-814C92ED9CDB}" type="parTrans" cxnId="{8F4FA63F-3034-4094-8776-EE48B53D4CE3}">
      <dgm:prSet/>
      <dgm:spPr/>
      <dgm:t>
        <a:bodyPr/>
        <a:lstStyle/>
        <a:p>
          <a:endParaRPr lang="zh-CN" altLang="en-US"/>
        </a:p>
      </dgm:t>
    </dgm:pt>
    <dgm:pt modelId="{56304F16-51B2-4005-919B-8781923928A5}" type="sibTrans" cxnId="{8F4FA63F-3034-4094-8776-EE48B53D4CE3}">
      <dgm:prSet/>
      <dgm:spPr/>
      <dgm:t>
        <a:bodyPr/>
        <a:lstStyle/>
        <a:p>
          <a:endParaRPr lang="zh-CN" altLang="en-US"/>
        </a:p>
      </dgm:t>
    </dgm:pt>
    <dgm:pt modelId="{A3BE45AD-4609-44E8-929F-F1B5974A204E}">
      <dgm:prSet phldrT="[文本]"/>
      <dgm:spPr/>
      <dgm:t>
        <a:bodyPr/>
        <a:lstStyle/>
        <a:p>
          <a:r>
            <a:rPr lang="en-US" altLang="zh-CN" dirty="0">
              <a:effectLst/>
            </a:rPr>
            <a:t>4</a:t>
          </a:r>
          <a:r>
            <a:rPr lang="zh-CN" altLang="en-US" dirty="0">
              <a:effectLst/>
            </a:rPr>
            <a:t>、工程质量量化</a:t>
          </a:r>
          <a:endParaRPr lang="zh-CN" altLang="en-US" dirty="0"/>
        </a:p>
      </dgm:t>
    </dgm:pt>
    <dgm:pt modelId="{0B9E5138-4835-42D8-832C-00A4BCE683E6}" type="parTrans" cxnId="{F252EFF1-C86E-4A81-A39A-DEBBBF74E7AC}">
      <dgm:prSet/>
      <dgm:spPr/>
      <dgm:t>
        <a:bodyPr/>
        <a:lstStyle/>
        <a:p>
          <a:endParaRPr lang="zh-CN" altLang="en-US"/>
        </a:p>
      </dgm:t>
    </dgm:pt>
    <dgm:pt modelId="{65CEAE9D-54E7-4E9C-AF76-246B112DDE28}" type="sibTrans" cxnId="{F252EFF1-C86E-4A81-A39A-DEBBBF74E7AC}">
      <dgm:prSet/>
      <dgm:spPr/>
      <dgm:t>
        <a:bodyPr/>
        <a:lstStyle/>
        <a:p>
          <a:endParaRPr lang="zh-CN" altLang="en-US"/>
        </a:p>
      </dgm:t>
    </dgm:pt>
    <dgm:pt modelId="{A7F42B2C-130C-44DA-B067-D876D39BB565}" type="pres">
      <dgm:prSet presAssocID="{C93567C7-2EE1-42CB-97FE-9B5CF9BCB82C}" presName="vert0" presStyleCnt="0">
        <dgm:presLayoutVars>
          <dgm:dir/>
          <dgm:animOne val="branch"/>
          <dgm:animLvl val="lvl"/>
        </dgm:presLayoutVars>
      </dgm:prSet>
      <dgm:spPr/>
    </dgm:pt>
    <dgm:pt modelId="{83711E66-9401-4DF1-B4C4-30462CA3AE66}" type="pres">
      <dgm:prSet presAssocID="{1969D450-1D67-4BD1-AF90-F1A512F524F3}" presName="thickLine" presStyleLbl="alignNode1" presStyleIdx="0" presStyleCnt="1"/>
      <dgm:spPr/>
    </dgm:pt>
    <dgm:pt modelId="{F9EC36E8-0DA4-40E3-9399-65C434AB610B}" type="pres">
      <dgm:prSet presAssocID="{1969D450-1D67-4BD1-AF90-F1A512F524F3}" presName="horz1" presStyleCnt="0"/>
      <dgm:spPr/>
    </dgm:pt>
    <dgm:pt modelId="{A6DC4C4C-608F-4086-A7C2-5C3C235915F1}" type="pres">
      <dgm:prSet presAssocID="{1969D450-1D67-4BD1-AF90-F1A512F524F3}" presName="tx1" presStyleLbl="revTx" presStyleIdx="0" presStyleCnt="5"/>
      <dgm:spPr/>
    </dgm:pt>
    <dgm:pt modelId="{9CC991FA-0D54-41BB-A027-0E08FCDAE728}" type="pres">
      <dgm:prSet presAssocID="{1969D450-1D67-4BD1-AF90-F1A512F524F3}" presName="vert1" presStyleCnt="0"/>
      <dgm:spPr/>
    </dgm:pt>
    <dgm:pt modelId="{5D4D4370-C8CD-47C3-A82A-16AF19952DEB}" type="pres">
      <dgm:prSet presAssocID="{EFEEA1B9-2A8D-4A11-81A1-FE2420C55AD4}" presName="vertSpace2a" presStyleCnt="0"/>
      <dgm:spPr/>
    </dgm:pt>
    <dgm:pt modelId="{6E742E8D-14BC-49AD-8541-8D4CD784A108}" type="pres">
      <dgm:prSet presAssocID="{EFEEA1B9-2A8D-4A11-81A1-FE2420C55AD4}" presName="horz2" presStyleCnt="0"/>
      <dgm:spPr/>
    </dgm:pt>
    <dgm:pt modelId="{0A71E159-12F2-49C2-AFD3-AEB5BBBB0931}" type="pres">
      <dgm:prSet presAssocID="{EFEEA1B9-2A8D-4A11-81A1-FE2420C55AD4}" presName="horzSpace2" presStyleCnt="0"/>
      <dgm:spPr/>
    </dgm:pt>
    <dgm:pt modelId="{0657C3ED-718F-4DDF-AFAC-5AB775FB5A22}" type="pres">
      <dgm:prSet presAssocID="{EFEEA1B9-2A8D-4A11-81A1-FE2420C55AD4}" presName="tx2" presStyleLbl="revTx" presStyleIdx="1" presStyleCnt="5"/>
      <dgm:spPr/>
    </dgm:pt>
    <dgm:pt modelId="{F66618C8-DEAB-4FE0-9016-3092F0B23A8E}" type="pres">
      <dgm:prSet presAssocID="{EFEEA1B9-2A8D-4A11-81A1-FE2420C55AD4}" presName="vert2" presStyleCnt="0"/>
      <dgm:spPr/>
    </dgm:pt>
    <dgm:pt modelId="{25049B9C-D3C4-406D-854E-B5438446D433}" type="pres">
      <dgm:prSet presAssocID="{EFEEA1B9-2A8D-4A11-81A1-FE2420C55AD4}" presName="thinLine2b" presStyleLbl="callout" presStyleIdx="0" presStyleCnt="4"/>
      <dgm:spPr/>
    </dgm:pt>
    <dgm:pt modelId="{1A6B12BE-39F5-4978-A0E0-1FD5D68C50DD}" type="pres">
      <dgm:prSet presAssocID="{EFEEA1B9-2A8D-4A11-81A1-FE2420C55AD4}" presName="vertSpace2b" presStyleCnt="0"/>
      <dgm:spPr/>
    </dgm:pt>
    <dgm:pt modelId="{9E5FDAFA-E19E-49D1-8167-90961C211288}" type="pres">
      <dgm:prSet presAssocID="{B6408465-FD87-46C0-9884-2F88598DAB86}" presName="horz2" presStyleCnt="0"/>
      <dgm:spPr/>
    </dgm:pt>
    <dgm:pt modelId="{487B0A75-D3E8-4B71-AEE1-1AFF2CE21E82}" type="pres">
      <dgm:prSet presAssocID="{B6408465-FD87-46C0-9884-2F88598DAB86}" presName="horzSpace2" presStyleCnt="0"/>
      <dgm:spPr/>
    </dgm:pt>
    <dgm:pt modelId="{166AFAFB-6417-445B-95E8-42D0F5C72874}" type="pres">
      <dgm:prSet presAssocID="{B6408465-FD87-46C0-9884-2F88598DAB86}" presName="tx2" presStyleLbl="revTx" presStyleIdx="2" presStyleCnt="5"/>
      <dgm:spPr/>
    </dgm:pt>
    <dgm:pt modelId="{BF480D17-2FE1-4B2B-8BDF-500BCBF6CBEE}" type="pres">
      <dgm:prSet presAssocID="{B6408465-FD87-46C0-9884-2F88598DAB86}" presName="vert2" presStyleCnt="0"/>
      <dgm:spPr/>
    </dgm:pt>
    <dgm:pt modelId="{C67CD9D4-33CD-40FF-AA34-97E2B7E4516E}" type="pres">
      <dgm:prSet presAssocID="{B6408465-FD87-46C0-9884-2F88598DAB86}" presName="thinLine2b" presStyleLbl="callout" presStyleIdx="1" presStyleCnt="4"/>
      <dgm:spPr/>
    </dgm:pt>
    <dgm:pt modelId="{8997F002-2934-4F72-9482-723083C9FF69}" type="pres">
      <dgm:prSet presAssocID="{B6408465-FD87-46C0-9884-2F88598DAB86}" presName="vertSpace2b" presStyleCnt="0"/>
      <dgm:spPr/>
    </dgm:pt>
    <dgm:pt modelId="{75521D34-8999-4DEB-9EB6-5FFDE6365181}" type="pres">
      <dgm:prSet presAssocID="{A9B10273-D952-40CC-97D7-A86652AC90F3}" presName="horz2" presStyleCnt="0"/>
      <dgm:spPr/>
    </dgm:pt>
    <dgm:pt modelId="{AACBADB7-620F-46B1-B50E-E9F79C59D144}" type="pres">
      <dgm:prSet presAssocID="{A9B10273-D952-40CC-97D7-A86652AC90F3}" presName="horzSpace2" presStyleCnt="0"/>
      <dgm:spPr/>
    </dgm:pt>
    <dgm:pt modelId="{1A864FB7-B8B1-4717-BE35-64161E3DB156}" type="pres">
      <dgm:prSet presAssocID="{A9B10273-D952-40CC-97D7-A86652AC90F3}" presName="tx2" presStyleLbl="revTx" presStyleIdx="3" presStyleCnt="5"/>
      <dgm:spPr/>
    </dgm:pt>
    <dgm:pt modelId="{47A4E15E-D168-4BF2-B111-BA1C417B615E}" type="pres">
      <dgm:prSet presAssocID="{A9B10273-D952-40CC-97D7-A86652AC90F3}" presName="vert2" presStyleCnt="0"/>
      <dgm:spPr/>
    </dgm:pt>
    <dgm:pt modelId="{D185171F-2AD9-4349-AF1D-2DA4C90F0B76}" type="pres">
      <dgm:prSet presAssocID="{A9B10273-D952-40CC-97D7-A86652AC90F3}" presName="thinLine2b" presStyleLbl="callout" presStyleIdx="2" presStyleCnt="4"/>
      <dgm:spPr/>
    </dgm:pt>
    <dgm:pt modelId="{2813681B-C612-49A5-9793-063D1C1E019B}" type="pres">
      <dgm:prSet presAssocID="{A9B10273-D952-40CC-97D7-A86652AC90F3}" presName="vertSpace2b" presStyleCnt="0"/>
      <dgm:spPr/>
    </dgm:pt>
    <dgm:pt modelId="{E200768D-2180-4B60-A14A-70DA2070E81A}" type="pres">
      <dgm:prSet presAssocID="{A3BE45AD-4609-44E8-929F-F1B5974A204E}" presName="horz2" presStyleCnt="0"/>
      <dgm:spPr/>
    </dgm:pt>
    <dgm:pt modelId="{ABB35025-341C-4642-8F18-775CBD89C2D5}" type="pres">
      <dgm:prSet presAssocID="{A3BE45AD-4609-44E8-929F-F1B5974A204E}" presName="horzSpace2" presStyleCnt="0"/>
      <dgm:spPr/>
    </dgm:pt>
    <dgm:pt modelId="{A68C89DB-487A-4753-AC08-C3746371511F}" type="pres">
      <dgm:prSet presAssocID="{A3BE45AD-4609-44E8-929F-F1B5974A204E}" presName="tx2" presStyleLbl="revTx" presStyleIdx="4" presStyleCnt="5"/>
      <dgm:spPr/>
    </dgm:pt>
    <dgm:pt modelId="{D958ABE5-4645-416B-9662-0B10EC6E2711}" type="pres">
      <dgm:prSet presAssocID="{A3BE45AD-4609-44E8-929F-F1B5974A204E}" presName="vert2" presStyleCnt="0"/>
      <dgm:spPr/>
    </dgm:pt>
    <dgm:pt modelId="{71AA3756-7486-4DB3-BA26-4B7177A6AA48}" type="pres">
      <dgm:prSet presAssocID="{A3BE45AD-4609-44E8-929F-F1B5974A204E}" presName="thinLine2b" presStyleLbl="callout" presStyleIdx="3" presStyleCnt="4"/>
      <dgm:spPr/>
    </dgm:pt>
    <dgm:pt modelId="{5F800017-7BC2-4CA9-850B-1CF5953AEFB5}" type="pres">
      <dgm:prSet presAssocID="{A3BE45AD-4609-44E8-929F-F1B5974A204E}" presName="vertSpace2b" presStyleCnt="0"/>
      <dgm:spPr/>
    </dgm:pt>
  </dgm:ptLst>
  <dgm:cxnLst>
    <dgm:cxn modelId="{A9E9F104-DB17-4670-9B37-1B4537336B05}" srcId="{C93567C7-2EE1-42CB-97FE-9B5CF9BCB82C}" destId="{1969D450-1D67-4BD1-AF90-F1A512F524F3}" srcOrd="0" destOrd="0" parTransId="{C1BA5F91-A321-44C2-B3E3-DFDD5164E0ED}" sibTransId="{B70FF027-4D10-4AD3-BF35-890399D696B6}"/>
    <dgm:cxn modelId="{1BB10106-4E9B-4DFF-89B3-F1936BE45539}" srcId="{1969D450-1D67-4BD1-AF90-F1A512F524F3}" destId="{EFEEA1B9-2A8D-4A11-81A1-FE2420C55AD4}" srcOrd="0" destOrd="0" parTransId="{EC0CB236-E308-4A9C-A2A6-0E5A378729E2}" sibTransId="{19327554-51DF-430F-BB87-5E173FA852D3}"/>
    <dgm:cxn modelId="{7F896914-41CE-41A9-871A-64A22306DBCA}" type="presOf" srcId="{C93567C7-2EE1-42CB-97FE-9B5CF9BCB82C}" destId="{A7F42B2C-130C-44DA-B067-D876D39BB565}" srcOrd="0" destOrd="0" presId="urn:microsoft.com/office/officeart/2008/layout/LinedList"/>
    <dgm:cxn modelId="{8F4FA63F-3034-4094-8776-EE48B53D4CE3}" srcId="{1969D450-1D67-4BD1-AF90-F1A512F524F3}" destId="{A9B10273-D952-40CC-97D7-A86652AC90F3}" srcOrd="2" destOrd="0" parTransId="{69D2DB3E-8525-4F5C-8383-814C92ED9CDB}" sibTransId="{56304F16-51B2-4005-919B-8781923928A5}"/>
    <dgm:cxn modelId="{7264F748-40E1-4D4D-A227-9382EAC3AC07}" type="presOf" srcId="{EFEEA1B9-2A8D-4A11-81A1-FE2420C55AD4}" destId="{0657C3ED-718F-4DDF-AFAC-5AB775FB5A22}" srcOrd="0" destOrd="0" presId="urn:microsoft.com/office/officeart/2008/layout/LinedList"/>
    <dgm:cxn modelId="{33F8396B-CE0B-4EDC-B41F-0B7B9B36318E}" type="presOf" srcId="{1969D450-1D67-4BD1-AF90-F1A512F524F3}" destId="{A6DC4C4C-608F-4086-A7C2-5C3C235915F1}" srcOrd="0" destOrd="0" presId="urn:microsoft.com/office/officeart/2008/layout/LinedList"/>
    <dgm:cxn modelId="{69B3F14C-1ED8-4E6D-A045-D6EDEC6CDCC3}" type="presOf" srcId="{B6408465-FD87-46C0-9884-2F88598DAB86}" destId="{166AFAFB-6417-445B-95E8-42D0F5C72874}" srcOrd="0" destOrd="0" presId="urn:microsoft.com/office/officeart/2008/layout/LinedList"/>
    <dgm:cxn modelId="{C15E0671-5E98-425C-9A21-1FD26DFC36FB}" type="presOf" srcId="{A3BE45AD-4609-44E8-929F-F1B5974A204E}" destId="{A68C89DB-487A-4753-AC08-C3746371511F}" srcOrd="0" destOrd="0" presId="urn:microsoft.com/office/officeart/2008/layout/LinedList"/>
    <dgm:cxn modelId="{4C74B958-E663-4256-B746-9F440444ACE6}" type="presOf" srcId="{A9B10273-D952-40CC-97D7-A86652AC90F3}" destId="{1A864FB7-B8B1-4717-BE35-64161E3DB156}" srcOrd="0" destOrd="0" presId="urn:microsoft.com/office/officeart/2008/layout/LinedList"/>
    <dgm:cxn modelId="{47A3ADBC-1115-415A-BB10-CD9165432BDD}" srcId="{1969D450-1D67-4BD1-AF90-F1A512F524F3}" destId="{B6408465-FD87-46C0-9884-2F88598DAB86}" srcOrd="1" destOrd="0" parTransId="{53FC4661-E918-44A8-9D00-99212AFD28B9}" sibTransId="{2D3D81B3-B3E2-47B3-971B-F04D707820CB}"/>
    <dgm:cxn modelId="{F252EFF1-C86E-4A81-A39A-DEBBBF74E7AC}" srcId="{1969D450-1D67-4BD1-AF90-F1A512F524F3}" destId="{A3BE45AD-4609-44E8-929F-F1B5974A204E}" srcOrd="3" destOrd="0" parTransId="{0B9E5138-4835-42D8-832C-00A4BCE683E6}" sibTransId="{65CEAE9D-54E7-4E9C-AF76-246B112DDE28}"/>
    <dgm:cxn modelId="{7294BD45-6241-4C79-A62A-69DB8E07BD04}" type="presParOf" srcId="{A7F42B2C-130C-44DA-B067-D876D39BB565}" destId="{83711E66-9401-4DF1-B4C4-30462CA3AE66}" srcOrd="0" destOrd="0" presId="urn:microsoft.com/office/officeart/2008/layout/LinedList"/>
    <dgm:cxn modelId="{FF613EC7-C36E-4621-8851-558C5B4ADE2E}" type="presParOf" srcId="{A7F42B2C-130C-44DA-B067-D876D39BB565}" destId="{F9EC36E8-0DA4-40E3-9399-65C434AB610B}" srcOrd="1" destOrd="0" presId="urn:microsoft.com/office/officeart/2008/layout/LinedList"/>
    <dgm:cxn modelId="{25AF376D-C440-4E41-BA2F-9936C280A99C}" type="presParOf" srcId="{F9EC36E8-0DA4-40E3-9399-65C434AB610B}" destId="{A6DC4C4C-608F-4086-A7C2-5C3C235915F1}" srcOrd="0" destOrd="0" presId="urn:microsoft.com/office/officeart/2008/layout/LinedList"/>
    <dgm:cxn modelId="{D0AB0F2A-1CB4-42EF-81C9-B082D8A9755F}" type="presParOf" srcId="{F9EC36E8-0DA4-40E3-9399-65C434AB610B}" destId="{9CC991FA-0D54-41BB-A027-0E08FCDAE728}" srcOrd="1" destOrd="0" presId="urn:microsoft.com/office/officeart/2008/layout/LinedList"/>
    <dgm:cxn modelId="{398567A8-8B9E-43AB-BE20-F25F05CD02B6}" type="presParOf" srcId="{9CC991FA-0D54-41BB-A027-0E08FCDAE728}" destId="{5D4D4370-C8CD-47C3-A82A-16AF19952DEB}" srcOrd="0" destOrd="0" presId="urn:microsoft.com/office/officeart/2008/layout/LinedList"/>
    <dgm:cxn modelId="{91A3A450-69A9-4118-A568-C79E67CA135E}" type="presParOf" srcId="{9CC991FA-0D54-41BB-A027-0E08FCDAE728}" destId="{6E742E8D-14BC-49AD-8541-8D4CD784A108}" srcOrd="1" destOrd="0" presId="urn:microsoft.com/office/officeart/2008/layout/LinedList"/>
    <dgm:cxn modelId="{05B96CB5-A3FF-4229-8A4D-05D4D29E5EB5}" type="presParOf" srcId="{6E742E8D-14BC-49AD-8541-8D4CD784A108}" destId="{0A71E159-12F2-49C2-AFD3-AEB5BBBB0931}" srcOrd="0" destOrd="0" presId="urn:microsoft.com/office/officeart/2008/layout/LinedList"/>
    <dgm:cxn modelId="{01FE6177-6AB7-4EE0-AEF0-DE9B7CE9CA58}" type="presParOf" srcId="{6E742E8D-14BC-49AD-8541-8D4CD784A108}" destId="{0657C3ED-718F-4DDF-AFAC-5AB775FB5A22}" srcOrd="1" destOrd="0" presId="urn:microsoft.com/office/officeart/2008/layout/LinedList"/>
    <dgm:cxn modelId="{90FA7202-BD2D-4563-8A24-45749D04E8AA}" type="presParOf" srcId="{6E742E8D-14BC-49AD-8541-8D4CD784A108}" destId="{F66618C8-DEAB-4FE0-9016-3092F0B23A8E}" srcOrd="2" destOrd="0" presId="urn:microsoft.com/office/officeart/2008/layout/LinedList"/>
    <dgm:cxn modelId="{859F6078-1AF1-49DB-BE38-B3AD65DC7B0A}" type="presParOf" srcId="{9CC991FA-0D54-41BB-A027-0E08FCDAE728}" destId="{25049B9C-D3C4-406D-854E-B5438446D433}" srcOrd="2" destOrd="0" presId="urn:microsoft.com/office/officeart/2008/layout/LinedList"/>
    <dgm:cxn modelId="{0C08CCCB-00DD-4A1F-88CD-ED80DDD08D61}" type="presParOf" srcId="{9CC991FA-0D54-41BB-A027-0E08FCDAE728}" destId="{1A6B12BE-39F5-4978-A0E0-1FD5D68C50DD}" srcOrd="3" destOrd="0" presId="urn:microsoft.com/office/officeart/2008/layout/LinedList"/>
    <dgm:cxn modelId="{54D1C822-7325-49F7-83EC-8CC06AD792C8}" type="presParOf" srcId="{9CC991FA-0D54-41BB-A027-0E08FCDAE728}" destId="{9E5FDAFA-E19E-49D1-8167-90961C211288}" srcOrd="4" destOrd="0" presId="urn:microsoft.com/office/officeart/2008/layout/LinedList"/>
    <dgm:cxn modelId="{BFFBBCC9-51B9-4C44-B8AA-30B73A2E0596}" type="presParOf" srcId="{9E5FDAFA-E19E-49D1-8167-90961C211288}" destId="{487B0A75-D3E8-4B71-AEE1-1AFF2CE21E82}" srcOrd="0" destOrd="0" presId="urn:microsoft.com/office/officeart/2008/layout/LinedList"/>
    <dgm:cxn modelId="{3929EE2C-025F-4361-B693-0B32F5F80715}" type="presParOf" srcId="{9E5FDAFA-E19E-49D1-8167-90961C211288}" destId="{166AFAFB-6417-445B-95E8-42D0F5C72874}" srcOrd="1" destOrd="0" presId="urn:microsoft.com/office/officeart/2008/layout/LinedList"/>
    <dgm:cxn modelId="{321A8275-8FA8-4622-880A-B9E6A1183EA1}" type="presParOf" srcId="{9E5FDAFA-E19E-49D1-8167-90961C211288}" destId="{BF480D17-2FE1-4B2B-8BDF-500BCBF6CBEE}" srcOrd="2" destOrd="0" presId="urn:microsoft.com/office/officeart/2008/layout/LinedList"/>
    <dgm:cxn modelId="{C073AFC4-57F4-4053-98F6-B6C6AEF34D24}" type="presParOf" srcId="{9CC991FA-0D54-41BB-A027-0E08FCDAE728}" destId="{C67CD9D4-33CD-40FF-AA34-97E2B7E4516E}" srcOrd="5" destOrd="0" presId="urn:microsoft.com/office/officeart/2008/layout/LinedList"/>
    <dgm:cxn modelId="{C95CB14E-9942-43C4-A2ED-12D0B35017B8}" type="presParOf" srcId="{9CC991FA-0D54-41BB-A027-0E08FCDAE728}" destId="{8997F002-2934-4F72-9482-723083C9FF69}" srcOrd="6" destOrd="0" presId="urn:microsoft.com/office/officeart/2008/layout/LinedList"/>
    <dgm:cxn modelId="{9CDFF6DD-48D0-4270-ACA0-E2FE1F86F778}" type="presParOf" srcId="{9CC991FA-0D54-41BB-A027-0E08FCDAE728}" destId="{75521D34-8999-4DEB-9EB6-5FFDE6365181}" srcOrd="7" destOrd="0" presId="urn:microsoft.com/office/officeart/2008/layout/LinedList"/>
    <dgm:cxn modelId="{DDEDEC8F-26B5-4518-876B-06838E447034}" type="presParOf" srcId="{75521D34-8999-4DEB-9EB6-5FFDE6365181}" destId="{AACBADB7-620F-46B1-B50E-E9F79C59D144}" srcOrd="0" destOrd="0" presId="urn:microsoft.com/office/officeart/2008/layout/LinedList"/>
    <dgm:cxn modelId="{E4634876-16B9-4356-B755-D8FA3B837922}" type="presParOf" srcId="{75521D34-8999-4DEB-9EB6-5FFDE6365181}" destId="{1A864FB7-B8B1-4717-BE35-64161E3DB156}" srcOrd="1" destOrd="0" presId="urn:microsoft.com/office/officeart/2008/layout/LinedList"/>
    <dgm:cxn modelId="{C1DAB54F-1DD6-4A30-9CC3-CC26247D511D}" type="presParOf" srcId="{75521D34-8999-4DEB-9EB6-5FFDE6365181}" destId="{47A4E15E-D168-4BF2-B111-BA1C417B615E}" srcOrd="2" destOrd="0" presId="urn:microsoft.com/office/officeart/2008/layout/LinedList"/>
    <dgm:cxn modelId="{BDA18264-6EF4-416E-9F0E-FE72D07889AA}" type="presParOf" srcId="{9CC991FA-0D54-41BB-A027-0E08FCDAE728}" destId="{D185171F-2AD9-4349-AF1D-2DA4C90F0B76}" srcOrd="8" destOrd="0" presId="urn:microsoft.com/office/officeart/2008/layout/LinedList"/>
    <dgm:cxn modelId="{62BFE61F-6E1C-4402-8185-0E0760AA02C6}" type="presParOf" srcId="{9CC991FA-0D54-41BB-A027-0E08FCDAE728}" destId="{2813681B-C612-49A5-9793-063D1C1E019B}" srcOrd="9" destOrd="0" presId="urn:microsoft.com/office/officeart/2008/layout/LinedList"/>
    <dgm:cxn modelId="{C109F5EB-4293-43F2-9F06-0ABD0977501C}" type="presParOf" srcId="{9CC991FA-0D54-41BB-A027-0E08FCDAE728}" destId="{E200768D-2180-4B60-A14A-70DA2070E81A}" srcOrd="10" destOrd="0" presId="urn:microsoft.com/office/officeart/2008/layout/LinedList"/>
    <dgm:cxn modelId="{92469D71-BAF3-4F6E-9E9B-E3E2C6E95171}" type="presParOf" srcId="{E200768D-2180-4B60-A14A-70DA2070E81A}" destId="{ABB35025-341C-4642-8F18-775CBD89C2D5}" srcOrd="0" destOrd="0" presId="urn:microsoft.com/office/officeart/2008/layout/LinedList"/>
    <dgm:cxn modelId="{3F643BFD-ADE1-4A6D-8314-53247E3E9A63}" type="presParOf" srcId="{E200768D-2180-4B60-A14A-70DA2070E81A}" destId="{A68C89DB-487A-4753-AC08-C3746371511F}" srcOrd="1" destOrd="0" presId="urn:microsoft.com/office/officeart/2008/layout/LinedList"/>
    <dgm:cxn modelId="{8255FCD9-02D7-408E-A7F1-5B04D6FC63B9}" type="presParOf" srcId="{E200768D-2180-4B60-A14A-70DA2070E81A}" destId="{D958ABE5-4645-416B-9662-0B10EC6E2711}" srcOrd="2" destOrd="0" presId="urn:microsoft.com/office/officeart/2008/layout/LinedList"/>
    <dgm:cxn modelId="{6C7DDA6D-D62B-4676-92ED-35C79C020B54}" type="presParOf" srcId="{9CC991FA-0D54-41BB-A027-0E08FCDAE728}" destId="{71AA3756-7486-4DB3-BA26-4B7177A6AA48}" srcOrd="11" destOrd="0" presId="urn:microsoft.com/office/officeart/2008/layout/LinedList"/>
    <dgm:cxn modelId="{E8DDC1AB-FA56-49C2-ADCC-BEC72879505E}" type="presParOf" srcId="{9CC991FA-0D54-41BB-A027-0E08FCDAE728}" destId="{5F800017-7BC2-4CA9-850B-1CF5953AEFB5}"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5ADA8A-6E2D-44C1-9617-2BD8D442DBC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AF72C9B-DFC4-4267-9929-97CE60417878}">
      <dgm:prSet phldrT="[文本]"/>
      <dgm:spPr/>
      <dgm:t>
        <a:bodyPr/>
        <a:lstStyle/>
        <a:p>
          <a:r>
            <a:rPr lang="en-US" altLang="zh-CN" dirty="0"/>
            <a:t>clean</a:t>
          </a:r>
          <a:endParaRPr lang="zh-CN" altLang="en-US" dirty="0"/>
        </a:p>
      </dgm:t>
    </dgm:pt>
    <dgm:pt modelId="{35568F84-C62E-40ED-B2E2-2FB317CE5E88}" type="parTrans" cxnId="{E01F1791-55F5-4685-AE73-754145B87025}">
      <dgm:prSet/>
      <dgm:spPr/>
      <dgm:t>
        <a:bodyPr/>
        <a:lstStyle/>
        <a:p>
          <a:endParaRPr lang="zh-CN" altLang="en-US"/>
        </a:p>
      </dgm:t>
    </dgm:pt>
    <dgm:pt modelId="{B1F9C98D-425A-4E76-88FB-C90A31428071}" type="sibTrans" cxnId="{E01F1791-55F5-4685-AE73-754145B87025}">
      <dgm:prSet/>
      <dgm:spPr/>
      <dgm:t>
        <a:bodyPr/>
        <a:lstStyle/>
        <a:p>
          <a:endParaRPr lang="zh-CN" altLang="en-US"/>
        </a:p>
      </dgm:t>
    </dgm:pt>
    <dgm:pt modelId="{A532A589-0A3C-451F-8F67-F462A629548E}">
      <dgm:prSet phldrT="[文本]"/>
      <dgm:spPr/>
      <dgm:t>
        <a:bodyPr/>
        <a:lstStyle/>
        <a:p>
          <a:r>
            <a:rPr lang="en-US" altLang="zh-CN" dirty="0"/>
            <a:t>pre-site =&gt; site =&gt; post-site =&gt; site-deploy</a:t>
          </a:r>
          <a:endParaRPr lang="zh-CN" altLang="en-US" dirty="0"/>
        </a:p>
      </dgm:t>
    </dgm:pt>
    <dgm:pt modelId="{56985E7E-A0A4-43F3-B172-55987DE60CBB}" type="parTrans" cxnId="{3FF54C0E-5CC1-4252-AED2-7E6C56317C3B}">
      <dgm:prSet/>
      <dgm:spPr/>
      <dgm:t>
        <a:bodyPr/>
        <a:lstStyle/>
        <a:p>
          <a:endParaRPr lang="zh-CN" altLang="en-US"/>
        </a:p>
      </dgm:t>
    </dgm:pt>
    <dgm:pt modelId="{9C9A7A93-410B-48F7-84B7-E42F88112DEE}" type="sibTrans" cxnId="{3FF54C0E-5CC1-4252-AED2-7E6C56317C3B}">
      <dgm:prSet/>
      <dgm:spPr/>
      <dgm:t>
        <a:bodyPr/>
        <a:lstStyle/>
        <a:p>
          <a:endParaRPr lang="zh-CN" altLang="en-US"/>
        </a:p>
      </dgm:t>
    </dgm:pt>
    <dgm:pt modelId="{B1B25C32-DD65-4E8C-9946-40F5326C1A00}">
      <dgm:prSet phldrT="[文本]"/>
      <dgm:spPr/>
      <dgm:t>
        <a:bodyPr/>
        <a:lstStyle/>
        <a:p>
          <a:r>
            <a:rPr lang="en-US" altLang="zh-CN" dirty="0"/>
            <a:t>default</a:t>
          </a:r>
          <a:endParaRPr lang="zh-CN" altLang="en-US" dirty="0"/>
        </a:p>
      </dgm:t>
    </dgm:pt>
    <dgm:pt modelId="{421093DB-1C65-4253-A941-F997DA95A443}" type="parTrans" cxnId="{B89409C3-784C-4082-AF8A-7E4DBC3A09D9}">
      <dgm:prSet/>
      <dgm:spPr/>
      <dgm:t>
        <a:bodyPr/>
        <a:lstStyle/>
        <a:p>
          <a:endParaRPr lang="zh-CN" altLang="en-US"/>
        </a:p>
      </dgm:t>
    </dgm:pt>
    <dgm:pt modelId="{51073648-7740-404B-A99F-FD2D60AFCF6B}" type="sibTrans" cxnId="{B89409C3-784C-4082-AF8A-7E4DBC3A09D9}">
      <dgm:prSet/>
      <dgm:spPr/>
      <dgm:t>
        <a:bodyPr/>
        <a:lstStyle/>
        <a:p>
          <a:endParaRPr lang="zh-CN" altLang="en-US"/>
        </a:p>
      </dgm:t>
    </dgm:pt>
    <dgm:pt modelId="{03AF9812-FD6F-4A42-819E-A89539EC0BEB}">
      <dgm:prSet phldrT="[文本]"/>
      <dgm:spPr/>
      <dgm:t>
        <a:bodyPr/>
        <a:lstStyle/>
        <a:p>
          <a:r>
            <a:rPr lang="en-US" altLang="zh-CN" dirty="0"/>
            <a:t>site</a:t>
          </a:r>
          <a:endParaRPr lang="zh-CN" altLang="en-US" dirty="0"/>
        </a:p>
      </dgm:t>
    </dgm:pt>
    <dgm:pt modelId="{40864899-D35F-49E3-917E-1BA5C62F1C7A}" type="parTrans" cxnId="{FFEA6DAD-7475-43C7-ABF7-6DCCB39DA287}">
      <dgm:prSet/>
      <dgm:spPr/>
      <dgm:t>
        <a:bodyPr/>
        <a:lstStyle/>
        <a:p>
          <a:endParaRPr lang="zh-CN" altLang="en-US"/>
        </a:p>
      </dgm:t>
    </dgm:pt>
    <dgm:pt modelId="{819273D3-A883-450F-A41E-07ECE5E8EDCB}" type="sibTrans" cxnId="{FFEA6DAD-7475-43C7-ABF7-6DCCB39DA287}">
      <dgm:prSet/>
      <dgm:spPr/>
      <dgm:t>
        <a:bodyPr/>
        <a:lstStyle/>
        <a:p>
          <a:endParaRPr lang="zh-CN" altLang="en-US"/>
        </a:p>
      </dgm:t>
    </dgm:pt>
    <dgm:pt modelId="{C192A99E-AE31-493E-AD9A-CEEC7F6A1D63}">
      <dgm:prSet phldrT="[文本]"/>
      <dgm:spPr/>
      <dgm:t>
        <a:bodyPr/>
        <a:lstStyle/>
        <a:p>
          <a:r>
            <a:rPr lang="en-US" altLang="zh-CN" dirty="0"/>
            <a:t>pre-</a:t>
          </a:r>
          <a:r>
            <a:rPr lang="en-US" altLang="zh-CN" dirty="0" err="1"/>
            <a:t>celan</a:t>
          </a:r>
          <a:r>
            <a:rPr lang="en-US" altLang="zh-CN" dirty="0"/>
            <a:t> =&gt;clean =&gt; post-clean</a:t>
          </a:r>
          <a:endParaRPr lang="zh-CN" altLang="en-US" dirty="0"/>
        </a:p>
      </dgm:t>
    </dgm:pt>
    <dgm:pt modelId="{EF311BED-0935-44DD-A0AA-609C6F00C95F}" type="parTrans" cxnId="{A07C65C7-53E3-43C3-AA4A-2DE89C3D1632}">
      <dgm:prSet/>
      <dgm:spPr/>
      <dgm:t>
        <a:bodyPr/>
        <a:lstStyle/>
        <a:p>
          <a:endParaRPr lang="zh-CN" altLang="en-US"/>
        </a:p>
      </dgm:t>
    </dgm:pt>
    <dgm:pt modelId="{1B28585E-566B-44F0-A43F-58D105E84A5A}" type="sibTrans" cxnId="{A07C65C7-53E3-43C3-AA4A-2DE89C3D1632}">
      <dgm:prSet/>
      <dgm:spPr/>
      <dgm:t>
        <a:bodyPr/>
        <a:lstStyle/>
        <a:p>
          <a:endParaRPr lang="zh-CN" altLang="en-US"/>
        </a:p>
      </dgm:t>
    </dgm:pt>
    <dgm:pt modelId="{47A8E9C6-3F7E-456F-A956-52F1364A19C1}">
      <dgm:prSet phldrT="[文本]"/>
      <dgm:spPr/>
      <dgm:t>
        <a:bodyPr/>
        <a:lstStyle/>
        <a:p>
          <a:r>
            <a:rPr lang="en-US" altLang="zh-CN" dirty="0"/>
            <a:t>validate =&gt; initialize =&gt; generate =&gt; process =&gt; compile =&gt; test =&gt; package =&gt; verify =&gt; install =&gt; deploy</a:t>
          </a:r>
          <a:endParaRPr lang="zh-CN" altLang="en-US" dirty="0"/>
        </a:p>
      </dgm:t>
    </dgm:pt>
    <dgm:pt modelId="{2A482E5E-0D45-431E-B90E-6CAE95A1DC9A}" type="parTrans" cxnId="{CA215279-DB91-4EE6-8B49-4577338D6D63}">
      <dgm:prSet/>
      <dgm:spPr/>
      <dgm:t>
        <a:bodyPr/>
        <a:lstStyle/>
        <a:p>
          <a:endParaRPr lang="zh-CN" altLang="en-US"/>
        </a:p>
      </dgm:t>
    </dgm:pt>
    <dgm:pt modelId="{87AA412B-BD78-45C7-9A26-0F82848B3D0A}" type="sibTrans" cxnId="{CA215279-DB91-4EE6-8B49-4577338D6D63}">
      <dgm:prSet/>
      <dgm:spPr/>
      <dgm:t>
        <a:bodyPr/>
        <a:lstStyle/>
        <a:p>
          <a:endParaRPr lang="zh-CN" altLang="en-US"/>
        </a:p>
      </dgm:t>
    </dgm:pt>
    <dgm:pt modelId="{6DCB997A-7267-4DFF-B3B1-8811F7160C70}" type="pres">
      <dgm:prSet presAssocID="{855ADA8A-6E2D-44C1-9617-2BD8D442DBCD}" presName="vert0" presStyleCnt="0">
        <dgm:presLayoutVars>
          <dgm:dir/>
          <dgm:animOne val="branch"/>
          <dgm:animLvl val="lvl"/>
        </dgm:presLayoutVars>
      </dgm:prSet>
      <dgm:spPr/>
    </dgm:pt>
    <dgm:pt modelId="{2EEE8F96-DEBE-4805-AD9C-3CE0725B95CC}" type="pres">
      <dgm:prSet presAssocID="{3AF72C9B-DFC4-4267-9929-97CE60417878}" presName="thickLine" presStyleLbl="alignNode1" presStyleIdx="0" presStyleCnt="3"/>
      <dgm:spPr/>
    </dgm:pt>
    <dgm:pt modelId="{6F7E063B-5D6E-4F8F-A65E-69488D6AE1E4}" type="pres">
      <dgm:prSet presAssocID="{3AF72C9B-DFC4-4267-9929-97CE60417878}" presName="horz1" presStyleCnt="0"/>
      <dgm:spPr/>
    </dgm:pt>
    <dgm:pt modelId="{0C4E9207-8E6D-4EA6-9376-C9972C4B9B21}" type="pres">
      <dgm:prSet presAssocID="{3AF72C9B-DFC4-4267-9929-97CE60417878}" presName="tx1" presStyleLbl="revTx" presStyleIdx="0" presStyleCnt="6"/>
      <dgm:spPr/>
    </dgm:pt>
    <dgm:pt modelId="{EEB6871F-59F1-4891-9A33-B173816E88E0}" type="pres">
      <dgm:prSet presAssocID="{3AF72C9B-DFC4-4267-9929-97CE60417878}" presName="vert1" presStyleCnt="0"/>
      <dgm:spPr/>
    </dgm:pt>
    <dgm:pt modelId="{E5D9ED61-68E1-45B4-9475-4F830A2CD344}" type="pres">
      <dgm:prSet presAssocID="{C192A99E-AE31-493E-AD9A-CEEC7F6A1D63}" presName="vertSpace2a" presStyleCnt="0"/>
      <dgm:spPr/>
    </dgm:pt>
    <dgm:pt modelId="{87DFE2CE-5A67-48C2-88B5-3626F0E08100}" type="pres">
      <dgm:prSet presAssocID="{C192A99E-AE31-493E-AD9A-CEEC7F6A1D63}" presName="horz2" presStyleCnt="0"/>
      <dgm:spPr/>
    </dgm:pt>
    <dgm:pt modelId="{32F02AEC-6773-4CBA-A5C4-CA56A7BBCAF7}" type="pres">
      <dgm:prSet presAssocID="{C192A99E-AE31-493E-AD9A-CEEC7F6A1D63}" presName="horzSpace2" presStyleCnt="0"/>
      <dgm:spPr/>
    </dgm:pt>
    <dgm:pt modelId="{D6EF2CA1-0FEA-422E-854D-D35E63103EA6}" type="pres">
      <dgm:prSet presAssocID="{C192A99E-AE31-493E-AD9A-CEEC7F6A1D63}" presName="tx2" presStyleLbl="revTx" presStyleIdx="1" presStyleCnt="6"/>
      <dgm:spPr/>
    </dgm:pt>
    <dgm:pt modelId="{B5DC2E04-910E-4C8E-A420-59F599A84B8E}" type="pres">
      <dgm:prSet presAssocID="{C192A99E-AE31-493E-AD9A-CEEC7F6A1D63}" presName="vert2" presStyleCnt="0"/>
      <dgm:spPr/>
    </dgm:pt>
    <dgm:pt modelId="{13DBE07E-D91A-439C-9E86-44A8F662D2E1}" type="pres">
      <dgm:prSet presAssocID="{C192A99E-AE31-493E-AD9A-CEEC7F6A1D63}" presName="thinLine2b" presStyleLbl="callout" presStyleIdx="0" presStyleCnt="3"/>
      <dgm:spPr/>
    </dgm:pt>
    <dgm:pt modelId="{0ADA762C-22AB-4566-B821-A25BD3B7A1C8}" type="pres">
      <dgm:prSet presAssocID="{C192A99E-AE31-493E-AD9A-CEEC7F6A1D63}" presName="vertSpace2b" presStyleCnt="0"/>
      <dgm:spPr/>
    </dgm:pt>
    <dgm:pt modelId="{C0D75B54-10F0-456E-929E-2BA6F141297E}" type="pres">
      <dgm:prSet presAssocID="{B1B25C32-DD65-4E8C-9946-40F5326C1A00}" presName="thickLine" presStyleLbl="alignNode1" presStyleIdx="1" presStyleCnt="3"/>
      <dgm:spPr/>
    </dgm:pt>
    <dgm:pt modelId="{D188A9BE-4D42-4504-86FC-B5FE973D7EE0}" type="pres">
      <dgm:prSet presAssocID="{B1B25C32-DD65-4E8C-9946-40F5326C1A00}" presName="horz1" presStyleCnt="0"/>
      <dgm:spPr/>
    </dgm:pt>
    <dgm:pt modelId="{8F7BF657-C599-4329-8A8A-8EB1BB7EEA53}" type="pres">
      <dgm:prSet presAssocID="{B1B25C32-DD65-4E8C-9946-40F5326C1A00}" presName="tx1" presStyleLbl="revTx" presStyleIdx="2" presStyleCnt="6"/>
      <dgm:spPr/>
    </dgm:pt>
    <dgm:pt modelId="{148DBCB7-8360-4A67-B644-E89649F290CD}" type="pres">
      <dgm:prSet presAssocID="{B1B25C32-DD65-4E8C-9946-40F5326C1A00}" presName="vert1" presStyleCnt="0"/>
      <dgm:spPr/>
    </dgm:pt>
    <dgm:pt modelId="{51080BD0-56B1-42F0-8940-53BBE8228669}" type="pres">
      <dgm:prSet presAssocID="{47A8E9C6-3F7E-456F-A956-52F1364A19C1}" presName="vertSpace2a" presStyleCnt="0"/>
      <dgm:spPr/>
    </dgm:pt>
    <dgm:pt modelId="{4C5E2CE2-26D3-4ADF-B275-85FF8A69922F}" type="pres">
      <dgm:prSet presAssocID="{47A8E9C6-3F7E-456F-A956-52F1364A19C1}" presName="horz2" presStyleCnt="0"/>
      <dgm:spPr/>
    </dgm:pt>
    <dgm:pt modelId="{6963E90D-837A-4FC3-A526-505FE7F98C71}" type="pres">
      <dgm:prSet presAssocID="{47A8E9C6-3F7E-456F-A956-52F1364A19C1}" presName="horzSpace2" presStyleCnt="0"/>
      <dgm:spPr/>
    </dgm:pt>
    <dgm:pt modelId="{DECDF1B3-8226-4DC5-82AF-B0ED3F42254A}" type="pres">
      <dgm:prSet presAssocID="{47A8E9C6-3F7E-456F-A956-52F1364A19C1}" presName="tx2" presStyleLbl="revTx" presStyleIdx="3" presStyleCnt="6"/>
      <dgm:spPr/>
    </dgm:pt>
    <dgm:pt modelId="{C75F21E9-11F1-47E7-8417-E7F237F8BB57}" type="pres">
      <dgm:prSet presAssocID="{47A8E9C6-3F7E-456F-A956-52F1364A19C1}" presName="vert2" presStyleCnt="0"/>
      <dgm:spPr/>
    </dgm:pt>
    <dgm:pt modelId="{7716406E-6FE5-4BB7-957B-AE079D6D53B0}" type="pres">
      <dgm:prSet presAssocID="{47A8E9C6-3F7E-456F-A956-52F1364A19C1}" presName="thinLine2b" presStyleLbl="callout" presStyleIdx="1" presStyleCnt="3"/>
      <dgm:spPr/>
    </dgm:pt>
    <dgm:pt modelId="{09F46931-C04C-4F83-8186-08D0BAB3F2E5}" type="pres">
      <dgm:prSet presAssocID="{47A8E9C6-3F7E-456F-A956-52F1364A19C1}" presName="vertSpace2b" presStyleCnt="0"/>
      <dgm:spPr/>
    </dgm:pt>
    <dgm:pt modelId="{F13850A1-9C68-4783-AB58-B6EFFEA0C1D5}" type="pres">
      <dgm:prSet presAssocID="{03AF9812-FD6F-4A42-819E-A89539EC0BEB}" presName="thickLine" presStyleLbl="alignNode1" presStyleIdx="2" presStyleCnt="3"/>
      <dgm:spPr/>
    </dgm:pt>
    <dgm:pt modelId="{A8F9D4C8-91B4-4A14-BCBE-46DD84D5D6AD}" type="pres">
      <dgm:prSet presAssocID="{03AF9812-FD6F-4A42-819E-A89539EC0BEB}" presName="horz1" presStyleCnt="0"/>
      <dgm:spPr/>
    </dgm:pt>
    <dgm:pt modelId="{87C7C4B8-CF40-466F-AD8C-3E5C1834FECE}" type="pres">
      <dgm:prSet presAssocID="{03AF9812-FD6F-4A42-819E-A89539EC0BEB}" presName="tx1" presStyleLbl="revTx" presStyleIdx="4" presStyleCnt="6"/>
      <dgm:spPr/>
    </dgm:pt>
    <dgm:pt modelId="{F885F947-CA36-4B3E-8BD8-42186848C089}" type="pres">
      <dgm:prSet presAssocID="{03AF9812-FD6F-4A42-819E-A89539EC0BEB}" presName="vert1" presStyleCnt="0"/>
      <dgm:spPr/>
    </dgm:pt>
    <dgm:pt modelId="{93D42872-92CA-4C2D-82A4-4D391E87AE83}" type="pres">
      <dgm:prSet presAssocID="{A532A589-0A3C-451F-8F67-F462A629548E}" presName="vertSpace2a" presStyleCnt="0"/>
      <dgm:spPr/>
    </dgm:pt>
    <dgm:pt modelId="{EA53E806-A06B-424F-9E46-F90D64567EAB}" type="pres">
      <dgm:prSet presAssocID="{A532A589-0A3C-451F-8F67-F462A629548E}" presName="horz2" presStyleCnt="0"/>
      <dgm:spPr/>
    </dgm:pt>
    <dgm:pt modelId="{8D601689-C682-4705-8E5E-A42CF02A7768}" type="pres">
      <dgm:prSet presAssocID="{A532A589-0A3C-451F-8F67-F462A629548E}" presName="horzSpace2" presStyleCnt="0"/>
      <dgm:spPr/>
    </dgm:pt>
    <dgm:pt modelId="{CBE06C9A-3220-41E7-8DD3-C0D3C7465273}" type="pres">
      <dgm:prSet presAssocID="{A532A589-0A3C-451F-8F67-F462A629548E}" presName="tx2" presStyleLbl="revTx" presStyleIdx="5" presStyleCnt="6"/>
      <dgm:spPr/>
    </dgm:pt>
    <dgm:pt modelId="{F1F0A576-AF69-4B59-80EC-226DE9D62ED0}" type="pres">
      <dgm:prSet presAssocID="{A532A589-0A3C-451F-8F67-F462A629548E}" presName="vert2" presStyleCnt="0"/>
      <dgm:spPr/>
    </dgm:pt>
    <dgm:pt modelId="{3B4BE678-98B2-413B-9033-BF06F8184AAA}" type="pres">
      <dgm:prSet presAssocID="{A532A589-0A3C-451F-8F67-F462A629548E}" presName="thinLine2b" presStyleLbl="callout" presStyleIdx="2" presStyleCnt="3"/>
      <dgm:spPr/>
    </dgm:pt>
    <dgm:pt modelId="{349A49BE-0513-46B1-9F68-394D4D8A7EE6}" type="pres">
      <dgm:prSet presAssocID="{A532A589-0A3C-451F-8F67-F462A629548E}" presName="vertSpace2b" presStyleCnt="0"/>
      <dgm:spPr/>
    </dgm:pt>
  </dgm:ptLst>
  <dgm:cxnLst>
    <dgm:cxn modelId="{3FF54C0E-5CC1-4252-AED2-7E6C56317C3B}" srcId="{03AF9812-FD6F-4A42-819E-A89539EC0BEB}" destId="{A532A589-0A3C-451F-8F67-F462A629548E}" srcOrd="0" destOrd="0" parTransId="{56985E7E-A0A4-43F3-B172-55987DE60CBB}" sibTransId="{9C9A7A93-410B-48F7-84B7-E42F88112DEE}"/>
    <dgm:cxn modelId="{5FBDC523-07CE-4A34-A01B-89952F1E4289}" type="presOf" srcId="{C192A99E-AE31-493E-AD9A-CEEC7F6A1D63}" destId="{D6EF2CA1-0FEA-422E-854D-D35E63103EA6}" srcOrd="0" destOrd="0" presId="urn:microsoft.com/office/officeart/2008/layout/LinedList"/>
    <dgm:cxn modelId="{08FF2352-D87B-4E50-9875-77D8DE56D75D}" type="presOf" srcId="{3AF72C9B-DFC4-4267-9929-97CE60417878}" destId="{0C4E9207-8E6D-4EA6-9376-C9972C4B9B21}" srcOrd="0" destOrd="0" presId="urn:microsoft.com/office/officeart/2008/layout/LinedList"/>
    <dgm:cxn modelId="{91E36473-D03D-4ED3-A688-873943DE7656}" type="presOf" srcId="{A532A589-0A3C-451F-8F67-F462A629548E}" destId="{CBE06C9A-3220-41E7-8DD3-C0D3C7465273}" srcOrd="0" destOrd="0" presId="urn:microsoft.com/office/officeart/2008/layout/LinedList"/>
    <dgm:cxn modelId="{CA215279-DB91-4EE6-8B49-4577338D6D63}" srcId="{B1B25C32-DD65-4E8C-9946-40F5326C1A00}" destId="{47A8E9C6-3F7E-456F-A956-52F1364A19C1}" srcOrd="0" destOrd="0" parTransId="{2A482E5E-0D45-431E-B90E-6CAE95A1DC9A}" sibTransId="{87AA412B-BD78-45C7-9A26-0F82848B3D0A}"/>
    <dgm:cxn modelId="{E01F1791-55F5-4685-AE73-754145B87025}" srcId="{855ADA8A-6E2D-44C1-9617-2BD8D442DBCD}" destId="{3AF72C9B-DFC4-4267-9929-97CE60417878}" srcOrd="0" destOrd="0" parTransId="{35568F84-C62E-40ED-B2E2-2FB317CE5E88}" sibTransId="{B1F9C98D-425A-4E76-88FB-C90A31428071}"/>
    <dgm:cxn modelId="{FFEA6DAD-7475-43C7-ABF7-6DCCB39DA287}" srcId="{855ADA8A-6E2D-44C1-9617-2BD8D442DBCD}" destId="{03AF9812-FD6F-4A42-819E-A89539EC0BEB}" srcOrd="2" destOrd="0" parTransId="{40864899-D35F-49E3-917E-1BA5C62F1C7A}" sibTransId="{819273D3-A883-450F-A41E-07ECE5E8EDCB}"/>
    <dgm:cxn modelId="{6A7C10B8-A138-4767-B460-A45B22701064}" type="presOf" srcId="{855ADA8A-6E2D-44C1-9617-2BD8D442DBCD}" destId="{6DCB997A-7267-4DFF-B3B1-8811F7160C70}" srcOrd="0" destOrd="0" presId="urn:microsoft.com/office/officeart/2008/layout/LinedList"/>
    <dgm:cxn modelId="{B89409C3-784C-4082-AF8A-7E4DBC3A09D9}" srcId="{855ADA8A-6E2D-44C1-9617-2BD8D442DBCD}" destId="{B1B25C32-DD65-4E8C-9946-40F5326C1A00}" srcOrd="1" destOrd="0" parTransId="{421093DB-1C65-4253-A941-F997DA95A443}" sibTransId="{51073648-7740-404B-A99F-FD2D60AFCF6B}"/>
    <dgm:cxn modelId="{A07C65C7-53E3-43C3-AA4A-2DE89C3D1632}" srcId="{3AF72C9B-DFC4-4267-9929-97CE60417878}" destId="{C192A99E-AE31-493E-AD9A-CEEC7F6A1D63}" srcOrd="0" destOrd="0" parTransId="{EF311BED-0935-44DD-A0AA-609C6F00C95F}" sibTransId="{1B28585E-566B-44F0-A43F-58D105E84A5A}"/>
    <dgm:cxn modelId="{588AEBDF-CEA5-4E7A-AA8E-3E5A62BAA4B8}" type="presOf" srcId="{B1B25C32-DD65-4E8C-9946-40F5326C1A00}" destId="{8F7BF657-C599-4329-8A8A-8EB1BB7EEA53}" srcOrd="0" destOrd="0" presId="urn:microsoft.com/office/officeart/2008/layout/LinedList"/>
    <dgm:cxn modelId="{098E49EE-2441-4ABE-89AD-DBD1DF3AFA29}" type="presOf" srcId="{03AF9812-FD6F-4A42-819E-A89539EC0BEB}" destId="{87C7C4B8-CF40-466F-AD8C-3E5C1834FECE}" srcOrd="0" destOrd="0" presId="urn:microsoft.com/office/officeart/2008/layout/LinedList"/>
    <dgm:cxn modelId="{3B8689F1-814B-40FA-BE86-A296B7FC8C09}" type="presOf" srcId="{47A8E9C6-3F7E-456F-A956-52F1364A19C1}" destId="{DECDF1B3-8226-4DC5-82AF-B0ED3F42254A}" srcOrd="0" destOrd="0" presId="urn:microsoft.com/office/officeart/2008/layout/LinedList"/>
    <dgm:cxn modelId="{35B279F4-D7A5-417C-8B95-098D8BD08768}" type="presParOf" srcId="{6DCB997A-7267-4DFF-B3B1-8811F7160C70}" destId="{2EEE8F96-DEBE-4805-AD9C-3CE0725B95CC}" srcOrd="0" destOrd="0" presId="urn:microsoft.com/office/officeart/2008/layout/LinedList"/>
    <dgm:cxn modelId="{D7DD1E27-C13F-4868-BA4B-95272B27C9C8}" type="presParOf" srcId="{6DCB997A-7267-4DFF-B3B1-8811F7160C70}" destId="{6F7E063B-5D6E-4F8F-A65E-69488D6AE1E4}" srcOrd="1" destOrd="0" presId="urn:microsoft.com/office/officeart/2008/layout/LinedList"/>
    <dgm:cxn modelId="{A425ED46-7026-4B44-A709-B7059F68A3A0}" type="presParOf" srcId="{6F7E063B-5D6E-4F8F-A65E-69488D6AE1E4}" destId="{0C4E9207-8E6D-4EA6-9376-C9972C4B9B21}" srcOrd="0" destOrd="0" presId="urn:microsoft.com/office/officeart/2008/layout/LinedList"/>
    <dgm:cxn modelId="{4FEE22BC-868B-482A-A494-3B73DF13830D}" type="presParOf" srcId="{6F7E063B-5D6E-4F8F-A65E-69488D6AE1E4}" destId="{EEB6871F-59F1-4891-9A33-B173816E88E0}" srcOrd="1" destOrd="0" presId="urn:microsoft.com/office/officeart/2008/layout/LinedList"/>
    <dgm:cxn modelId="{D4F00F00-283A-44B8-9F8B-345A9D4F8809}" type="presParOf" srcId="{EEB6871F-59F1-4891-9A33-B173816E88E0}" destId="{E5D9ED61-68E1-45B4-9475-4F830A2CD344}" srcOrd="0" destOrd="0" presId="urn:microsoft.com/office/officeart/2008/layout/LinedList"/>
    <dgm:cxn modelId="{FA76469C-3B8E-4BC9-95C1-FAE03699ABFD}" type="presParOf" srcId="{EEB6871F-59F1-4891-9A33-B173816E88E0}" destId="{87DFE2CE-5A67-48C2-88B5-3626F0E08100}" srcOrd="1" destOrd="0" presId="urn:microsoft.com/office/officeart/2008/layout/LinedList"/>
    <dgm:cxn modelId="{E0E78C70-E332-4320-B76B-9212C648116A}" type="presParOf" srcId="{87DFE2CE-5A67-48C2-88B5-3626F0E08100}" destId="{32F02AEC-6773-4CBA-A5C4-CA56A7BBCAF7}" srcOrd="0" destOrd="0" presId="urn:microsoft.com/office/officeart/2008/layout/LinedList"/>
    <dgm:cxn modelId="{CCB23F25-5D98-4D4E-8F3C-8A1DAEE42018}" type="presParOf" srcId="{87DFE2CE-5A67-48C2-88B5-3626F0E08100}" destId="{D6EF2CA1-0FEA-422E-854D-D35E63103EA6}" srcOrd="1" destOrd="0" presId="urn:microsoft.com/office/officeart/2008/layout/LinedList"/>
    <dgm:cxn modelId="{F3C48B16-106A-457C-AFFC-3C7BB8F0D599}" type="presParOf" srcId="{87DFE2CE-5A67-48C2-88B5-3626F0E08100}" destId="{B5DC2E04-910E-4C8E-A420-59F599A84B8E}" srcOrd="2" destOrd="0" presId="urn:microsoft.com/office/officeart/2008/layout/LinedList"/>
    <dgm:cxn modelId="{D41F22C8-CE7D-4B48-90D4-C5EF1B672BE6}" type="presParOf" srcId="{EEB6871F-59F1-4891-9A33-B173816E88E0}" destId="{13DBE07E-D91A-439C-9E86-44A8F662D2E1}" srcOrd="2" destOrd="0" presId="urn:microsoft.com/office/officeart/2008/layout/LinedList"/>
    <dgm:cxn modelId="{9521E576-4FFB-480E-860B-D97914732BD4}" type="presParOf" srcId="{EEB6871F-59F1-4891-9A33-B173816E88E0}" destId="{0ADA762C-22AB-4566-B821-A25BD3B7A1C8}" srcOrd="3" destOrd="0" presId="urn:microsoft.com/office/officeart/2008/layout/LinedList"/>
    <dgm:cxn modelId="{64A2F8B3-3179-47A4-AADB-DCABEDBAC327}" type="presParOf" srcId="{6DCB997A-7267-4DFF-B3B1-8811F7160C70}" destId="{C0D75B54-10F0-456E-929E-2BA6F141297E}" srcOrd="2" destOrd="0" presId="urn:microsoft.com/office/officeart/2008/layout/LinedList"/>
    <dgm:cxn modelId="{56223391-A6EB-40FA-8E19-33A20AB9EE7B}" type="presParOf" srcId="{6DCB997A-7267-4DFF-B3B1-8811F7160C70}" destId="{D188A9BE-4D42-4504-86FC-B5FE973D7EE0}" srcOrd="3" destOrd="0" presId="urn:microsoft.com/office/officeart/2008/layout/LinedList"/>
    <dgm:cxn modelId="{92650926-5FFB-4C5F-B9D5-3795D67E0AC6}" type="presParOf" srcId="{D188A9BE-4D42-4504-86FC-B5FE973D7EE0}" destId="{8F7BF657-C599-4329-8A8A-8EB1BB7EEA53}" srcOrd="0" destOrd="0" presId="urn:microsoft.com/office/officeart/2008/layout/LinedList"/>
    <dgm:cxn modelId="{DBD8D8DD-B5A3-496C-9FCF-212543A702DF}" type="presParOf" srcId="{D188A9BE-4D42-4504-86FC-B5FE973D7EE0}" destId="{148DBCB7-8360-4A67-B644-E89649F290CD}" srcOrd="1" destOrd="0" presId="urn:microsoft.com/office/officeart/2008/layout/LinedList"/>
    <dgm:cxn modelId="{40989853-1BEE-4F08-8B10-E31A202664E1}" type="presParOf" srcId="{148DBCB7-8360-4A67-B644-E89649F290CD}" destId="{51080BD0-56B1-42F0-8940-53BBE8228669}" srcOrd="0" destOrd="0" presId="urn:microsoft.com/office/officeart/2008/layout/LinedList"/>
    <dgm:cxn modelId="{3E88A08D-A222-4A73-A2BC-B7AA491FE79C}" type="presParOf" srcId="{148DBCB7-8360-4A67-B644-E89649F290CD}" destId="{4C5E2CE2-26D3-4ADF-B275-85FF8A69922F}" srcOrd="1" destOrd="0" presId="urn:microsoft.com/office/officeart/2008/layout/LinedList"/>
    <dgm:cxn modelId="{3E5AA3E8-9791-4AAD-995A-E43A00EFA1AE}" type="presParOf" srcId="{4C5E2CE2-26D3-4ADF-B275-85FF8A69922F}" destId="{6963E90D-837A-4FC3-A526-505FE7F98C71}" srcOrd="0" destOrd="0" presId="urn:microsoft.com/office/officeart/2008/layout/LinedList"/>
    <dgm:cxn modelId="{24A86973-1D0D-4769-A2E3-448CC83AACF9}" type="presParOf" srcId="{4C5E2CE2-26D3-4ADF-B275-85FF8A69922F}" destId="{DECDF1B3-8226-4DC5-82AF-B0ED3F42254A}" srcOrd="1" destOrd="0" presId="urn:microsoft.com/office/officeart/2008/layout/LinedList"/>
    <dgm:cxn modelId="{F64B4126-5C53-4097-B02F-25A77D6F44A7}" type="presParOf" srcId="{4C5E2CE2-26D3-4ADF-B275-85FF8A69922F}" destId="{C75F21E9-11F1-47E7-8417-E7F237F8BB57}" srcOrd="2" destOrd="0" presId="urn:microsoft.com/office/officeart/2008/layout/LinedList"/>
    <dgm:cxn modelId="{12A1A34C-7F89-40CB-821C-C34775F9820E}" type="presParOf" srcId="{148DBCB7-8360-4A67-B644-E89649F290CD}" destId="{7716406E-6FE5-4BB7-957B-AE079D6D53B0}" srcOrd="2" destOrd="0" presId="urn:microsoft.com/office/officeart/2008/layout/LinedList"/>
    <dgm:cxn modelId="{22C83BED-107D-4C5C-9E9E-BFD38BC715AC}" type="presParOf" srcId="{148DBCB7-8360-4A67-B644-E89649F290CD}" destId="{09F46931-C04C-4F83-8186-08D0BAB3F2E5}" srcOrd="3" destOrd="0" presId="urn:microsoft.com/office/officeart/2008/layout/LinedList"/>
    <dgm:cxn modelId="{1F59C654-DA1B-486B-A705-7E39E9E1F2FB}" type="presParOf" srcId="{6DCB997A-7267-4DFF-B3B1-8811F7160C70}" destId="{F13850A1-9C68-4783-AB58-B6EFFEA0C1D5}" srcOrd="4" destOrd="0" presId="urn:microsoft.com/office/officeart/2008/layout/LinedList"/>
    <dgm:cxn modelId="{2E331749-C370-4A69-BCA2-C72569D995E4}" type="presParOf" srcId="{6DCB997A-7267-4DFF-B3B1-8811F7160C70}" destId="{A8F9D4C8-91B4-4A14-BCBE-46DD84D5D6AD}" srcOrd="5" destOrd="0" presId="urn:microsoft.com/office/officeart/2008/layout/LinedList"/>
    <dgm:cxn modelId="{A3DA40C3-EE0E-4148-8C96-7758691B718F}" type="presParOf" srcId="{A8F9D4C8-91B4-4A14-BCBE-46DD84D5D6AD}" destId="{87C7C4B8-CF40-466F-AD8C-3E5C1834FECE}" srcOrd="0" destOrd="0" presId="urn:microsoft.com/office/officeart/2008/layout/LinedList"/>
    <dgm:cxn modelId="{6B23AF26-73CC-42E9-A064-AFBD2B8848E2}" type="presParOf" srcId="{A8F9D4C8-91B4-4A14-BCBE-46DD84D5D6AD}" destId="{F885F947-CA36-4B3E-8BD8-42186848C089}" srcOrd="1" destOrd="0" presId="urn:microsoft.com/office/officeart/2008/layout/LinedList"/>
    <dgm:cxn modelId="{79019CCB-60E5-4400-A644-525AD5D505E0}" type="presParOf" srcId="{F885F947-CA36-4B3E-8BD8-42186848C089}" destId="{93D42872-92CA-4C2D-82A4-4D391E87AE83}" srcOrd="0" destOrd="0" presId="urn:microsoft.com/office/officeart/2008/layout/LinedList"/>
    <dgm:cxn modelId="{B9E1BA00-690C-421E-9036-9B6625D6D32F}" type="presParOf" srcId="{F885F947-CA36-4B3E-8BD8-42186848C089}" destId="{EA53E806-A06B-424F-9E46-F90D64567EAB}" srcOrd="1" destOrd="0" presId="urn:microsoft.com/office/officeart/2008/layout/LinedList"/>
    <dgm:cxn modelId="{1A9E3577-012F-47B2-972B-D93760809B1C}" type="presParOf" srcId="{EA53E806-A06B-424F-9E46-F90D64567EAB}" destId="{8D601689-C682-4705-8E5E-A42CF02A7768}" srcOrd="0" destOrd="0" presId="urn:microsoft.com/office/officeart/2008/layout/LinedList"/>
    <dgm:cxn modelId="{14D64B9F-A645-4AFA-B3CE-BC68FBAA52CA}" type="presParOf" srcId="{EA53E806-A06B-424F-9E46-F90D64567EAB}" destId="{CBE06C9A-3220-41E7-8DD3-C0D3C7465273}" srcOrd="1" destOrd="0" presId="urn:microsoft.com/office/officeart/2008/layout/LinedList"/>
    <dgm:cxn modelId="{56DCA4A5-9462-4972-8C22-98A96A80565E}" type="presParOf" srcId="{EA53E806-A06B-424F-9E46-F90D64567EAB}" destId="{F1F0A576-AF69-4B59-80EC-226DE9D62ED0}" srcOrd="2" destOrd="0" presId="urn:microsoft.com/office/officeart/2008/layout/LinedList"/>
    <dgm:cxn modelId="{609885D7-A33F-4042-AD85-613AB0D6AC02}" type="presParOf" srcId="{F885F947-CA36-4B3E-8BD8-42186848C089}" destId="{3B4BE678-98B2-413B-9033-BF06F8184AAA}" srcOrd="2" destOrd="0" presId="urn:microsoft.com/office/officeart/2008/layout/LinedList"/>
    <dgm:cxn modelId="{2724E475-9F22-47D4-9005-2907C698E8A7}" type="presParOf" srcId="{F885F947-CA36-4B3E-8BD8-42186848C089}" destId="{349A49BE-0513-46B1-9F68-394D4D8A7EE6}"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0B4FC1-1C69-4E2F-BC62-DE897DD125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723045C-70F3-4A90-B709-B64931A1A1FA}">
      <dgm:prSet phldrT="[文本]"/>
      <dgm:spPr/>
      <dgm:t>
        <a:bodyPr/>
        <a:lstStyle/>
        <a:p>
          <a:r>
            <a:rPr lang="en-US" altLang="zh-CN" dirty="0" err="1"/>
            <a:t>rome</a:t>
          </a:r>
          <a:endParaRPr lang="zh-CN" altLang="en-US" dirty="0"/>
        </a:p>
      </dgm:t>
    </dgm:pt>
    <dgm:pt modelId="{4729EC2A-EA64-4508-923E-B64F44734E7F}" type="parTrans" cxnId="{B94DA473-E7E1-48D8-B5EB-6D77BC420E9A}">
      <dgm:prSet/>
      <dgm:spPr/>
      <dgm:t>
        <a:bodyPr/>
        <a:lstStyle/>
        <a:p>
          <a:endParaRPr lang="zh-CN" altLang="en-US"/>
        </a:p>
      </dgm:t>
    </dgm:pt>
    <dgm:pt modelId="{C3744F7E-32DE-4C06-AC5F-FC6E2A021FB7}" type="sibTrans" cxnId="{B94DA473-E7E1-48D8-B5EB-6D77BC420E9A}">
      <dgm:prSet/>
      <dgm:spPr/>
      <dgm:t>
        <a:bodyPr/>
        <a:lstStyle/>
        <a:p>
          <a:endParaRPr lang="zh-CN" altLang="en-US"/>
        </a:p>
      </dgm:t>
    </dgm:pt>
    <dgm:pt modelId="{9C52C902-07D3-4ED7-A465-08013B8E5DD6}">
      <dgm:prSet phldrT="[文本]"/>
      <dgm:spPr/>
      <dgm:t>
        <a:bodyPr/>
        <a:lstStyle/>
        <a:p>
          <a:r>
            <a:rPr lang="en-US" dirty="0" err="1"/>
            <a:t>neutrinojs</a:t>
          </a:r>
          <a:endParaRPr lang="zh-CN" altLang="en-US" dirty="0"/>
        </a:p>
      </dgm:t>
    </dgm:pt>
    <dgm:pt modelId="{4D7BCC9D-4E34-440B-9978-BE18E5B7324C}" type="parTrans" cxnId="{89EFEE95-6BB8-46AB-A10B-4C97D43E714E}">
      <dgm:prSet/>
      <dgm:spPr/>
      <dgm:t>
        <a:bodyPr/>
        <a:lstStyle/>
        <a:p>
          <a:endParaRPr lang="zh-CN" altLang="en-US"/>
        </a:p>
      </dgm:t>
    </dgm:pt>
    <dgm:pt modelId="{C075DFC9-5FB6-4D92-ABF2-6611F7370AA8}" type="sibTrans" cxnId="{89EFEE95-6BB8-46AB-A10B-4C97D43E714E}">
      <dgm:prSet/>
      <dgm:spPr/>
      <dgm:t>
        <a:bodyPr/>
        <a:lstStyle/>
        <a:p>
          <a:endParaRPr lang="zh-CN" altLang="en-US"/>
        </a:p>
      </dgm:t>
    </dgm:pt>
    <dgm:pt modelId="{8EDA13F1-3A01-49E9-B855-86BFDAE3669F}" type="pres">
      <dgm:prSet presAssocID="{7C0B4FC1-1C69-4E2F-BC62-DE897DD1258C}" presName="linear" presStyleCnt="0">
        <dgm:presLayoutVars>
          <dgm:animLvl val="lvl"/>
          <dgm:resizeHandles val="exact"/>
        </dgm:presLayoutVars>
      </dgm:prSet>
      <dgm:spPr/>
    </dgm:pt>
    <dgm:pt modelId="{F31135ED-6D8D-4DDC-937C-BA1B3EBE22F5}" type="pres">
      <dgm:prSet presAssocID="{7723045C-70F3-4A90-B709-B64931A1A1FA}" presName="parentText" presStyleLbl="node1" presStyleIdx="0" presStyleCnt="2">
        <dgm:presLayoutVars>
          <dgm:chMax val="0"/>
          <dgm:bulletEnabled val="1"/>
        </dgm:presLayoutVars>
      </dgm:prSet>
      <dgm:spPr/>
    </dgm:pt>
    <dgm:pt modelId="{C7345D69-4F26-48BD-94A8-AB097F9016D0}" type="pres">
      <dgm:prSet presAssocID="{C3744F7E-32DE-4C06-AC5F-FC6E2A021FB7}" presName="spacer" presStyleCnt="0"/>
      <dgm:spPr/>
    </dgm:pt>
    <dgm:pt modelId="{92124E45-DFC6-4CDC-9624-783F244A400E}" type="pres">
      <dgm:prSet presAssocID="{9C52C902-07D3-4ED7-A465-08013B8E5DD6}" presName="parentText" presStyleLbl="node1" presStyleIdx="1" presStyleCnt="2">
        <dgm:presLayoutVars>
          <dgm:chMax val="0"/>
          <dgm:bulletEnabled val="1"/>
        </dgm:presLayoutVars>
      </dgm:prSet>
      <dgm:spPr/>
    </dgm:pt>
  </dgm:ptLst>
  <dgm:cxnLst>
    <dgm:cxn modelId="{B94DA473-E7E1-48D8-B5EB-6D77BC420E9A}" srcId="{7C0B4FC1-1C69-4E2F-BC62-DE897DD1258C}" destId="{7723045C-70F3-4A90-B709-B64931A1A1FA}" srcOrd="0" destOrd="0" parTransId="{4729EC2A-EA64-4508-923E-B64F44734E7F}" sibTransId="{C3744F7E-32DE-4C06-AC5F-FC6E2A021FB7}"/>
    <dgm:cxn modelId="{242C815A-5EE6-4D56-9EDC-7F519A507280}" type="presOf" srcId="{9C52C902-07D3-4ED7-A465-08013B8E5DD6}" destId="{92124E45-DFC6-4CDC-9624-783F244A400E}" srcOrd="0" destOrd="0" presId="urn:microsoft.com/office/officeart/2005/8/layout/vList2"/>
    <dgm:cxn modelId="{89EFEE95-6BB8-46AB-A10B-4C97D43E714E}" srcId="{7C0B4FC1-1C69-4E2F-BC62-DE897DD1258C}" destId="{9C52C902-07D3-4ED7-A465-08013B8E5DD6}" srcOrd="1" destOrd="0" parTransId="{4D7BCC9D-4E34-440B-9978-BE18E5B7324C}" sibTransId="{C075DFC9-5FB6-4D92-ABF2-6611F7370AA8}"/>
    <dgm:cxn modelId="{C53325DB-9C4D-4489-A54C-0C53FE30086E}" type="presOf" srcId="{7C0B4FC1-1C69-4E2F-BC62-DE897DD1258C}" destId="{8EDA13F1-3A01-49E9-B855-86BFDAE3669F}" srcOrd="0" destOrd="0" presId="urn:microsoft.com/office/officeart/2005/8/layout/vList2"/>
    <dgm:cxn modelId="{7DDCC6F0-AAF2-44E3-BB4D-1F6EC54C7061}" type="presOf" srcId="{7723045C-70F3-4A90-B709-B64931A1A1FA}" destId="{F31135ED-6D8D-4DDC-937C-BA1B3EBE22F5}" srcOrd="0" destOrd="0" presId="urn:microsoft.com/office/officeart/2005/8/layout/vList2"/>
    <dgm:cxn modelId="{6787A4BF-58DE-42D7-B184-776A31615770}" type="presParOf" srcId="{8EDA13F1-3A01-49E9-B855-86BFDAE3669F}" destId="{F31135ED-6D8D-4DDC-937C-BA1B3EBE22F5}" srcOrd="0" destOrd="0" presId="urn:microsoft.com/office/officeart/2005/8/layout/vList2"/>
    <dgm:cxn modelId="{47902254-2807-4D8B-8FFA-A9CA967E6933}" type="presParOf" srcId="{8EDA13F1-3A01-49E9-B855-86BFDAE3669F}" destId="{C7345D69-4F26-48BD-94A8-AB097F9016D0}" srcOrd="1" destOrd="0" presId="urn:microsoft.com/office/officeart/2005/8/layout/vList2"/>
    <dgm:cxn modelId="{DAFB4543-2317-4FB2-9343-0C0F51A8757C}" type="presParOf" srcId="{8EDA13F1-3A01-49E9-B855-86BFDAE3669F}" destId="{92124E45-DFC6-4CDC-9624-783F244A400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382B09-3B94-4AE0-86F0-CFE304B66B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E7A45CC-D1AD-412A-9A0B-4FB881D67692}">
      <dgm:prSet phldrT="[文本]"/>
      <dgm:spPr/>
      <dgm:t>
        <a:bodyPr/>
        <a:lstStyle/>
        <a:p>
          <a:r>
            <a:rPr lang="en-US" altLang="zh-CN" dirty="0"/>
            <a:t>1. </a:t>
          </a:r>
          <a:r>
            <a:rPr lang="zh-CN" altLang="en-US" dirty="0"/>
            <a:t>前端工具链学习兴趣小组； </a:t>
          </a:r>
        </a:p>
      </dgm:t>
    </dgm:pt>
    <dgm:pt modelId="{08A78B88-D97B-43A0-A184-A5ECFD0768A7}" type="parTrans" cxnId="{7FC786B7-3A6A-4B24-A1D8-AA329ED2BDD0}">
      <dgm:prSet/>
      <dgm:spPr/>
      <dgm:t>
        <a:bodyPr/>
        <a:lstStyle/>
        <a:p>
          <a:endParaRPr lang="zh-CN" altLang="en-US"/>
        </a:p>
      </dgm:t>
    </dgm:pt>
    <dgm:pt modelId="{B26C7FAC-2B66-40B6-921E-760B3A34C53F}" type="sibTrans" cxnId="{7FC786B7-3A6A-4B24-A1D8-AA329ED2BDD0}">
      <dgm:prSet/>
      <dgm:spPr/>
      <dgm:t>
        <a:bodyPr/>
        <a:lstStyle/>
        <a:p>
          <a:endParaRPr lang="zh-CN" altLang="en-US"/>
        </a:p>
      </dgm:t>
    </dgm:pt>
    <dgm:pt modelId="{8A5D6182-2D6A-43B9-80AC-F8B0562FC0F3}">
      <dgm:prSet/>
      <dgm:spPr/>
      <dgm:t>
        <a:bodyPr/>
        <a:lstStyle/>
        <a:p>
          <a:r>
            <a:rPr lang="en-US" altLang="zh-CN"/>
            <a:t>2. </a:t>
          </a:r>
          <a:r>
            <a:rPr lang="zh-CN" altLang="en-US"/>
            <a:t>逐步实现统一完善的前端开发工具； </a:t>
          </a:r>
        </a:p>
      </dgm:t>
    </dgm:pt>
    <dgm:pt modelId="{32211DB1-7FB1-469A-8A99-4CEB53B485A9}" type="parTrans" cxnId="{D115CB08-E0AB-4639-92C6-983A4FE61D34}">
      <dgm:prSet/>
      <dgm:spPr/>
      <dgm:t>
        <a:bodyPr/>
        <a:lstStyle/>
        <a:p>
          <a:endParaRPr lang="zh-CN" altLang="en-US"/>
        </a:p>
      </dgm:t>
    </dgm:pt>
    <dgm:pt modelId="{41A0A331-024B-4F0E-B37E-2B762265647F}" type="sibTrans" cxnId="{D115CB08-E0AB-4639-92C6-983A4FE61D34}">
      <dgm:prSet/>
      <dgm:spPr/>
      <dgm:t>
        <a:bodyPr/>
        <a:lstStyle/>
        <a:p>
          <a:endParaRPr lang="zh-CN" altLang="en-US"/>
        </a:p>
      </dgm:t>
    </dgm:pt>
    <dgm:pt modelId="{40BBE5EB-21D6-410A-88C3-2D454181A25F}">
      <dgm:prSet/>
      <dgm:spPr/>
      <dgm:t>
        <a:bodyPr/>
        <a:lstStyle/>
        <a:p>
          <a:r>
            <a:rPr lang="en-US" altLang="zh-CN" dirty="0"/>
            <a:t>3. </a:t>
          </a:r>
          <a:r>
            <a:rPr lang="zh-CN" altLang="en-US" dirty="0"/>
            <a:t>完成现有项目的开发工具重构； </a:t>
          </a:r>
        </a:p>
      </dgm:t>
    </dgm:pt>
    <dgm:pt modelId="{9195965D-2143-4295-B681-6548655B0AC1}" type="parTrans" cxnId="{C592A9B6-FC61-44C9-A83D-09997958F183}">
      <dgm:prSet/>
      <dgm:spPr/>
      <dgm:t>
        <a:bodyPr/>
        <a:lstStyle/>
        <a:p>
          <a:endParaRPr lang="zh-CN" altLang="en-US"/>
        </a:p>
      </dgm:t>
    </dgm:pt>
    <dgm:pt modelId="{8C0E6188-FA33-44C8-A469-D0F8A8FD0923}" type="sibTrans" cxnId="{C592A9B6-FC61-44C9-A83D-09997958F183}">
      <dgm:prSet/>
      <dgm:spPr/>
      <dgm:t>
        <a:bodyPr/>
        <a:lstStyle/>
        <a:p>
          <a:endParaRPr lang="zh-CN" altLang="en-US"/>
        </a:p>
      </dgm:t>
    </dgm:pt>
    <dgm:pt modelId="{6DE60A08-58C3-4ADC-87A0-25E81A023F21}">
      <dgm:prSet/>
      <dgm:spPr/>
      <dgm:t>
        <a:bodyPr/>
        <a:lstStyle/>
        <a:p>
          <a:r>
            <a:rPr lang="en-US" altLang="zh-CN" dirty="0"/>
            <a:t>4. </a:t>
          </a:r>
          <a:r>
            <a:rPr lang="zh-CN" altLang="en-US" dirty="0"/>
            <a:t>社区、推广与开源。 </a:t>
          </a:r>
        </a:p>
      </dgm:t>
    </dgm:pt>
    <dgm:pt modelId="{79D64420-B038-47F4-A2E1-94192FA308E4}" type="parTrans" cxnId="{8AE7A976-9BB5-4ABE-A3F2-A301DE636725}">
      <dgm:prSet/>
      <dgm:spPr/>
      <dgm:t>
        <a:bodyPr/>
        <a:lstStyle/>
        <a:p>
          <a:endParaRPr lang="zh-CN" altLang="en-US"/>
        </a:p>
      </dgm:t>
    </dgm:pt>
    <dgm:pt modelId="{40E40529-D87A-4A75-AFFD-10E60E4800D8}" type="sibTrans" cxnId="{8AE7A976-9BB5-4ABE-A3F2-A301DE636725}">
      <dgm:prSet/>
      <dgm:spPr/>
      <dgm:t>
        <a:bodyPr/>
        <a:lstStyle/>
        <a:p>
          <a:endParaRPr lang="zh-CN" altLang="en-US"/>
        </a:p>
      </dgm:t>
    </dgm:pt>
    <dgm:pt modelId="{DEAB4E16-ACF3-4329-BD60-CC345435C926}" type="pres">
      <dgm:prSet presAssocID="{6D382B09-3B94-4AE0-86F0-CFE304B66B3B}" presName="linear" presStyleCnt="0">
        <dgm:presLayoutVars>
          <dgm:animLvl val="lvl"/>
          <dgm:resizeHandles val="exact"/>
        </dgm:presLayoutVars>
      </dgm:prSet>
      <dgm:spPr/>
    </dgm:pt>
    <dgm:pt modelId="{E1C61B1B-E749-4682-ADE5-239471094EB2}" type="pres">
      <dgm:prSet presAssocID="{6E7A45CC-D1AD-412A-9A0B-4FB881D67692}" presName="parentText" presStyleLbl="node1" presStyleIdx="0" presStyleCnt="4">
        <dgm:presLayoutVars>
          <dgm:chMax val="0"/>
          <dgm:bulletEnabled val="1"/>
        </dgm:presLayoutVars>
      </dgm:prSet>
      <dgm:spPr/>
    </dgm:pt>
    <dgm:pt modelId="{9AA20E50-69AC-4AAA-95C7-9FE87E7F6D99}" type="pres">
      <dgm:prSet presAssocID="{B26C7FAC-2B66-40B6-921E-760B3A34C53F}" presName="spacer" presStyleCnt="0"/>
      <dgm:spPr/>
    </dgm:pt>
    <dgm:pt modelId="{8953C661-6A3D-46E5-911D-46B5BB403475}" type="pres">
      <dgm:prSet presAssocID="{8A5D6182-2D6A-43B9-80AC-F8B0562FC0F3}" presName="parentText" presStyleLbl="node1" presStyleIdx="1" presStyleCnt="4">
        <dgm:presLayoutVars>
          <dgm:chMax val="0"/>
          <dgm:bulletEnabled val="1"/>
        </dgm:presLayoutVars>
      </dgm:prSet>
      <dgm:spPr/>
    </dgm:pt>
    <dgm:pt modelId="{DBFD4B48-2B6E-43AB-A770-7D4721C84890}" type="pres">
      <dgm:prSet presAssocID="{41A0A331-024B-4F0E-B37E-2B762265647F}" presName="spacer" presStyleCnt="0"/>
      <dgm:spPr/>
    </dgm:pt>
    <dgm:pt modelId="{47310696-517D-4946-B40B-E66BA726ED57}" type="pres">
      <dgm:prSet presAssocID="{40BBE5EB-21D6-410A-88C3-2D454181A25F}" presName="parentText" presStyleLbl="node1" presStyleIdx="2" presStyleCnt="4">
        <dgm:presLayoutVars>
          <dgm:chMax val="0"/>
          <dgm:bulletEnabled val="1"/>
        </dgm:presLayoutVars>
      </dgm:prSet>
      <dgm:spPr/>
    </dgm:pt>
    <dgm:pt modelId="{0012738F-F3C1-4DD8-9F74-39CC1611AFBB}" type="pres">
      <dgm:prSet presAssocID="{8C0E6188-FA33-44C8-A469-D0F8A8FD0923}" presName="spacer" presStyleCnt="0"/>
      <dgm:spPr/>
    </dgm:pt>
    <dgm:pt modelId="{229F0F52-9089-44D5-9BF6-76367C32FF8A}" type="pres">
      <dgm:prSet presAssocID="{6DE60A08-58C3-4ADC-87A0-25E81A023F21}" presName="parentText" presStyleLbl="node1" presStyleIdx="3" presStyleCnt="4">
        <dgm:presLayoutVars>
          <dgm:chMax val="0"/>
          <dgm:bulletEnabled val="1"/>
        </dgm:presLayoutVars>
      </dgm:prSet>
      <dgm:spPr/>
    </dgm:pt>
  </dgm:ptLst>
  <dgm:cxnLst>
    <dgm:cxn modelId="{D115CB08-E0AB-4639-92C6-983A4FE61D34}" srcId="{6D382B09-3B94-4AE0-86F0-CFE304B66B3B}" destId="{8A5D6182-2D6A-43B9-80AC-F8B0562FC0F3}" srcOrd="1" destOrd="0" parTransId="{32211DB1-7FB1-469A-8A99-4CEB53B485A9}" sibTransId="{41A0A331-024B-4F0E-B37E-2B762265647F}"/>
    <dgm:cxn modelId="{B4C1C91A-A7C1-4290-9E35-A14A8A378962}" type="presOf" srcId="{8A5D6182-2D6A-43B9-80AC-F8B0562FC0F3}" destId="{8953C661-6A3D-46E5-911D-46B5BB403475}" srcOrd="0" destOrd="0" presId="urn:microsoft.com/office/officeart/2005/8/layout/vList2"/>
    <dgm:cxn modelId="{990A273F-055A-46F3-A300-F3F086661DED}" type="presOf" srcId="{6DE60A08-58C3-4ADC-87A0-25E81A023F21}" destId="{229F0F52-9089-44D5-9BF6-76367C32FF8A}" srcOrd="0" destOrd="0" presId="urn:microsoft.com/office/officeart/2005/8/layout/vList2"/>
    <dgm:cxn modelId="{8AE7A976-9BB5-4ABE-A3F2-A301DE636725}" srcId="{6D382B09-3B94-4AE0-86F0-CFE304B66B3B}" destId="{6DE60A08-58C3-4ADC-87A0-25E81A023F21}" srcOrd="3" destOrd="0" parTransId="{79D64420-B038-47F4-A2E1-94192FA308E4}" sibTransId="{40E40529-D87A-4A75-AFFD-10E60E4800D8}"/>
    <dgm:cxn modelId="{C985208D-5653-4FE8-A094-7A84ABE92D33}" type="presOf" srcId="{6D382B09-3B94-4AE0-86F0-CFE304B66B3B}" destId="{DEAB4E16-ACF3-4329-BD60-CC345435C926}" srcOrd="0" destOrd="0" presId="urn:microsoft.com/office/officeart/2005/8/layout/vList2"/>
    <dgm:cxn modelId="{359CD0A4-D430-419F-8395-63EC823C8D7B}" type="presOf" srcId="{6E7A45CC-D1AD-412A-9A0B-4FB881D67692}" destId="{E1C61B1B-E749-4682-ADE5-239471094EB2}" srcOrd="0" destOrd="0" presId="urn:microsoft.com/office/officeart/2005/8/layout/vList2"/>
    <dgm:cxn modelId="{C592A9B6-FC61-44C9-A83D-09997958F183}" srcId="{6D382B09-3B94-4AE0-86F0-CFE304B66B3B}" destId="{40BBE5EB-21D6-410A-88C3-2D454181A25F}" srcOrd="2" destOrd="0" parTransId="{9195965D-2143-4295-B681-6548655B0AC1}" sibTransId="{8C0E6188-FA33-44C8-A469-D0F8A8FD0923}"/>
    <dgm:cxn modelId="{7FC786B7-3A6A-4B24-A1D8-AA329ED2BDD0}" srcId="{6D382B09-3B94-4AE0-86F0-CFE304B66B3B}" destId="{6E7A45CC-D1AD-412A-9A0B-4FB881D67692}" srcOrd="0" destOrd="0" parTransId="{08A78B88-D97B-43A0-A184-A5ECFD0768A7}" sibTransId="{B26C7FAC-2B66-40B6-921E-760B3A34C53F}"/>
    <dgm:cxn modelId="{2CB589CD-1013-49D9-BF18-2B9EE1C1781A}" type="presOf" srcId="{40BBE5EB-21D6-410A-88C3-2D454181A25F}" destId="{47310696-517D-4946-B40B-E66BA726ED57}" srcOrd="0" destOrd="0" presId="urn:microsoft.com/office/officeart/2005/8/layout/vList2"/>
    <dgm:cxn modelId="{DF5F4A31-469C-47FA-9645-2CA0EBCDC246}" type="presParOf" srcId="{DEAB4E16-ACF3-4329-BD60-CC345435C926}" destId="{E1C61B1B-E749-4682-ADE5-239471094EB2}" srcOrd="0" destOrd="0" presId="urn:microsoft.com/office/officeart/2005/8/layout/vList2"/>
    <dgm:cxn modelId="{EA39A80F-0B3B-4206-863A-622E438F44B6}" type="presParOf" srcId="{DEAB4E16-ACF3-4329-BD60-CC345435C926}" destId="{9AA20E50-69AC-4AAA-95C7-9FE87E7F6D99}" srcOrd="1" destOrd="0" presId="urn:microsoft.com/office/officeart/2005/8/layout/vList2"/>
    <dgm:cxn modelId="{2762ACC6-A897-41F4-93F5-4CE16C745563}" type="presParOf" srcId="{DEAB4E16-ACF3-4329-BD60-CC345435C926}" destId="{8953C661-6A3D-46E5-911D-46B5BB403475}" srcOrd="2" destOrd="0" presId="urn:microsoft.com/office/officeart/2005/8/layout/vList2"/>
    <dgm:cxn modelId="{2FA692A6-0CB5-49E5-ABCA-7FBA70BA0AAC}" type="presParOf" srcId="{DEAB4E16-ACF3-4329-BD60-CC345435C926}" destId="{DBFD4B48-2B6E-43AB-A770-7D4721C84890}" srcOrd="3" destOrd="0" presId="urn:microsoft.com/office/officeart/2005/8/layout/vList2"/>
    <dgm:cxn modelId="{FE632D98-6E0E-4C20-90DF-482AC55FBD2E}" type="presParOf" srcId="{DEAB4E16-ACF3-4329-BD60-CC345435C926}" destId="{47310696-517D-4946-B40B-E66BA726ED57}" srcOrd="4" destOrd="0" presId="urn:microsoft.com/office/officeart/2005/8/layout/vList2"/>
    <dgm:cxn modelId="{DE48F86D-B7CD-4CE0-B9B1-1BD3525CC491}" type="presParOf" srcId="{DEAB4E16-ACF3-4329-BD60-CC345435C926}" destId="{0012738F-F3C1-4DD8-9F74-39CC1611AFBB}" srcOrd="5" destOrd="0" presId="urn:microsoft.com/office/officeart/2005/8/layout/vList2"/>
    <dgm:cxn modelId="{5DEADD6B-7234-45D7-B229-153530001EDA}" type="presParOf" srcId="{DEAB4E16-ACF3-4329-BD60-CC345435C926}" destId="{229F0F52-9089-44D5-9BF6-76367C32FF8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92E1F-3E8F-4AD1-B590-73479E9FB5C8}">
      <dsp:nvSpPr>
        <dsp:cNvPr id="0" name=""/>
        <dsp:cNvSpPr/>
      </dsp:nvSpPr>
      <dsp:spPr>
        <a:xfrm>
          <a:off x="0" y="501535"/>
          <a:ext cx="4515555" cy="63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1</a:t>
          </a:r>
          <a:r>
            <a:rPr lang="zh-CN" altLang="en-US" sz="2400" kern="1200" dirty="0"/>
            <a:t>、</a:t>
          </a:r>
          <a:r>
            <a:rPr lang="zh-CN" altLang="en-US" sz="2400" b="0" kern="1200" dirty="0"/>
            <a:t>缺乏统一的工程化最佳实践</a:t>
          </a:r>
          <a:endParaRPr lang="zh-CN" altLang="en-US" sz="2400" kern="1200" dirty="0"/>
        </a:p>
      </dsp:txBody>
      <dsp:txXfrm>
        <a:off x="30842" y="532377"/>
        <a:ext cx="4453871" cy="570115"/>
      </dsp:txXfrm>
    </dsp:sp>
    <dsp:sp modelId="{F4BF6E16-6B13-4263-86A9-FB65A98D0AEC}">
      <dsp:nvSpPr>
        <dsp:cNvPr id="0" name=""/>
        <dsp:cNvSpPr/>
      </dsp:nvSpPr>
      <dsp:spPr>
        <a:xfrm>
          <a:off x="0" y="1202455"/>
          <a:ext cx="4515555" cy="63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2</a:t>
          </a:r>
          <a:r>
            <a:rPr lang="zh-CN" altLang="en-US" sz="2400" kern="1200" dirty="0"/>
            <a:t>、</a:t>
          </a:r>
          <a:r>
            <a:rPr lang="zh-CN" altLang="en-US" sz="2400" b="0" kern="1200" dirty="0"/>
            <a:t>技术选型碎片化</a:t>
          </a:r>
          <a:endParaRPr lang="zh-CN" altLang="en-US" sz="2400" kern="1200" dirty="0"/>
        </a:p>
      </dsp:txBody>
      <dsp:txXfrm>
        <a:off x="30842" y="1233297"/>
        <a:ext cx="4453871" cy="570115"/>
      </dsp:txXfrm>
    </dsp:sp>
    <dsp:sp modelId="{CBFE8DE0-5923-4A03-BA72-BC5A4BB26CAE}">
      <dsp:nvSpPr>
        <dsp:cNvPr id="0" name=""/>
        <dsp:cNvSpPr/>
      </dsp:nvSpPr>
      <dsp:spPr>
        <a:xfrm>
          <a:off x="0" y="1903375"/>
          <a:ext cx="4515555" cy="63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4</a:t>
          </a:r>
          <a:r>
            <a:rPr lang="zh-CN" altLang="en-US" sz="2400" kern="1200" dirty="0"/>
            <a:t>、研发环节缺乏量化评估</a:t>
          </a:r>
        </a:p>
      </dsp:txBody>
      <dsp:txXfrm>
        <a:off x="30842" y="1934217"/>
        <a:ext cx="4453871" cy="570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35D9E-937D-437E-8ED0-39AF41B31BB0}">
      <dsp:nvSpPr>
        <dsp:cNvPr id="0" name=""/>
        <dsp:cNvSpPr/>
      </dsp:nvSpPr>
      <dsp:spPr>
        <a:xfrm>
          <a:off x="1431024" y="520439"/>
          <a:ext cx="3470632" cy="3470632"/>
        </a:xfrm>
        <a:prstGeom prst="blockArc">
          <a:avLst>
            <a:gd name="adj1" fmla="val 90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F62919-A2EE-452D-A37F-AC03CCDDC6E3}">
      <dsp:nvSpPr>
        <dsp:cNvPr id="0" name=""/>
        <dsp:cNvSpPr/>
      </dsp:nvSpPr>
      <dsp:spPr>
        <a:xfrm>
          <a:off x="1431024" y="520439"/>
          <a:ext cx="3470632" cy="3470632"/>
        </a:xfrm>
        <a:prstGeom prst="blockArc">
          <a:avLst>
            <a:gd name="adj1" fmla="val 1800000"/>
            <a:gd name="adj2" fmla="val 90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E689F9-9090-4792-A4EB-DD462E4C9E9B}">
      <dsp:nvSpPr>
        <dsp:cNvPr id="0" name=""/>
        <dsp:cNvSpPr/>
      </dsp:nvSpPr>
      <dsp:spPr>
        <a:xfrm>
          <a:off x="1431024" y="520439"/>
          <a:ext cx="3470632" cy="3470632"/>
        </a:xfrm>
        <a:prstGeom prst="blockArc">
          <a:avLst>
            <a:gd name="adj1" fmla="val 16200000"/>
            <a:gd name="adj2" fmla="val 1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7047E6-0EDE-4AE5-81DB-70FF7DEAF9C7}">
      <dsp:nvSpPr>
        <dsp:cNvPr id="0" name=""/>
        <dsp:cNvSpPr/>
      </dsp:nvSpPr>
      <dsp:spPr>
        <a:xfrm>
          <a:off x="2367025" y="1456439"/>
          <a:ext cx="1598631" cy="15986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三驾马车</a:t>
          </a:r>
        </a:p>
      </dsp:txBody>
      <dsp:txXfrm>
        <a:off x="2601139" y="1690553"/>
        <a:ext cx="1130403" cy="1130403"/>
      </dsp:txXfrm>
    </dsp:sp>
    <dsp:sp modelId="{AEF530E9-0EDE-4AB8-80D6-23F1DA58AC8D}">
      <dsp:nvSpPr>
        <dsp:cNvPr id="0" name=""/>
        <dsp:cNvSpPr/>
      </dsp:nvSpPr>
      <dsp:spPr>
        <a:xfrm>
          <a:off x="2606820" y="1203"/>
          <a:ext cx="1119041" cy="1119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create-react-app</a:t>
          </a:r>
          <a:endParaRPr lang="zh-CN" altLang="en-US" sz="1600" kern="1200" dirty="0"/>
        </a:p>
      </dsp:txBody>
      <dsp:txXfrm>
        <a:off x="2770700" y="165083"/>
        <a:ext cx="791281" cy="791281"/>
      </dsp:txXfrm>
    </dsp:sp>
    <dsp:sp modelId="{85A34C86-17A3-42DC-BFD6-3D7AD639F6D4}">
      <dsp:nvSpPr>
        <dsp:cNvPr id="0" name=""/>
        <dsp:cNvSpPr/>
      </dsp:nvSpPr>
      <dsp:spPr>
        <a:xfrm>
          <a:off x="4074759" y="2543749"/>
          <a:ext cx="1119041" cy="1119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err="1"/>
            <a:t>vue</a:t>
          </a:r>
          <a:r>
            <a:rPr lang="en-US" altLang="zh-CN" sz="1600" kern="1200" dirty="0"/>
            <a:t>-cli</a:t>
          </a:r>
          <a:endParaRPr lang="zh-CN" altLang="en-US" sz="1600" kern="1200" dirty="0"/>
        </a:p>
      </dsp:txBody>
      <dsp:txXfrm>
        <a:off x="4238639" y="2707629"/>
        <a:ext cx="791281" cy="791281"/>
      </dsp:txXfrm>
    </dsp:sp>
    <dsp:sp modelId="{640CF837-3FA0-4A51-917E-791C95876C16}">
      <dsp:nvSpPr>
        <dsp:cNvPr id="0" name=""/>
        <dsp:cNvSpPr/>
      </dsp:nvSpPr>
      <dsp:spPr>
        <a:xfrm>
          <a:off x="1138880" y="2543749"/>
          <a:ext cx="1119041" cy="1119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ng-cli</a:t>
          </a:r>
          <a:endParaRPr lang="zh-CN" altLang="en-US" sz="1600" kern="1200" dirty="0"/>
        </a:p>
      </dsp:txBody>
      <dsp:txXfrm>
        <a:off x="1302760" y="2707629"/>
        <a:ext cx="791281" cy="791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11E66-9401-4DF1-B4C4-30462CA3AE66}">
      <dsp:nvSpPr>
        <dsp:cNvPr id="0" name=""/>
        <dsp:cNvSpPr/>
      </dsp:nvSpPr>
      <dsp:spPr>
        <a:xfrm>
          <a:off x="0" y="0"/>
          <a:ext cx="60169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DC4C4C-608F-4086-A7C2-5C3C235915F1}">
      <dsp:nvSpPr>
        <dsp:cNvPr id="0" name=""/>
        <dsp:cNvSpPr/>
      </dsp:nvSpPr>
      <dsp:spPr>
        <a:xfrm>
          <a:off x="0" y="0"/>
          <a:ext cx="1203395" cy="425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altLang="en-US" sz="4200" kern="1200" dirty="0"/>
            <a:t>统一开发工具</a:t>
          </a:r>
        </a:p>
      </dsp:txBody>
      <dsp:txXfrm>
        <a:off x="0" y="0"/>
        <a:ext cx="1203395" cy="4258734"/>
      </dsp:txXfrm>
    </dsp:sp>
    <dsp:sp modelId="{0657C3ED-718F-4DDF-AFAC-5AB775FB5A22}">
      <dsp:nvSpPr>
        <dsp:cNvPr id="0" name=""/>
        <dsp:cNvSpPr/>
      </dsp:nvSpPr>
      <dsp:spPr>
        <a:xfrm>
          <a:off x="1293650" y="50062"/>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1</a:t>
          </a:r>
          <a:r>
            <a:rPr lang="zh-CN" altLang="en-US" sz="4200" kern="1200" dirty="0">
              <a:effectLst/>
            </a:rPr>
            <a:t>、最佳实践</a:t>
          </a:r>
          <a:endParaRPr lang="zh-CN" altLang="en-US" sz="4200" kern="1200" dirty="0"/>
        </a:p>
      </dsp:txBody>
      <dsp:txXfrm>
        <a:off x="1293650" y="50062"/>
        <a:ext cx="4723326" cy="1001259"/>
      </dsp:txXfrm>
    </dsp:sp>
    <dsp:sp modelId="{25049B9C-D3C4-406D-854E-B5438446D433}">
      <dsp:nvSpPr>
        <dsp:cNvPr id="0" name=""/>
        <dsp:cNvSpPr/>
      </dsp:nvSpPr>
      <dsp:spPr>
        <a:xfrm>
          <a:off x="1203395" y="1051322"/>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6AFAFB-6417-445B-95E8-42D0F5C72874}">
      <dsp:nvSpPr>
        <dsp:cNvPr id="0" name=""/>
        <dsp:cNvSpPr/>
      </dsp:nvSpPr>
      <dsp:spPr>
        <a:xfrm>
          <a:off x="1293650" y="1101385"/>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2</a:t>
          </a:r>
          <a:r>
            <a:rPr lang="zh-CN" altLang="en-US" sz="4200" kern="1200" dirty="0">
              <a:effectLst/>
            </a:rPr>
            <a:t>、降低开发成本</a:t>
          </a:r>
          <a:endParaRPr lang="zh-CN" altLang="en-US" sz="4200" kern="1200" dirty="0"/>
        </a:p>
      </dsp:txBody>
      <dsp:txXfrm>
        <a:off x="1293650" y="1101385"/>
        <a:ext cx="4723326" cy="1001259"/>
      </dsp:txXfrm>
    </dsp:sp>
    <dsp:sp modelId="{C67CD9D4-33CD-40FF-AA34-97E2B7E4516E}">
      <dsp:nvSpPr>
        <dsp:cNvPr id="0" name=""/>
        <dsp:cNvSpPr/>
      </dsp:nvSpPr>
      <dsp:spPr>
        <a:xfrm>
          <a:off x="1203395" y="2102645"/>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864FB7-B8B1-4717-BE35-64161E3DB156}">
      <dsp:nvSpPr>
        <dsp:cNvPr id="0" name=""/>
        <dsp:cNvSpPr/>
      </dsp:nvSpPr>
      <dsp:spPr>
        <a:xfrm>
          <a:off x="1293650" y="2152708"/>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3</a:t>
          </a:r>
          <a:r>
            <a:rPr lang="zh-CN" altLang="en-US" sz="4200" kern="1200" dirty="0">
              <a:effectLst/>
            </a:rPr>
            <a:t>、统一技术选型</a:t>
          </a:r>
          <a:endParaRPr lang="zh-CN" altLang="en-US" sz="4200" kern="1200" dirty="0"/>
        </a:p>
      </dsp:txBody>
      <dsp:txXfrm>
        <a:off x="1293650" y="2152708"/>
        <a:ext cx="4723326" cy="1001259"/>
      </dsp:txXfrm>
    </dsp:sp>
    <dsp:sp modelId="{D185171F-2AD9-4349-AF1D-2DA4C90F0B76}">
      <dsp:nvSpPr>
        <dsp:cNvPr id="0" name=""/>
        <dsp:cNvSpPr/>
      </dsp:nvSpPr>
      <dsp:spPr>
        <a:xfrm>
          <a:off x="1203395" y="3153968"/>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8C89DB-487A-4753-AC08-C3746371511F}">
      <dsp:nvSpPr>
        <dsp:cNvPr id="0" name=""/>
        <dsp:cNvSpPr/>
      </dsp:nvSpPr>
      <dsp:spPr>
        <a:xfrm>
          <a:off x="1293650" y="3204031"/>
          <a:ext cx="4723326" cy="1001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altLang="zh-CN" sz="4200" kern="1200" dirty="0">
              <a:effectLst/>
            </a:rPr>
            <a:t>4</a:t>
          </a:r>
          <a:r>
            <a:rPr lang="zh-CN" altLang="en-US" sz="4200" kern="1200" dirty="0">
              <a:effectLst/>
            </a:rPr>
            <a:t>、工程质量量化</a:t>
          </a:r>
          <a:endParaRPr lang="zh-CN" altLang="en-US" sz="4200" kern="1200" dirty="0"/>
        </a:p>
      </dsp:txBody>
      <dsp:txXfrm>
        <a:off x="1293650" y="3204031"/>
        <a:ext cx="4723326" cy="1001259"/>
      </dsp:txXfrm>
    </dsp:sp>
    <dsp:sp modelId="{71AA3756-7486-4DB3-BA26-4B7177A6AA48}">
      <dsp:nvSpPr>
        <dsp:cNvPr id="0" name=""/>
        <dsp:cNvSpPr/>
      </dsp:nvSpPr>
      <dsp:spPr>
        <a:xfrm>
          <a:off x="1203395" y="4205291"/>
          <a:ext cx="481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E8F96-DEBE-4805-AD9C-3CE0725B95CC}">
      <dsp:nvSpPr>
        <dsp:cNvPr id="0" name=""/>
        <dsp:cNvSpPr/>
      </dsp:nvSpPr>
      <dsp:spPr>
        <a:xfrm>
          <a:off x="0" y="1098"/>
          <a:ext cx="110343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E9207-8E6D-4EA6-9376-C9972C4B9B21}">
      <dsp:nvSpPr>
        <dsp:cNvPr id="0" name=""/>
        <dsp:cNvSpPr/>
      </dsp:nvSpPr>
      <dsp:spPr>
        <a:xfrm>
          <a:off x="0" y="1098"/>
          <a:ext cx="2206875" cy="74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altLang="zh-CN" sz="3100" kern="1200" dirty="0"/>
            <a:t>clean</a:t>
          </a:r>
          <a:endParaRPr lang="zh-CN" altLang="en-US" sz="3100" kern="1200" dirty="0"/>
        </a:p>
      </dsp:txBody>
      <dsp:txXfrm>
        <a:off x="0" y="1098"/>
        <a:ext cx="2206875" cy="749080"/>
      </dsp:txXfrm>
    </dsp:sp>
    <dsp:sp modelId="{D6EF2CA1-0FEA-422E-854D-D35E63103EA6}">
      <dsp:nvSpPr>
        <dsp:cNvPr id="0" name=""/>
        <dsp:cNvSpPr/>
      </dsp:nvSpPr>
      <dsp:spPr>
        <a:xfrm>
          <a:off x="2372390" y="35114"/>
          <a:ext cx="8661985" cy="68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altLang="zh-CN" sz="1700" kern="1200" dirty="0"/>
            <a:t>pre-</a:t>
          </a:r>
          <a:r>
            <a:rPr lang="en-US" altLang="zh-CN" sz="1700" kern="1200" dirty="0" err="1"/>
            <a:t>celan</a:t>
          </a:r>
          <a:r>
            <a:rPr lang="en-US" altLang="zh-CN" sz="1700" kern="1200" dirty="0"/>
            <a:t> =&gt;clean =&gt; post-clean</a:t>
          </a:r>
          <a:endParaRPr lang="zh-CN" altLang="en-US" sz="1700" kern="1200" dirty="0"/>
        </a:p>
      </dsp:txBody>
      <dsp:txXfrm>
        <a:off x="2372390" y="35114"/>
        <a:ext cx="8661985" cy="680317"/>
      </dsp:txXfrm>
    </dsp:sp>
    <dsp:sp modelId="{13DBE07E-D91A-439C-9E86-44A8F662D2E1}">
      <dsp:nvSpPr>
        <dsp:cNvPr id="0" name=""/>
        <dsp:cNvSpPr/>
      </dsp:nvSpPr>
      <dsp:spPr>
        <a:xfrm>
          <a:off x="2206875" y="715431"/>
          <a:ext cx="8827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D75B54-10F0-456E-929E-2BA6F141297E}">
      <dsp:nvSpPr>
        <dsp:cNvPr id="0" name=""/>
        <dsp:cNvSpPr/>
      </dsp:nvSpPr>
      <dsp:spPr>
        <a:xfrm>
          <a:off x="0" y="750178"/>
          <a:ext cx="110343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7BF657-C599-4329-8A8A-8EB1BB7EEA53}">
      <dsp:nvSpPr>
        <dsp:cNvPr id="0" name=""/>
        <dsp:cNvSpPr/>
      </dsp:nvSpPr>
      <dsp:spPr>
        <a:xfrm>
          <a:off x="0" y="750178"/>
          <a:ext cx="2206875" cy="74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altLang="zh-CN" sz="3100" kern="1200" dirty="0"/>
            <a:t>default</a:t>
          </a:r>
          <a:endParaRPr lang="zh-CN" altLang="en-US" sz="3100" kern="1200" dirty="0"/>
        </a:p>
      </dsp:txBody>
      <dsp:txXfrm>
        <a:off x="0" y="750178"/>
        <a:ext cx="2206875" cy="749080"/>
      </dsp:txXfrm>
    </dsp:sp>
    <dsp:sp modelId="{DECDF1B3-8226-4DC5-82AF-B0ED3F42254A}">
      <dsp:nvSpPr>
        <dsp:cNvPr id="0" name=""/>
        <dsp:cNvSpPr/>
      </dsp:nvSpPr>
      <dsp:spPr>
        <a:xfrm>
          <a:off x="2372390" y="784194"/>
          <a:ext cx="8661985" cy="68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altLang="zh-CN" sz="1700" kern="1200" dirty="0"/>
            <a:t>validate =&gt; initialize =&gt; generate =&gt; process =&gt; compile =&gt; test =&gt; package =&gt; verify =&gt; install =&gt; deploy</a:t>
          </a:r>
          <a:endParaRPr lang="zh-CN" altLang="en-US" sz="1700" kern="1200" dirty="0"/>
        </a:p>
      </dsp:txBody>
      <dsp:txXfrm>
        <a:off x="2372390" y="784194"/>
        <a:ext cx="8661985" cy="680317"/>
      </dsp:txXfrm>
    </dsp:sp>
    <dsp:sp modelId="{7716406E-6FE5-4BB7-957B-AE079D6D53B0}">
      <dsp:nvSpPr>
        <dsp:cNvPr id="0" name=""/>
        <dsp:cNvSpPr/>
      </dsp:nvSpPr>
      <dsp:spPr>
        <a:xfrm>
          <a:off x="2206875" y="1464511"/>
          <a:ext cx="8827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3850A1-9C68-4783-AB58-B6EFFEA0C1D5}">
      <dsp:nvSpPr>
        <dsp:cNvPr id="0" name=""/>
        <dsp:cNvSpPr/>
      </dsp:nvSpPr>
      <dsp:spPr>
        <a:xfrm>
          <a:off x="0" y="1499259"/>
          <a:ext cx="110343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7C4B8-CF40-466F-AD8C-3E5C1834FECE}">
      <dsp:nvSpPr>
        <dsp:cNvPr id="0" name=""/>
        <dsp:cNvSpPr/>
      </dsp:nvSpPr>
      <dsp:spPr>
        <a:xfrm>
          <a:off x="0" y="1499259"/>
          <a:ext cx="2206875" cy="74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altLang="zh-CN" sz="3100" kern="1200" dirty="0"/>
            <a:t>site</a:t>
          </a:r>
          <a:endParaRPr lang="zh-CN" altLang="en-US" sz="3100" kern="1200" dirty="0"/>
        </a:p>
      </dsp:txBody>
      <dsp:txXfrm>
        <a:off x="0" y="1499259"/>
        <a:ext cx="2206875" cy="749080"/>
      </dsp:txXfrm>
    </dsp:sp>
    <dsp:sp modelId="{CBE06C9A-3220-41E7-8DD3-C0D3C7465273}">
      <dsp:nvSpPr>
        <dsp:cNvPr id="0" name=""/>
        <dsp:cNvSpPr/>
      </dsp:nvSpPr>
      <dsp:spPr>
        <a:xfrm>
          <a:off x="2372390" y="1533275"/>
          <a:ext cx="8661985" cy="68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altLang="zh-CN" sz="1700" kern="1200" dirty="0"/>
            <a:t>pre-site =&gt; site =&gt; post-site =&gt; site-deploy</a:t>
          </a:r>
          <a:endParaRPr lang="zh-CN" altLang="en-US" sz="1700" kern="1200" dirty="0"/>
        </a:p>
      </dsp:txBody>
      <dsp:txXfrm>
        <a:off x="2372390" y="1533275"/>
        <a:ext cx="8661985" cy="680317"/>
      </dsp:txXfrm>
    </dsp:sp>
    <dsp:sp modelId="{3B4BE678-98B2-413B-9033-BF06F8184AAA}">
      <dsp:nvSpPr>
        <dsp:cNvPr id="0" name=""/>
        <dsp:cNvSpPr/>
      </dsp:nvSpPr>
      <dsp:spPr>
        <a:xfrm>
          <a:off x="2206875" y="2213592"/>
          <a:ext cx="88275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135ED-6D8D-4DDC-937C-BA1B3EBE22F5}">
      <dsp:nvSpPr>
        <dsp:cNvPr id="0" name=""/>
        <dsp:cNvSpPr/>
      </dsp:nvSpPr>
      <dsp:spPr>
        <a:xfrm>
          <a:off x="0" y="9026"/>
          <a:ext cx="8421511"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altLang="zh-CN" sz="2900" kern="1200" dirty="0" err="1"/>
            <a:t>rome</a:t>
          </a:r>
          <a:endParaRPr lang="zh-CN" altLang="en-US" sz="2900" kern="1200" dirty="0"/>
        </a:p>
      </dsp:txBody>
      <dsp:txXfrm>
        <a:off x="37267" y="46293"/>
        <a:ext cx="8346977" cy="688891"/>
      </dsp:txXfrm>
    </dsp:sp>
    <dsp:sp modelId="{92124E45-DFC6-4CDC-9624-783F244A400E}">
      <dsp:nvSpPr>
        <dsp:cNvPr id="0" name=""/>
        <dsp:cNvSpPr/>
      </dsp:nvSpPr>
      <dsp:spPr>
        <a:xfrm>
          <a:off x="0" y="855971"/>
          <a:ext cx="8421511"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neutrinojs</a:t>
          </a:r>
          <a:endParaRPr lang="zh-CN" altLang="en-US" sz="2900" kern="1200" dirty="0"/>
        </a:p>
      </dsp:txBody>
      <dsp:txXfrm>
        <a:off x="37267" y="893238"/>
        <a:ext cx="8346977" cy="688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61B1B-E749-4682-ADE5-239471094EB2}">
      <dsp:nvSpPr>
        <dsp:cNvPr id="0" name=""/>
        <dsp:cNvSpPr/>
      </dsp:nvSpPr>
      <dsp:spPr>
        <a:xfrm>
          <a:off x="0" y="30274"/>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dirty="0"/>
            <a:t>1. </a:t>
          </a:r>
          <a:r>
            <a:rPr lang="zh-CN" altLang="en-US" sz="3100" kern="1200" dirty="0"/>
            <a:t>前端工具链学习兴趣小组； </a:t>
          </a:r>
        </a:p>
      </dsp:txBody>
      <dsp:txXfrm>
        <a:off x="39837" y="70111"/>
        <a:ext cx="8048326" cy="736401"/>
      </dsp:txXfrm>
    </dsp:sp>
    <dsp:sp modelId="{8953C661-6A3D-46E5-911D-46B5BB403475}">
      <dsp:nvSpPr>
        <dsp:cNvPr id="0" name=""/>
        <dsp:cNvSpPr/>
      </dsp:nvSpPr>
      <dsp:spPr>
        <a:xfrm>
          <a:off x="0" y="935630"/>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a:t>2. </a:t>
          </a:r>
          <a:r>
            <a:rPr lang="zh-CN" altLang="en-US" sz="3100" kern="1200"/>
            <a:t>逐步实现统一完善的前端开发工具； </a:t>
          </a:r>
        </a:p>
      </dsp:txBody>
      <dsp:txXfrm>
        <a:off x="39837" y="975467"/>
        <a:ext cx="8048326" cy="736401"/>
      </dsp:txXfrm>
    </dsp:sp>
    <dsp:sp modelId="{47310696-517D-4946-B40B-E66BA726ED57}">
      <dsp:nvSpPr>
        <dsp:cNvPr id="0" name=""/>
        <dsp:cNvSpPr/>
      </dsp:nvSpPr>
      <dsp:spPr>
        <a:xfrm>
          <a:off x="0" y="1840985"/>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dirty="0"/>
            <a:t>3. </a:t>
          </a:r>
          <a:r>
            <a:rPr lang="zh-CN" altLang="en-US" sz="3100" kern="1200" dirty="0"/>
            <a:t>完成现有项目的开发工具重构； </a:t>
          </a:r>
        </a:p>
      </dsp:txBody>
      <dsp:txXfrm>
        <a:off x="39837" y="1880822"/>
        <a:ext cx="8048326" cy="736401"/>
      </dsp:txXfrm>
    </dsp:sp>
    <dsp:sp modelId="{229F0F52-9089-44D5-9BF6-76367C32FF8A}">
      <dsp:nvSpPr>
        <dsp:cNvPr id="0" name=""/>
        <dsp:cNvSpPr/>
      </dsp:nvSpPr>
      <dsp:spPr>
        <a:xfrm>
          <a:off x="0" y="2746340"/>
          <a:ext cx="8128000" cy="816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zh-CN" sz="3100" kern="1200" dirty="0"/>
            <a:t>4. </a:t>
          </a:r>
          <a:r>
            <a:rPr lang="zh-CN" altLang="en-US" sz="3100" kern="1200" dirty="0"/>
            <a:t>社区、推广与开源。 </a:t>
          </a:r>
        </a:p>
      </dsp:txBody>
      <dsp:txXfrm>
        <a:off x="39837" y="2786177"/>
        <a:ext cx="8048326" cy="736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59213-EE10-4BBC-B8A6-75AE30B273F0}" type="datetimeFigureOut">
              <a:rPr lang="zh-CN" altLang="en-US" smtClean="0"/>
              <a:t>2020/9/10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1352B-B693-4607-8E1D-3CCD29CB1A37}" type="slidenum">
              <a:rPr lang="zh-CN" altLang="en-US" smtClean="0"/>
              <a:t>‹#›</a:t>
            </a:fld>
            <a:endParaRPr lang="zh-CN" altLang="en-US"/>
          </a:p>
        </p:txBody>
      </p:sp>
    </p:spTree>
    <p:extLst>
      <p:ext uri="{BB962C8B-B14F-4D97-AF65-F5344CB8AC3E}">
        <p14:creationId xmlns:p14="http://schemas.microsoft.com/office/powerpoint/2010/main" val="3656353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p.weixin.qq.com/s?__biz=MzUxMzcxMzE5Ng==&amp;mid=2247499390&amp;idx=1&amp;sn=476adc7dabb363742cbf85002e1afda7"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在以前，前端的开发工作在一些场景下被认为只是日常的一项简单工作，或只是某个项目的</a:t>
            </a:r>
            <a:r>
              <a:rPr lang="en-US" altLang="zh-CN" dirty="0">
                <a:effectLst/>
              </a:rPr>
              <a:t>"</a:t>
            </a:r>
            <a:r>
              <a:rPr lang="zh-CN" altLang="en-US" dirty="0">
                <a:effectLst/>
              </a:rPr>
              <a:t>附属品</a:t>
            </a:r>
            <a:r>
              <a:rPr lang="en-US" altLang="zh-CN" dirty="0">
                <a:effectLst/>
              </a:rPr>
              <a:t>"</a:t>
            </a:r>
            <a:r>
              <a:rPr lang="zh-CN" altLang="en-US" dirty="0">
                <a:effectLst/>
              </a:rPr>
              <a:t>，并没有被当做一个</a:t>
            </a:r>
            <a:r>
              <a:rPr lang="en-US" altLang="zh-CN" dirty="0">
                <a:effectLst/>
              </a:rPr>
              <a:t>"</a:t>
            </a:r>
            <a:r>
              <a:rPr lang="zh-CN" altLang="en-US" dirty="0">
                <a:effectLst/>
              </a:rPr>
              <a:t>软件</a:t>
            </a:r>
            <a:r>
              <a:rPr lang="en-US" altLang="zh-CN" dirty="0">
                <a:effectLst/>
              </a:rPr>
              <a:t>"</a:t>
            </a:r>
            <a:r>
              <a:rPr lang="zh-CN" altLang="en-US" dirty="0">
                <a:effectLst/>
              </a:rPr>
              <a:t>而认真对待（无论是产品负责人还是开发者）。但随着前端业务日益复杂化和多元化，前端开发已经由以“网页”模式为主转变为以“应用”模式为主了。现在随便找个前端项目，都已经不是过去的拼个页面加和搞几个</a:t>
            </a:r>
            <a:r>
              <a:rPr lang="en-US" altLang="zh-CN" dirty="0">
                <a:effectLst/>
              </a:rPr>
              <a:t>jQuery</a:t>
            </a:r>
            <a:r>
              <a:rPr lang="zh-CN" altLang="en-US" dirty="0">
                <a:effectLst/>
              </a:rPr>
              <a:t>插件就能完成的了。工程复杂了就会产生许多问题，比如：如何进行高效的多人协作？如何保证项目的可维护性？如何提高项目的开发质量？</a:t>
            </a:r>
            <a:r>
              <a:rPr lang="en-US" altLang="zh-CN" dirty="0">
                <a:effectLst/>
              </a:rPr>
              <a:t>...</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3</a:t>
            </a:fld>
            <a:endParaRPr lang="zh-CN" altLang="en-US"/>
          </a:p>
        </p:txBody>
      </p:sp>
    </p:spTree>
    <p:extLst>
      <p:ext uri="{BB962C8B-B14F-4D97-AF65-F5344CB8AC3E}">
        <p14:creationId xmlns:p14="http://schemas.microsoft.com/office/powerpoint/2010/main" val="293509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 但是每个人对前端工程化的认识不同，而这取决于个人的开发工作经验和业务背景。有经验的开发人员可能会选择从零开始搭建一套项目开发框架，其他有些会选择从 </a:t>
            </a:r>
            <a:r>
              <a:rPr lang="en-US" altLang="zh-CN" b="0" dirty="0" err="1">
                <a:solidFill>
                  <a:srgbClr val="F6F6F4"/>
                </a:solidFill>
                <a:effectLst/>
                <a:latin typeface="Consolas" panose="020B0609020204030204" pitchFamily="49" charset="0"/>
              </a:rPr>
              <a:t>Github</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下载别人分享的项目开发模板，或者直接从 </a:t>
            </a:r>
            <a:r>
              <a:rPr lang="en-US" altLang="zh-CN" b="0" dirty="0">
                <a:solidFill>
                  <a:srgbClr val="F6F6F4"/>
                </a:solidFill>
                <a:effectLst/>
                <a:latin typeface="Consolas" panose="020B0609020204030204" pitchFamily="49" charset="0"/>
              </a:rPr>
              <a:t>hello world </a:t>
            </a:r>
            <a:r>
              <a:rPr lang="zh-CN" altLang="en-US" b="0" dirty="0">
                <a:solidFill>
                  <a:srgbClr val="F6F6F4"/>
                </a:solidFill>
                <a:effectLst/>
                <a:latin typeface="Consolas" panose="020B0609020204030204" pitchFamily="49" charset="0"/>
              </a:rPr>
              <a:t>开始勉强的把代码写下去。一个项目的工程化实践情况，很大程度上受限于开发人员的技术水平。</a:t>
            </a:r>
          </a:p>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  如上图所示是一个前端项目开发工作流涉及到的技术面和需要做选型的大致情况（脚手架、依赖管理、构建工具、代码审查和自动化测试等）。能够要从左到右要做到面面俱到的开发人员是非常少的，你不仅仅有要知道完整开发工作流各个环节的存在和必要性，还要知道各个环节可以采纳技术的优缺点和使用场景。</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a:p>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12</a:t>
            </a:fld>
            <a:endParaRPr lang="zh-CN" altLang="en-US"/>
          </a:p>
        </p:txBody>
      </p:sp>
    </p:spTree>
    <p:extLst>
      <p:ext uri="{BB962C8B-B14F-4D97-AF65-F5344CB8AC3E}">
        <p14:creationId xmlns:p14="http://schemas.microsoft.com/office/powerpoint/2010/main" val="1187827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6F6F4"/>
                </a:solidFill>
                <a:effectLst/>
                <a:latin typeface="Consolas" panose="020B0609020204030204" pitchFamily="49" charset="0"/>
              </a:rPr>
              <a:t> 其实近几年来，各个前端开发框架都逐渐维护和完善了自己的命令行工具和项目脚手架，</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有 </a:t>
            </a:r>
            <a:r>
              <a:rPr lang="en-US" altLang="zh-CN" b="0" dirty="0">
                <a:solidFill>
                  <a:srgbClr val="F6F6F4"/>
                </a:solidFill>
                <a:effectLst/>
                <a:latin typeface="Consolas" panose="020B0609020204030204" pitchFamily="49" charset="0"/>
              </a:rPr>
              <a:t>create-react-app</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Vue </a:t>
            </a:r>
            <a:r>
              <a:rPr lang="zh-CN" altLang="en-US" b="0" dirty="0">
                <a:solidFill>
                  <a:srgbClr val="F6F6F4"/>
                </a:solidFill>
                <a:effectLst/>
                <a:latin typeface="Consolas" panose="020B0609020204030204" pitchFamily="49" charset="0"/>
              </a:rPr>
              <a:t>由 </a:t>
            </a:r>
            <a:r>
              <a:rPr lang="en-US" altLang="zh-CN" b="0" dirty="0" err="1">
                <a:solidFill>
                  <a:srgbClr val="F6F6F4"/>
                </a:solidFill>
                <a:effectLst/>
                <a:latin typeface="Consolas" panose="020B0609020204030204" pitchFamily="49" charset="0"/>
              </a:rPr>
              <a:t>vue</a:t>
            </a:r>
            <a:r>
              <a:rPr lang="en-US" altLang="zh-CN" b="0" dirty="0">
                <a:solidFill>
                  <a:srgbClr val="F6F6F4"/>
                </a:solidFill>
                <a:effectLst/>
                <a:latin typeface="Consolas" panose="020B0609020204030204" pitchFamily="49" charset="0"/>
              </a:rPr>
              <a:t>-cli</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Angular </a:t>
            </a:r>
            <a:r>
              <a:rPr lang="zh-CN" altLang="en-US" b="0" dirty="0">
                <a:solidFill>
                  <a:srgbClr val="F6F6F4"/>
                </a:solidFill>
                <a:effectLst/>
                <a:latin typeface="Consolas" panose="020B0609020204030204" pitchFamily="49" charset="0"/>
              </a:rPr>
              <a:t>有 </a:t>
            </a:r>
            <a:r>
              <a:rPr lang="en-US" altLang="zh-CN" b="0" dirty="0">
                <a:solidFill>
                  <a:srgbClr val="F6F6F4"/>
                </a:solidFill>
                <a:effectLst/>
                <a:latin typeface="Consolas" panose="020B0609020204030204" pitchFamily="49" charset="0"/>
              </a:rPr>
              <a:t>ng-cli</a:t>
            </a:r>
            <a:r>
              <a:rPr lang="zh-CN" altLang="en-US" b="0" dirty="0">
                <a:solidFill>
                  <a:srgbClr val="F6F6F4"/>
                </a:solidFill>
                <a:effectLst/>
                <a:latin typeface="Consolas" panose="020B0609020204030204" pitchFamily="49" charset="0"/>
              </a:rPr>
              <a:t>，这些默认配置好的最佳实践方案已经大大改善了这一现状。但是每个公司都存在特殊业务场景，官方的工具可能无法满足特殊的业务需求，而像 </a:t>
            </a:r>
            <a:r>
              <a:rPr lang="en-US" altLang="zh-CN" b="0" dirty="0">
                <a:solidFill>
                  <a:srgbClr val="F6F6F4"/>
                </a:solidFill>
                <a:effectLst/>
                <a:latin typeface="Consolas" panose="020B0609020204030204" pitchFamily="49" charset="0"/>
              </a:rPr>
              <a:t>create-react-app </a:t>
            </a:r>
            <a:r>
              <a:rPr lang="zh-CN" altLang="en-US" b="0" dirty="0">
                <a:solidFill>
                  <a:srgbClr val="F6F6F4"/>
                </a:solidFill>
                <a:effectLst/>
                <a:latin typeface="Consolas" panose="020B0609020204030204" pitchFamily="49" charset="0"/>
              </a:rPr>
              <a:t>这种没有提供定制化配置选项的工具常常给开发人员带来困扰，</a:t>
            </a:r>
            <a:r>
              <a:rPr lang="en-US" altLang="zh-CN" b="0" dirty="0">
                <a:solidFill>
                  <a:srgbClr val="F6F6F4"/>
                </a:solidFill>
                <a:effectLst/>
                <a:latin typeface="Consolas" panose="020B0609020204030204" pitchFamily="49" charset="0"/>
              </a:rPr>
              <a:t>Google </a:t>
            </a:r>
            <a:r>
              <a:rPr lang="zh-CN" altLang="en-US" b="0" dirty="0">
                <a:solidFill>
                  <a:srgbClr val="F6F6F4"/>
                </a:solidFill>
                <a:effectLst/>
                <a:latin typeface="Consolas" panose="020B0609020204030204" pitchFamily="49" charset="0"/>
              </a:rPr>
              <a:t>和 </a:t>
            </a:r>
            <a:r>
              <a:rPr lang="en-US" altLang="zh-CN" b="0" dirty="0">
                <a:solidFill>
                  <a:srgbClr val="F6F6F4"/>
                </a:solidFill>
                <a:effectLst/>
                <a:latin typeface="Consolas" panose="020B0609020204030204" pitchFamily="49" charset="0"/>
              </a:rPr>
              <a:t>Stack Overflow </a:t>
            </a:r>
            <a:r>
              <a:rPr lang="zh-CN" altLang="en-US" b="0" dirty="0">
                <a:solidFill>
                  <a:srgbClr val="F6F6F4"/>
                </a:solidFill>
                <a:effectLst/>
                <a:latin typeface="Consolas" panose="020B0609020204030204" pitchFamily="49" charset="0"/>
              </a:rPr>
              <a:t>上也时长有认会问“</a:t>
            </a:r>
            <a:r>
              <a:rPr lang="en-US" altLang="zh-CN" b="0" dirty="0">
                <a:solidFill>
                  <a:srgbClr val="F6F6F4"/>
                </a:solidFill>
                <a:effectLst/>
                <a:latin typeface="Consolas" panose="020B0609020204030204" pitchFamily="49" charset="0"/>
              </a:rPr>
              <a:t>create-react-app </a:t>
            </a:r>
            <a:r>
              <a:rPr lang="zh-CN" altLang="en-US" b="0" dirty="0">
                <a:solidFill>
                  <a:srgbClr val="F6F6F4"/>
                </a:solidFill>
                <a:effectLst/>
                <a:latin typeface="Consolas" panose="020B0609020204030204" pitchFamily="49" charset="0"/>
              </a:rPr>
              <a:t>支不支持这个，支不支持那个？”。</a:t>
            </a:r>
            <a:r>
              <a:rPr lang="en-US" altLang="zh-CN" b="0" dirty="0" err="1">
                <a:solidFill>
                  <a:srgbClr val="F6F6F4"/>
                </a:solidFill>
                <a:effectLst/>
                <a:latin typeface="Consolas" panose="020B0609020204030204" pitchFamily="49" charset="0"/>
              </a:rPr>
              <a:t>vue</a:t>
            </a:r>
            <a:r>
              <a:rPr lang="en-US" altLang="zh-CN" b="0" dirty="0">
                <a:solidFill>
                  <a:srgbClr val="F6F6F4"/>
                </a:solidFill>
                <a:effectLst/>
                <a:latin typeface="Consolas" panose="020B0609020204030204" pitchFamily="49" charset="0"/>
              </a:rPr>
              <a:t>-cli </a:t>
            </a:r>
            <a:r>
              <a:rPr lang="zh-CN" altLang="en-US" b="0" dirty="0">
                <a:solidFill>
                  <a:srgbClr val="F6F6F4"/>
                </a:solidFill>
                <a:effectLst/>
                <a:latin typeface="Consolas" panose="020B0609020204030204" pitchFamily="49" charset="0"/>
              </a:rPr>
              <a:t>相对于 </a:t>
            </a:r>
            <a:r>
              <a:rPr lang="en-US" altLang="zh-CN" b="0" dirty="0">
                <a:solidFill>
                  <a:srgbClr val="F6F6F4"/>
                </a:solidFill>
                <a:effectLst/>
                <a:latin typeface="Consolas" panose="020B0609020204030204" pitchFamily="49" charset="0"/>
              </a:rPr>
              <a:t>create-react-app </a:t>
            </a:r>
            <a:r>
              <a:rPr lang="zh-CN" altLang="en-US" b="0" dirty="0">
                <a:solidFill>
                  <a:srgbClr val="F6F6F4"/>
                </a:solidFill>
                <a:effectLst/>
                <a:latin typeface="Consolas" panose="020B0609020204030204" pitchFamily="49" charset="0"/>
              </a:rPr>
              <a:t>提供了更开放的插件机制，可以满足多大业务场景的诉求，但是也带来了新的学习成本。而且社区也大量存在着类似像 </a:t>
            </a:r>
            <a:r>
              <a:rPr lang="en-US" altLang="zh-CN" b="0" dirty="0" err="1">
                <a:solidFill>
                  <a:srgbClr val="F6F6F4"/>
                </a:solidFill>
                <a:effectLst/>
                <a:latin typeface="Consolas" panose="020B0609020204030204" pitchFamily="49" charset="0"/>
              </a:rPr>
              <a:t>vue</a:t>
            </a:r>
            <a:r>
              <a:rPr lang="en-US" altLang="zh-CN" b="0" dirty="0">
                <a:solidFill>
                  <a:srgbClr val="F6F6F4"/>
                </a:solidFill>
                <a:effectLst/>
                <a:latin typeface="Consolas" panose="020B0609020204030204" pitchFamily="49" charset="0"/>
              </a:rPr>
              <a:t>-cli </a:t>
            </a:r>
            <a:r>
              <a:rPr lang="zh-CN" altLang="en-US" b="0" dirty="0">
                <a:solidFill>
                  <a:srgbClr val="F6F6F4"/>
                </a:solidFill>
                <a:effectLst/>
                <a:latin typeface="Consolas" panose="020B0609020204030204" pitchFamily="49" charset="0"/>
              </a:rPr>
              <a:t>这样的工具，例如：为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定制的 </a:t>
            </a:r>
            <a:r>
              <a:rPr lang="en-US" altLang="zh-CN" b="0" dirty="0" err="1">
                <a:solidFill>
                  <a:srgbClr val="F6F6F4"/>
                </a:solidFill>
                <a:effectLst/>
                <a:latin typeface="Consolas" panose="020B0609020204030204" pitchFamily="49" charset="0"/>
              </a:rPr>
              <a:t>umi</a:t>
            </a:r>
            <a:r>
              <a:rPr lang="zh-CN" altLang="en-US" b="0" dirty="0">
                <a:solidFill>
                  <a:srgbClr val="F6F6F4"/>
                </a:solidFill>
                <a:effectLst/>
                <a:latin typeface="Consolas" panose="020B0609020204030204" pitchFamily="49" charset="0"/>
              </a:rPr>
              <a:t>，也有自己的一套插件系统。而且，基本各个公司富有”创造力“的前端开发人员都会开发自己的轮子。</a:t>
            </a:r>
          </a:p>
          <a:p>
            <a:endParaRPr lang="en-US" altLang="zh-CN" dirty="0"/>
          </a:p>
          <a:p>
            <a:r>
              <a:rPr lang="zh-CN" altLang="en-US" dirty="0"/>
              <a:t>此外，</a:t>
            </a:r>
            <a:r>
              <a:rPr lang="en-US" altLang="zh-CN" dirty="0"/>
              <a:t>JavaScript </a:t>
            </a:r>
            <a:r>
              <a:rPr lang="zh-CN" altLang="en-US" dirty="0"/>
              <a:t>适用场景越来约多，不仅仅用于 </a:t>
            </a:r>
            <a:r>
              <a:rPr lang="en-US" altLang="zh-CN" dirty="0"/>
              <a:t>H5</a:t>
            </a:r>
            <a:r>
              <a:rPr lang="zh-CN" altLang="en-US" dirty="0"/>
              <a:t>，在桌面端和移动端都可应用，三架马车的命令行工具无法满足这些场景的需求。</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13</a:t>
            </a:fld>
            <a:endParaRPr lang="zh-CN" altLang="en-US"/>
          </a:p>
        </p:txBody>
      </p:sp>
    </p:spTree>
    <p:extLst>
      <p:ext uri="{BB962C8B-B14F-4D97-AF65-F5344CB8AC3E}">
        <p14:creationId xmlns:p14="http://schemas.microsoft.com/office/powerpoint/2010/main" val="1706757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  由于缺乏统一的工程化最佳实践，新项目技术选型时往往受主导项目的开发人员主观影响，很多人提到技术选型时都有提到自己偏好某项技术，或者最近想尝试某项新技术，从而完善自己的工作履历。</a:t>
            </a:r>
          </a:p>
          <a:p>
            <a:r>
              <a:rPr lang="zh-CN" altLang="en-US" b="0" dirty="0">
                <a:solidFill>
                  <a:srgbClr val="F6F6F4"/>
                </a:solidFill>
                <a:effectLst/>
                <a:latin typeface="Consolas" panose="020B0609020204030204" pitchFamily="49" charset="0"/>
              </a:rPr>
              <a:t>    </a:t>
            </a:r>
          </a:p>
          <a:p>
            <a:r>
              <a:rPr lang="zh-CN" altLang="en-US" b="0" dirty="0">
                <a:solidFill>
                  <a:srgbClr val="F6F6F4"/>
                </a:solidFill>
                <a:effectLst/>
                <a:latin typeface="Consolas" panose="020B0609020204030204" pitchFamily="49" charset="0"/>
              </a:rPr>
              <a:t>    即使公司规定的技术栈可能是统一的，但项目工程环节较多，可选型技术五花八门。当团队负责的工程数量达到一定的规时，选型的碎片化无疑会让维护成本陡增。</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14</a:t>
            </a:fld>
            <a:endParaRPr lang="zh-CN" altLang="en-US"/>
          </a:p>
        </p:txBody>
      </p:sp>
    </p:spTree>
    <p:extLst>
      <p:ext uri="{BB962C8B-B14F-4D97-AF65-F5344CB8AC3E}">
        <p14:creationId xmlns:p14="http://schemas.microsoft.com/office/powerpoint/2010/main" val="308548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    前端领域的语言标准、开发框架和工具链已逐渐成熟，研发提效成为了团队的重要目标之一 </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回归编码本身，量化评估工程质量。但是目前我们在寻找可以项目质量量化的研发指标时，只有测试部门提供的 </a:t>
            </a:r>
            <a:r>
              <a:rPr lang="en-US" altLang="zh-CN" b="0" dirty="0">
                <a:solidFill>
                  <a:srgbClr val="F6F6F4"/>
                </a:solidFill>
                <a:effectLst/>
                <a:latin typeface="Consolas" panose="020B0609020204030204" pitchFamily="49" charset="0"/>
              </a:rPr>
              <a:t>Bug </a:t>
            </a:r>
            <a:r>
              <a:rPr lang="zh-CN" altLang="en-US" b="0" dirty="0">
                <a:solidFill>
                  <a:srgbClr val="F6F6F4"/>
                </a:solidFill>
                <a:effectLst/>
                <a:latin typeface="Consolas" panose="020B0609020204030204" pitchFamily="49" charset="0"/>
              </a:rPr>
              <a:t>率和运维部门提供的服务稳定行，而对研发环节缺乏有效的量化评估手段。比如，当我们在团队中将“提升代码的可维护性”，我们到底在讲什么呢？也许每个人都有自己的理解。 基于以上问题，我们需要建立一个前端工程质量评估模型，以便能够清楚地了解每一个工程哪里做得好？好到什么程度？哪里做得不够好？应该如何改进？</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我们寻找可以项目质量量化的研发指标时，只有测试部门提供的 </a:t>
            </a:r>
            <a:r>
              <a:rPr lang="en-US" altLang="zh-CN" dirty="0">
                <a:effectLst/>
              </a:rPr>
              <a:t>Bug </a:t>
            </a:r>
            <a:r>
              <a:rPr lang="zh-CN" altLang="en-US" dirty="0">
                <a:effectLst/>
              </a:rPr>
              <a:t>率和运维部门提供的服务稳定行，而对研发环节缺乏有效的量化评估手段。比如，当我们在团队中将“提升代码的可维护性”，我们到底在讲什么呢？也许每个人都有自己的理解。</a:t>
            </a:r>
            <a:r>
              <a:rPr lang="en-US" altLang="zh-CN" dirty="0">
                <a:effectLst/>
              </a:rPr>
              <a:t>—— </a:t>
            </a:r>
            <a:r>
              <a:rPr lang="zh-CN" altLang="en-US" dirty="0">
                <a:effectLst/>
                <a:hlinkClick r:id="rId3"/>
              </a:rPr>
              <a:t>如何衡量前端工程质量？我们有了平台化的解决方案</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15</a:t>
            </a:fld>
            <a:endParaRPr lang="zh-CN" altLang="en-US"/>
          </a:p>
        </p:txBody>
      </p:sp>
    </p:spTree>
    <p:extLst>
      <p:ext uri="{BB962C8B-B14F-4D97-AF65-F5344CB8AC3E}">
        <p14:creationId xmlns:p14="http://schemas.microsoft.com/office/powerpoint/2010/main" val="1219195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16</a:t>
            </a:fld>
            <a:endParaRPr lang="zh-CN" altLang="en-US"/>
          </a:p>
        </p:txBody>
      </p:sp>
    </p:spTree>
    <p:extLst>
      <p:ext uri="{BB962C8B-B14F-4D97-AF65-F5344CB8AC3E}">
        <p14:creationId xmlns:p14="http://schemas.microsoft.com/office/powerpoint/2010/main" val="389593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zh-CN" altLang="en-US" dirty="0">
                <a:effectLst/>
              </a:rPr>
              <a:t>实现统一的前端开发工具，并维护相应的文档和社区。 </a:t>
            </a:r>
          </a:p>
          <a:p>
            <a:pPr marL="0" indent="0" algn="l"/>
            <a:r>
              <a:rPr lang="zh-CN" altLang="en-US" dirty="0">
                <a:effectLst/>
              </a:rPr>
              <a:t>该开发工具应符合以下特性： </a:t>
            </a:r>
          </a:p>
          <a:p>
            <a:pPr marL="0" indent="0" algn="l"/>
            <a:r>
              <a:rPr lang="en-US" altLang="zh-CN" dirty="0">
                <a:effectLst/>
              </a:rPr>
              <a:t>1. </a:t>
            </a:r>
            <a:r>
              <a:rPr lang="zh-CN" altLang="en-US" dirty="0">
                <a:effectLst/>
              </a:rPr>
              <a:t>最佳实践：提供各个框架的最佳工程化实践方案，开发人员只要关心业务实现，并按照开发工具提供的开发工作流去实践即可。 </a:t>
            </a:r>
          </a:p>
          <a:p>
            <a:pPr marL="0" indent="0" algn="l"/>
            <a:r>
              <a:rPr lang="en-US" altLang="zh-CN" dirty="0">
                <a:effectLst/>
              </a:rPr>
              <a:t>2. </a:t>
            </a:r>
            <a:r>
              <a:rPr lang="zh-CN" altLang="en-US" dirty="0">
                <a:effectLst/>
              </a:rPr>
              <a:t>降低开发成本：提供统一的命令行工具接口来适配各项工程化技术，开发人员只需要对接统一的开发工具，而不再需要做各项工具的反复重组。 </a:t>
            </a:r>
          </a:p>
          <a:p>
            <a:pPr marL="0" indent="0" algn="l"/>
            <a:r>
              <a:rPr lang="en-US" altLang="zh-CN" dirty="0">
                <a:effectLst/>
              </a:rPr>
              <a:t>3. </a:t>
            </a:r>
            <a:r>
              <a:rPr lang="zh-CN" altLang="en-US" dirty="0">
                <a:effectLst/>
              </a:rPr>
              <a:t>统一技术选型：每个组织有自己的技术栈倾向，可支持定制化的项目初始化流程，以满足不同组织的需要。 </a:t>
            </a:r>
          </a:p>
          <a:p>
            <a:pPr marL="0" indent="0" algn="l"/>
            <a:r>
              <a:rPr lang="en-US" altLang="zh-CN" dirty="0">
                <a:effectLst/>
              </a:rPr>
              <a:t>4. </a:t>
            </a:r>
            <a:r>
              <a:rPr lang="zh-CN" altLang="en-US" dirty="0">
                <a:effectLst/>
              </a:rPr>
              <a:t>工程质量量化：通过代码审查和测试工具等实现统一的工程质量量化，且能够自动生成报告文档。 </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17</a:t>
            </a:fld>
            <a:endParaRPr lang="zh-CN" altLang="en-US"/>
          </a:p>
        </p:txBody>
      </p:sp>
    </p:spTree>
    <p:extLst>
      <p:ext uri="{BB962C8B-B14F-4D97-AF65-F5344CB8AC3E}">
        <p14:creationId xmlns:p14="http://schemas.microsoft.com/office/powerpoint/2010/main" val="351346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18</a:t>
            </a:fld>
            <a:endParaRPr lang="zh-CN" altLang="en-US"/>
          </a:p>
        </p:txBody>
      </p:sp>
    </p:spTree>
    <p:extLst>
      <p:ext uri="{BB962C8B-B14F-4D97-AF65-F5344CB8AC3E}">
        <p14:creationId xmlns:p14="http://schemas.microsoft.com/office/powerpoint/2010/main" val="3404035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zh-CN" altLang="en-US" dirty="0">
                <a:effectLst/>
              </a:rPr>
              <a:t>本文主要以 </a:t>
            </a:r>
            <a:r>
              <a:rPr lang="en-US" altLang="zh-CN" dirty="0">
                <a:effectLst/>
              </a:rPr>
              <a:t>Java </a:t>
            </a:r>
            <a:r>
              <a:rPr lang="zh-CN" altLang="en-US" dirty="0">
                <a:effectLst/>
              </a:rPr>
              <a:t>作为参照，分析后端语言的项目管理工具使用情况。 </a:t>
            </a:r>
          </a:p>
          <a:p>
            <a:pPr marL="0" indent="0" algn="l"/>
            <a:r>
              <a:rPr lang="zh-CN" altLang="en-US" dirty="0">
                <a:effectLst/>
              </a:rPr>
              <a:t>题外话：谈谈 </a:t>
            </a:r>
            <a:r>
              <a:rPr lang="en-US" altLang="zh-CN" dirty="0">
                <a:effectLst/>
              </a:rPr>
              <a:t>JavaScript </a:t>
            </a:r>
            <a:r>
              <a:rPr lang="zh-CN" altLang="en-US" dirty="0">
                <a:effectLst/>
              </a:rPr>
              <a:t>和 </a:t>
            </a:r>
            <a:r>
              <a:rPr lang="en-US" altLang="zh-CN" dirty="0">
                <a:effectLst/>
              </a:rPr>
              <a:t>Java </a:t>
            </a:r>
            <a:r>
              <a:rPr lang="zh-CN" altLang="en-US" dirty="0">
                <a:effectLst/>
              </a:rPr>
              <a:t>之间的关系？</a:t>
            </a:r>
            <a:r>
              <a:rPr lang="en-US" altLang="zh-CN" dirty="0" err="1">
                <a:effectLst/>
              </a:rPr>
              <a:t>JavaSript</a:t>
            </a:r>
            <a:r>
              <a:rPr lang="en-US" altLang="zh-CN" dirty="0">
                <a:effectLst/>
              </a:rPr>
              <a:t> </a:t>
            </a:r>
            <a:r>
              <a:rPr lang="zh-CN" altLang="en-US" dirty="0">
                <a:effectLst/>
              </a:rPr>
              <a:t>不是 </a:t>
            </a:r>
            <a:r>
              <a:rPr lang="en-US" altLang="zh-CN" dirty="0">
                <a:effectLst/>
              </a:rPr>
              <a:t>Java </a:t>
            </a:r>
            <a:r>
              <a:rPr lang="zh-CN" altLang="en-US" dirty="0">
                <a:effectLst/>
              </a:rPr>
              <a:t>的脚本语言，但在诞生之初却与 </a:t>
            </a:r>
            <a:r>
              <a:rPr lang="en-US" altLang="zh-CN" dirty="0">
                <a:effectLst/>
              </a:rPr>
              <a:t>Java </a:t>
            </a:r>
            <a:r>
              <a:rPr lang="zh-CN" altLang="en-US" dirty="0">
                <a:effectLst/>
              </a:rPr>
              <a:t>存在密切的联系。</a:t>
            </a:r>
            <a:r>
              <a:rPr lang="en-US" altLang="zh-CN" dirty="0">
                <a:effectLst/>
              </a:rPr>
              <a:t>JavaScript </a:t>
            </a:r>
            <a:r>
              <a:rPr lang="zh-CN" altLang="en-US" dirty="0">
                <a:effectLst/>
              </a:rPr>
              <a:t>语言最初是网景公司设计的，当时整个管理层，都是 </a:t>
            </a:r>
            <a:r>
              <a:rPr lang="en-US" altLang="zh-CN" dirty="0">
                <a:effectLst/>
              </a:rPr>
              <a:t>Java </a:t>
            </a:r>
            <a:r>
              <a:rPr lang="zh-CN" altLang="en-US" dirty="0">
                <a:effectLst/>
              </a:rPr>
              <a:t>语言的信徒，设计 </a:t>
            </a:r>
            <a:r>
              <a:rPr lang="en-US" altLang="zh-CN" dirty="0">
                <a:effectLst/>
              </a:rPr>
              <a:t>JavaScript </a:t>
            </a:r>
            <a:r>
              <a:rPr lang="zh-CN" altLang="en-US" dirty="0">
                <a:effectLst/>
              </a:rPr>
              <a:t>时，就是奔着简化版 </a:t>
            </a:r>
            <a:r>
              <a:rPr lang="en-US" altLang="zh-CN" dirty="0">
                <a:effectLst/>
              </a:rPr>
              <a:t>Java </a:t>
            </a:r>
            <a:r>
              <a:rPr lang="zh-CN" altLang="en-US" dirty="0">
                <a:effectLst/>
              </a:rPr>
              <a:t>语言去的。</a:t>
            </a:r>
            <a:endParaRPr lang="en-US" altLang="zh-CN" dirty="0">
              <a:effectLst/>
            </a:endParaRPr>
          </a:p>
          <a:p>
            <a:pPr marL="0" indent="0" algn="l"/>
            <a:endParaRPr lang="en-US" altLang="zh-CN" dirty="0">
              <a:effectLst/>
            </a:endParaRPr>
          </a:p>
          <a:p>
            <a:pPr marL="0" indent="0" algn="l"/>
            <a:r>
              <a:rPr lang="en-US" altLang="zh-CN" dirty="0">
                <a:effectLst/>
              </a:rPr>
              <a:t>- ant</a:t>
            </a:r>
            <a:r>
              <a:rPr lang="zh-CN" altLang="en-US" dirty="0">
                <a:effectLst/>
              </a:rPr>
              <a:t>：类似前端的 </a:t>
            </a:r>
            <a:r>
              <a:rPr lang="en-US" altLang="zh-CN" dirty="0">
                <a:effectLst/>
              </a:rPr>
              <a:t>gulp</a:t>
            </a:r>
            <a:r>
              <a:rPr lang="zh-CN" altLang="en-US" dirty="0">
                <a:effectLst/>
              </a:rPr>
              <a:t>，用来跑任务，不支持依赖管理 </a:t>
            </a:r>
          </a:p>
          <a:p>
            <a:pPr marL="0" indent="0" algn="l"/>
            <a:r>
              <a:rPr lang="en-US" altLang="zh-CN" dirty="0">
                <a:effectLst/>
              </a:rPr>
              <a:t>- maven</a:t>
            </a:r>
            <a:r>
              <a:rPr lang="zh-CN" altLang="en-US" dirty="0">
                <a:effectLst/>
              </a:rPr>
              <a:t>：一个支持依赖管理的项目管理工具，可以用来构建项目、生成文档、创建报告、部署和发布等 </a:t>
            </a:r>
          </a:p>
          <a:p>
            <a:pPr marL="0" indent="0" algn="l"/>
            <a:r>
              <a:rPr lang="en-US" altLang="zh-CN" dirty="0">
                <a:effectLst/>
              </a:rPr>
              <a:t>- </a:t>
            </a:r>
            <a:r>
              <a:rPr lang="en-US" altLang="zh-CN" dirty="0" err="1">
                <a:effectLst/>
              </a:rPr>
              <a:t>gradle</a:t>
            </a:r>
            <a:r>
              <a:rPr lang="zh-CN" altLang="en-US" dirty="0">
                <a:effectLst/>
              </a:rPr>
              <a:t>：在 </a:t>
            </a:r>
            <a:r>
              <a:rPr lang="en-US" altLang="zh-CN" dirty="0">
                <a:effectLst/>
              </a:rPr>
              <a:t>maven </a:t>
            </a:r>
            <a:r>
              <a:rPr lang="zh-CN" altLang="en-US" dirty="0">
                <a:effectLst/>
              </a:rPr>
              <a:t>基础之上，采用 </a:t>
            </a:r>
            <a:r>
              <a:rPr lang="en-US" altLang="zh-CN" dirty="0">
                <a:effectLst/>
              </a:rPr>
              <a:t>groovy </a:t>
            </a:r>
            <a:r>
              <a:rPr lang="zh-CN" altLang="en-US" dirty="0">
                <a:effectLst/>
              </a:rPr>
              <a:t>为配置语言，解决 </a:t>
            </a:r>
            <a:r>
              <a:rPr lang="en-US" altLang="zh-CN" dirty="0">
                <a:effectLst/>
              </a:rPr>
              <a:t>maven </a:t>
            </a:r>
            <a:r>
              <a:rPr lang="zh-CN" altLang="en-US" dirty="0">
                <a:effectLst/>
              </a:rPr>
              <a:t>配置繁琐和不够灵活的问题。 </a:t>
            </a:r>
          </a:p>
          <a:p>
            <a:pPr marL="0" indent="0" algn="l"/>
            <a:endParaRPr lang="zh-CN" altLang="en-US" dirty="0">
              <a:effectLst/>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19</a:t>
            </a:fld>
            <a:endParaRPr lang="zh-CN" altLang="en-US"/>
          </a:p>
        </p:txBody>
      </p:sp>
    </p:spTree>
    <p:extLst>
      <p:ext uri="{BB962C8B-B14F-4D97-AF65-F5344CB8AC3E}">
        <p14:creationId xmlns:p14="http://schemas.microsoft.com/office/powerpoint/2010/main" val="1074896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6F6F4"/>
                </a:solidFill>
                <a:effectLst/>
                <a:latin typeface="Consolas" panose="020B0609020204030204" pitchFamily="49" charset="0"/>
              </a:rPr>
              <a:t>对比 </a:t>
            </a:r>
            <a:r>
              <a:rPr lang="en-US" altLang="zh-CN" b="0" dirty="0">
                <a:solidFill>
                  <a:srgbClr val="F6F6F4"/>
                </a:solidFill>
                <a:effectLst/>
                <a:latin typeface="Consolas" panose="020B0609020204030204" pitchFamily="49" charset="0"/>
              </a:rPr>
              <a:t>Maven</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Gradle </a:t>
            </a:r>
            <a:r>
              <a:rPr lang="zh-CN" altLang="en-US" b="0" dirty="0">
                <a:solidFill>
                  <a:srgbClr val="F6F6F4"/>
                </a:solidFill>
                <a:effectLst/>
                <a:latin typeface="Consolas" panose="020B0609020204030204" pitchFamily="49" charset="0"/>
              </a:rPr>
              <a:t>提供了更加灵活和简化的配置，但是 </a:t>
            </a:r>
            <a:r>
              <a:rPr lang="en-US" altLang="zh-CN" b="0" dirty="0">
                <a:solidFill>
                  <a:srgbClr val="F6F6F4"/>
                </a:solidFill>
                <a:effectLst/>
                <a:latin typeface="Consolas" panose="020B0609020204030204" pitchFamily="49" charset="0"/>
              </a:rPr>
              <a:t>Gradle </a:t>
            </a:r>
            <a:r>
              <a:rPr lang="zh-CN" altLang="en-US" b="0" dirty="0">
                <a:solidFill>
                  <a:srgbClr val="F6F6F4"/>
                </a:solidFill>
                <a:effectLst/>
                <a:latin typeface="Consolas" panose="020B0609020204030204" pitchFamily="49" charset="0"/>
              </a:rPr>
              <a:t>核心设计思想还是继承了 </a:t>
            </a:r>
            <a:r>
              <a:rPr lang="en-US" altLang="zh-CN" b="0" dirty="0">
                <a:solidFill>
                  <a:srgbClr val="F6F6F4"/>
                </a:solidFill>
                <a:effectLst/>
                <a:latin typeface="Consolas" panose="020B0609020204030204" pitchFamily="49" charset="0"/>
              </a:rPr>
              <a:t>Maven</a:t>
            </a:r>
            <a:r>
              <a:rPr lang="zh-CN" altLang="en-US" b="0" dirty="0">
                <a:solidFill>
                  <a:srgbClr val="F6F6F4"/>
                </a:solidFill>
                <a:effectLst/>
                <a:latin typeface="Consolas" panose="020B0609020204030204" pitchFamily="49" charset="0"/>
              </a:rPr>
              <a:t> 的。所以这里简单介绍下 </a:t>
            </a:r>
            <a:r>
              <a:rPr lang="en-US" altLang="zh-CN" b="0" dirty="0" err="1">
                <a:solidFill>
                  <a:srgbClr val="F6F6F4"/>
                </a:solidFill>
                <a:effectLst/>
                <a:latin typeface="Consolas" panose="020B0609020204030204" pitchFamily="49" charset="0"/>
              </a:rPr>
              <a:t>Mavan</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的核心设计思想。</a:t>
            </a:r>
            <a:endParaRPr lang="en-US" altLang="zh-CN" b="0" dirty="0">
              <a:solidFill>
                <a:srgbClr val="F6F6F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F6F6F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maven </a:t>
            </a:r>
            <a:r>
              <a:rPr lang="zh-CN" altLang="en-US" dirty="0">
                <a:effectLst/>
              </a:rPr>
              <a:t>严格规范了项目开发的生命周期，每个生命周期有多个阶段组成，每个阶段绑定了不同的 </a:t>
            </a:r>
            <a:r>
              <a:rPr lang="en-US" altLang="zh-CN" dirty="0">
                <a:effectLst/>
              </a:rPr>
              <a:t>Maven </a:t>
            </a:r>
            <a:r>
              <a:rPr lang="zh-CN" altLang="en-US" dirty="0">
                <a:effectLst/>
              </a:rPr>
              <a:t>插件的执行目标。 </a:t>
            </a:r>
          </a:p>
          <a:p>
            <a:pPr marL="0" indent="0" algn="l"/>
            <a:endParaRPr lang="en-US" altLang="zh-CN" dirty="0">
              <a:effectLst/>
            </a:endParaRPr>
          </a:p>
          <a:p>
            <a:pPr marL="0" indent="0" algn="l"/>
            <a:r>
              <a:rPr lang="en-US" altLang="zh-CN" dirty="0">
                <a:effectLst/>
              </a:rPr>
              <a:t>1. clean</a:t>
            </a:r>
            <a:r>
              <a:rPr lang="zh-CN" altLang="en-US" dirty="0">
                <a:effectLst/>
              </a:rPr>
              <a:t>：清除项目构建产物 </a:t>
            </a:r>
          </a:p>
          <a:p>
            <a:pPr marL="0" indent="0" algn="l"/>
            <a:r>
              <a:rPr lang="en-US" altLang="zh-CN" dirty="0">
                <a:effectLst/>
              </a:rPr>
              <a:t>&gt; pre-clean =&gt; clean =&gt; post-clean </a:t>
            </a:r>
          </a:p>
          <a:p>
            <a:pPr marL="0" indent="0" algn="l"/>
            <a:r>
              <a:rPr lang="en-US" altLang="zh-CN" dirty="0">
                <a:effectLst/>
              </a:rPr>
              <a:t>2. default</a:t>
            </a:r>
            <a:r>
              <a:rPr lang="zh-CN" altLang="en-US" dirty="0">
                <a:effectLst/>
              </a:rPr>
              <a:t>：默认声明周期，也是主要的生命周期，用于构建应用 </a:t>
            </a:r>
          </a:p>
          <a:p>
            <a:pPr marL="0" indent="0" algn="l"/>
            <a:r>
              <a:rPr lang="en-US" altLang="zh-CN" dirty="0">
                <a:effectLst/>
              </a:rPr>
              <a:t>&gt; validate =&gt; compile =&gt; test =&gt; package =&gt; verify =&gt; install =&gt; deploy </a:t>
            </a:r>
          </a:p>
          <a:p>
            <a:pPr marL="0" indent="0" algn="l"/>
            <a:r>
              <a:rPr lang="en-US" altLang="zh-CN" dirty="0">
                <a:effectLst/>
              </a:rPr>
              <a:t>3. site</a:t>
            </a:r>
            <a:r>
              <a:rPr lang="zh-CN" altLang="en-US" dirty="0">
                <a:effectLst/>
              </a:rPr>
              <a:t>：生成报告文档、部署站点 </a:t>
            </a:r>
          </a:p>
          <a:p>
            <a:pPr marL="0" indent="0" algn="l"/>
            <a:r>
              <a:rPr lang="en-US" altLang="zh-CN" dirty="0">
                <a:effectLst/>
              </a:rPr>
              <a:t>&gt; pre-stie =&gt; site =&gt; post-site =&gt; site-deploy </a:t>
            </a:r>
          </a:p>
          <a:p>
            <a:pPr marL="0" indent="0" algn="l"/>
            <a:endParaRPr lang="en-US" altLang="zh-CN" dirty="0">
              <a:effectLst/>
            </a:endParaRPr>
          </a:p>
          <a:p>
            <a:pPr marL="0" indent="0" algn="l"/>
            <a:r>
              <a:rPr lang="zh-CN" altLang="en-US" dirty="0">
                <a:effectLst/>
              </a:rPr>
              <a:t>生命周期的每个阶段都通过插件来完成，例如：主生命周期的编译阶段就是由 </a:t>
            </a:r>
            <a:r>
              <a:rPr lang="en-US" altLang="zh-CN" dirty="0">
                <a:effectLst/>
              </a:rPr>
              <a:t>maven-compile-plugin </a:t>
            </a:r>
            <a:r>
              <a:rPr lang="zh-CN" altLang="en-US" dirty="0">
                <a:effectLst/>
              </a:rPr>
              <a:t>完成。</a:t>
            </a:r>
            <a:endParaRPr lang="en-US" altLang="zh-CN" dirty="0">
              <a:effectLst/>
            </a:endParaRPr>
          </a:p>
          <a:p>
            <a:pPr marL="0" indent="0" algn="l"/>
            <a:endParaRPr lang="en-US" altLang="zh-CN" dirty="0">
              <a:effectLst/>
            </a:endParaRPr>
          </a:p>
          <a:p>
            <a:pPr marL="0" indent="0" algn="l"/>
            <a:r>
              <a:rPr lang="zh-CN" altLang="en-US" dirty="0">
                <a:effectLst/>
              </a:rPr>
              <a:t>总结：</a:t>
            </a:r>
            <a:r>
              <a:rPr lang="en-US" altLang="zh-CN" dirty="0">
                <a:effectLst/>
              </a:rPr>
              <a:t>Java </a:t>
            </a:r>
            <a:r>
              <a:rPr lang="zh-CN" altLang="en-US" dirty="0">
                <a:effectLst/>
              </a:rPr>
              <a:t>语言有统一的项目管理工具 </a:t>
            </a:r>
            <a:r>
              <a:rPr lang="en-US" altLang="zh-CN" dirty="0">
                <a:effectLst/>
              </a:rPr>
              <a:t>Maven</a:t>
            </a:r>
            <a:r>
              <a:rPr lang="zh-CN" altLang="en-US" dirty="0">
                <a:effectLst/>
              </a:rPr>
              <a:t>，不像前端那样使用的技术五花八门，</a:t>
            </a:r>
            <a:r>
              <a:rPr lang="en-US" altLang="zh-CN" dirty="0">
                <a:effectLst/>
              </a:rPr>
              <a:t>Maven </a:t>
            </a:r>
            <a:r>
              <a:rPr lang="zh-CN" altLang="en-US" dirty="0">
                <a:effectLst/>
              </a:rPr>
              <a:t>规范了项目的开发工作流。 </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20</a:t>
            </a:fld>
            <a:endParaRPr lang="zh-CN" altLang="en-US"/>
          </a:p>
        </p:txBody>
      </p:sp>
    </p:spTree>
    <p:extLst>
      <p:ext uri="{BB962C8B-B14F-4D97-AF65-F5344CB8AC3E}">
        <p14:creationId xmlns:p14="http://schemas.microsoft.com/office/powerpoint/2010/main" val="1812372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21</a:t>
            </a:fld>
            <a:endParaRPr lang="zh-CN" altLang="en-US"/>
          </a:p>
        </p:txBody>
      </p:sp>
    </p:spTree>
    <p:extLst>
      <p:ext uri="{BB962C8B-B14F-4D97-AF65-F5344CB8AC3E}">
        <p14:creationId xmlns:p14="http://schemas.microsoft.com/office/powerpoint/2010/main" val="137330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近十年来，随着前端业务变得日益复杂，</a:t>
            </a:r>
            <a:r>
              <a:rPr lang="en-US" altLang="zh-CN" b="0" dirty="0">
                <a:solidFill>
                  <a:srgbClr val="F6F6F4"/>
                </a:solidFill>
                <a:effectLst/>
                <a:latin typeface="Consolas" panose="020B0609020204030204" pitchFamily="49" charset="0"/>
              </a:rPr>
              <a:t>NodeJS </a:t>
            </a:r>
            <a:r>
              <a:rPr lang="zh-CN" altLang="en-US" b="0" dirty="0">
                <a:solidFill>
                  <a:srgbClr val="F6F6F4"/>
                </a:solidFill>
                <a:effectLst/>
                <a:latin typeface="Consolas" panose="020B0609020204030204" pitchFamily="49" charset="0"/>
              </a:rPr>
              <a:t>逐渐崛起，前端本地开发工具如雨后春笋般涌现，前端开发生态也日渐完善。</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4</a:t>
            </a:fld>
            <a:endParaRPr lang="zh-CN" altLang="en-US"/>
          </a:p>
        </p:txBody>
      </p:sp>
    </p:spTree>
    <p:extLst>
      <p:ext uri="{BB962C8B-B14F-4D97-AF65-F5344CB8AC3E}">
        <p14:creationId xmlns:p14="http://schemas.microsoft.com/office/powerpoint/2010/main" val="90573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en-US" altLang="zh-CN" dirty="0">
                <a:effectLst/>
              </a:rPr>
              <a:t>Rome </a:t>
            </a:r>
            <a:r>
              <a:rPr lang="zh-CN" altLang="en-US" dirty="0">
                <a:effectLst/>
              </a:rPr>
              <a:t>由就职于 </a:t>
            </a:r>
            <a:r>
              <a:rPr lang="en-US" altLang="zh-CN" dirty="0">
                <a:effectLst/>
              </a:rPr>
              <a:t>Facebook </a:t>
            </a:r>
            <a:r>
              <a:rPr lang="zh-CN" altLang="en-US" dirty="0">
                <a:effectLst/>
              </a:rPr>
              <a:t>同时是 </a:t>
            </a:r>
            <a:r>
              <a:rPr lang="en-US" altLang="zh-CN" dirty="0">
                <a:effectLst/>
              </a:rPr>
              <a:t>Babel </a:t>
            </a:r>
            <a:r>
              <a:rPr lang="zh-CN" altLang="en-US" dirty="0">
                <a:effectLst/>
              </a:rPr>
              <a:t>和 </a:t>
            </a:r>
            <a:r>
              <a:rPr lang="en-US" altLang="zh-CN" dirty="0">
                <a:effectLst/>
              </a:rPr>
              <a:t>Yarn </a:t>
            </a:r>
            <a:r>
              <a:rPr lang="zh-CN" altLang="en-US" dirty="0">
                <a:effectLst/>
              </a:rPr>
              <a:t>作者的 </a:t>
            </a:r>
            <a:r>
              <a:rPr lang="en-US" altLang="zh-CN" dirty="0">
                <a:effectLst/>
              </a:rPr>
              <a:t>Sebastian McKenzie </a:t>
            </a:r>
            <a:r>
              <a:rPr lang="zh-CN" altLang="en-US" dirty="0">
                <a:effectLst/>
              </a:rPr>
              <a:t>主导开源。目前，</a:t>
            </a:r>
            <a:r>
              <a:rPr lang="en-US" altLang="zh-CN" dirty="0">
                <a:effectLst/>
              </a:rPr>
              <a:t>Rome </a:t>
            </a:r>
            <a:r>
              <a:rPr lang="zh-CN" altLang="en-US" dirty="0">
                <a:effectLst/>
              </a:rPr>
              <a:t>还只是一个实验性的 </a:t>
            </a:r>
            <a:r>
              <a:rPr lang="en-US" altLang="zh-CN" dirty="0">
                <a:effectLst/>
              </a:rPr>
              <a:t>JavaScript </a:t>
            </a:r>
            <a:r>
              <a:rPr lang="zh-CN" altLang="en-US" dirty="0">
                <a:effectLst/>
              </a:rPr>
              <a:t>工具链，其包括编译器、</a:t>
            </a:r>
            <a:r>
              <a:rPr lang="en-US" altLang="zh-CN" dirty="0">
                <a:effectLst/>
              </a:rPr>
              <a:t>lint</a:t>
            </a:r>
            <a:r>
              <a:rPr lang="zh-CN" altLang="en-US" dirty="0">
                <a:effectLst/>
              </a:rPr>
              <a:t>、格式化程序、捆绑器、测试框架等，旨在替代许多现有的 </a:t>
            </a:r>
            <a:r>
              <a:rPr lang="en-US" altLang="zh-CN" dirty="0">
                <a:effectLst/>
              </a:rPr>
              <a:t>JavaScript </a:t>
            </a:r>
            <a:r>
              <a:rPr lang="zh-CN" altLang="en-US" dirty="0">
                <a:effectLst/>
              </a:rPr>
              <a:t>工具，成为与 </a:t>
            </a:r>
            <a:r>
              <a:rPr lang="en-US" altLang="zh-CN" dirty="0">
                <a:effectLst/>
              </a:rPr>
              <a:t>JavaScript </a:t>
            </a:r>
            <a:r>
              <a:rPr lang="zh-CN" altLang="en-US" dirty="0">
                <a:effectLst/>
              </a:rPr>
              <a:t>源码处理相关的所有功能的综合工具（</a:t>
            </a:r>
            <a:r>
              <a:rPr lang="en-US" altLang="zh-CN" dirty="0">
                <a:effectLst/>
              </a:rPr>
              <a:t>Rome </a:t>
            </a:r>
            <a:r>
              <a:rPr lang="zh-CN" altLang="en-US" dirty="0">
                <a:effectLst/>
              </a:rPr>
              <a:t>不是现有工具的集合，所有组件都是自定义的，不使用第三方依赖项。 </a:t>
            </a:r>
          </a:p>
          <a:p>
            <a:pPr marL="0" indent="0" algn="l"/>
            <a:r>
              <a:rPr lang="zh-CN" altLang="en-US" dirty="0">
                <a:effectLst/>
              </a:rPr>
              <a:t>但是，目前 </a:t>
            </a:r>
            <a:r>
              <a:rPr lang="en-US" altLang="zh-CN" dirty="0">
                <a:effectLst/>
              </a:rPr>
              <a:t>Rome </a:t>
            </a:r>
            <a:r>
              <a:rPr lang="zh-CN" altLang="en-US" dirty="0">
                <a:effectLst/>
              </a:rPr>
              <a:t>还处于早期开发阶段，目前只支持 </a:t>
            </a:r>
            <a:r>
              <a:rPr lang="en-US" altLang="zh-CN" dirty="0">
                <a:effectLst/>
              </a:rPr>
              <a:t>lint</a:t>
            </a:r>
            <a:r>
              <a:rPr lang="zh-CN" altLang="en-US" dirty="0">
                <a:effectLst/>
              </a:rPr>
              <a:t>，还不够成熟。</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22</a:t>
            </a:fld>
            <a:endParaRPr lang="zh-CN" altLang="en-US"/>
          </a:p>
        </p:txBody>
      </p:sp>
    </p:spTree>
    <p:extLst>
      <p:ext uri="{BB962C8B-B14F-4D97-AF65-F5344CB8AC3E}">
        <p14:creationId xmlns:p14="http://schemas.microsoft.com/office/powerpoint/2010/main" val="2893830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indent="0" algn="l"/>
            <a:r>
              <a:rPr lang="en-US" altLang="zh-CN" dirty="0">
                <a:effectLst/>
              </a:rPr>
              <a:t>Neutrino </a:t>
            </a:r>
            <a:r>
              <a:rPr lang="zh-CN" altLang="en-US" dirty="0">
                <a:effectLst/>
              </a:rPr>
              <a:t>是基于 </a:t>
            </a:r>
            <a:r>
              <a:rPr lang="en-US" altLang="zh-CN" dirty="0">
                <a:effectLst/>
              </a:rPr>
              <a:t>Webpack </a:t>
            </a:r>
            <a:r>
              <a:rPr lang="zh-CN" altLang="en-US" dirty="0">
                <a:effectLst/>
              </a:rPr>
              <a:t>实现的</a:t>
            </a:r>
            <a:r>
              <a:rPr lang="en-US" altLang="zh-CN" dirty="0">
                <a:effectLst/>
              </a:rPr>
              <a:t>”</a:t>
            </a:r>
            <a:r>
              <a:rPr lang="zh-CN" altLang="en-US" dirty="0">
                <a:effectLst/>
              </a:rPr>
              <a:t>零</a:t>
            </a:r>
            <a:r>
              <a:rPr lang="en-US" altLang="zh-CN" dirty="0">
                <a:effectLst/>
              </a:rPr>
              <a:t>”</a:t>
            </a:r>
            <a:r>
              <a:rPr lang="zh-CN" altLang="en-US" dirty="0">
                <a:effectLst/>
              </a:rPr>
              <a:t>配置构建工具，支持基于共享的配置预设和中间件来构建、测试、审查和开发 </a:t>
            </a:r>
            <a:r>
              <a:rPr lang="en-US" altLang="zh-CN" dirty="0">
                <a:effectLst/>
              </a:rPr>
              <a:t>JavaScript </a:t>
            </a:r>
            <a:r>
              <a:rPr lang="zh-CN" altLang="en-US" dirty="0">
                <a:effectLst/>
              </a:rPr>
              <a:t>项目。并且可以在项目中与 </a:t>
            </a:r>
            <a:r>
              <a:rPr lang="en-US" altLang="zh-CN" dirty="0">
                <a:effectLst/>
              </a:rPr>
              <a:t>Webpack</a:t>
            </a:r>
            <a:r>
              <a:rPr lang="zh-CN" altLang="en-US" dirty="0">
                <a:effectLst/>
              </a:rPr>
              <a:t>，</a:t>
            </a:r>
            <a:r>
              <a:rPr lang="en-US" altLang="zh-CN" dirty="0" err="1">
                <a:effectLst/>
              </a:rPr>
              <a:t>ESLint</a:t>
            </a:r>
            <a:r>
              <a:rPr lang="zh-CN" altLang="en-US" dirty="0">
                <a:effectLst/>
              </a:rPr>
              <a:t>，</a:t>
            </a:r>
            <a:r>
              <a:rPr lang="en-US" altLang="zh-CN" dirty="0">
                <a:effectLst/>
              </a:rPr>
              <a:t>Jest</a:t>
            </a:r>
            <a:r>
              <a:rPr lang="zh-CN" altLang="en-US" dirty="0">
                <a:effectLst/>
              </a:rPr>
              <a:t>，</a:t>
            </a:r>
            <a:r>
              <a:rPr lang="en-US" altLang="zh-CN" dirty="0">
                <a:effectLst/>
              </a:rPr>
              <a:t>Karma </a:t>
            </a:r>
            <a:r>
              <a:rPr lang="zh-CN" altLang="en-US" dirty="0">
                <a:effectLst/>
              </a:rPr>
              <a:t>等 </a:t>
            </a:r>
            <a:r>
              <a:rPr lang="en-US" altLang="zh-CN" dirty="0">
                <a:effectLst/>
              </a:rPr>
              <a:t>CLI </a:t>
            </a:r>
            <a:r>
              <a:rPr lang="zh-CN" altLang="en-US" dirty="0">
                <a:effectLst/>
              </a:rPr>
              <a:t>工具一起使用。</a:t>
            </a:r>
            <a:endParaRPr lang="en-US" altLang="zh-CN" dirty="0">
              <a:effectLst/>
            </a:endParaRPr>
          </a:p>
          <a:p>
            <a:pPr marL="0" indent="0" algn="l"/>
            <a:endParaRPr lang="en-US" altLang="zh-CN" dirty="0">
              <a:effectLst/>
            </a:endParaRPr>
          </a:p>
          <a:p>
            <a:pPr marL="0" indent="0" algn="l"/>
            <a:r>
              <a:rPr lang="en-US" altLang="zh-CN" dirty="0">
                <a:effectLst/>
              </a:rPr>
              <a:t>Neutrino </a:t>
            </a:r>
            <a:r>
              <a:rPr lang="zh-CN" altLang="en-US" dirty="0">
                <a:effectLst/>
              </a:rPr>
              <a:t>是一个前端统一工具的一个很好的实践案例，它在现有工具链的基础上实现，而不是重新从零开始。但是 </a:t>
            </a:r>
            <a:r>
              <a:rPr lang="en-US" altLang="zh-CN" dirty="0">
                <a:effectLst/>
              </a:rPr>
              <a:t>Neutrino </a:t>
            </a:r>
            <a:r>
              <a:rPr lang="zh-CN" altLang="en-US" dirty="0">
                <a:effectLst/>
              </a:rPr>
              <a:t>局限于 </a:t>
            </a:r>
            <a:r>
              <a:rPr lang="en-US" altLang="zh-CN" dirty="0">
                <a:effectLst/>
              </a:rPr>
              <a:t>webpack</a:t>
            </a:r>
            <a:r>
              <a:rPr lang="zh-CN" altLang="en-US" dirty="0">
                <a:effectLst/>
              </a:rPr>
              <a:t>，而目前 </a:t>
            </a:r>
            <a:r>
              <a:rPr lang="en-US" altLang="zh-CN" dirty="0">
                <a:effectLst/>
              </a:rPr>
              <a:t>JavaScript </a:t>
            </a:r>
            <a:r>
              <a:rPr lang="zh-CN" altLang="en-US" dirty="0">
                <a:effectLst/>
              </a:rPr>
              <a:t>适用性越来越广，不仅用于 </a:t>
            </a:r>
            <a:r>
              <a:rPr lang="en-US" altLang="zh-CN" dirty="0">
                <a:effectLst/>
              </a:rPr>
              <a:t>H5</a:t>
            </a:r>
            <a:r>
              <a:rPr lang="zh-CN" altLang="en-US" dirty="0">
                <a:effectLst/>
              </a:rPr>
              <a:t>，还存在着类似 </a:t>
            </a:r>
            <a:r>
              <a:rPr lang="en-US" altLang="zh-CN" dirty="0">
                <a:effectLst/>
              </a:rPr>
              <a:t>React Native</a:t>
            </a:r>
            <a:r>
              <a:rPr lang="zh-CN" altLang="en-US" dirty="0">
                <a:effectLst/>
              </a:rPr>
              <a:t>、小程序等这样的框架。此外，</a:t>
            </a:r>
            <a:r>
              <a:rPr lang="en-US" altLang="zh-CN" dirty="0" err="1">
                <a:effectLst/>
              </a:rPr>
              <a:t>Neutrinojs</a:t>
            </a:r>
            <a:r>
              <a:rPr lang="en-US" altLang="zh-CN" dirty="0">
                <a:effectLst/>
              </a:rPr>
              <a:t> </a:t>
            </a:r>
            <a:r>
              <a:rPr lang="zh-CN" altLang="en-US" dirty="0">
                <a:effectLst/>
              </a:rPr>
              <a:t>虽然已经实现好了中间件和预设机制，但是项目管理脚本还是需要使用底层工具提供的 </a:t>
            </a:r>
            <a:r>
              <a:rPr lang="en-US" altLang="zh-CN" dirty="0">
                <a:effectLst/>
              </a:rPr>
              <a:t>CLI</a:t>
            </a:r>
            <a:r>
              <a:rPr lang="zh-CN" altLang="en-US" dirty="0">
                <a:effectLst/>
              </a:rPr>
              <a:t>，对于新手还是需要去学习各个工具的配置和 </a:t>
            </a:r>
            <a:r>
              <a:rPr lang="en-US" altLang="zh-CN" dirty="0">
                <a:effectLst/>
              </a:rPr>
              <a:t>CLI </a:t>
            </a:r>
            <a:r>
              <a:rPr lang="zh-CN" altLang="en-US" dirty="0">
                <a:effectLst/>
              </a:rPr>
              <a:t>用法。 </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23</a:t>
            </a:fld>
            <a:endParaRPr lang="zh-CN" altLang="en-US"/>
          </a:p>
        </p:txBody>
      </p:sp>
    </p:spTree>
    <p:extLst>
      <p:ext uri="{BB962C8B-B14F-4D97-AF65-F5344CB8AC3E}">
        <p14:creationId xmlns:p14="http://schemas.microsoft.com/office/powerpoint/2010/main" val="279675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为了能够让前端的开发工作流更加规范化，我们可以借鉴 </a:t>
            </a:r>
            <a:r>
              <a:rPr lang="en-US" altLang="zh-CN" b="0" dirty="0">
                <a:solidFill>
                  <a:srgbClr val="F6F6F4"/>
                </a:solidFill>
                <a:effectLst/>
                <a:latin typeface="Consolas" panose="020B0609020204030204" pitchFamily="49" charset="0"/>
              </a:rPr>
              <a:t>maven </a:t>
            </a:r>
            <a:r>
              <a:rPr lang="zh-CN" altLang="en-US" b="0" dirty="0">
                <a:solidFill>
                  <a:srgbClr val="F6F6F4"/>
                </a:solidFill>
                <a:effectLst/>
                <a:latin typeface="Consolas" panose="020B0609020204030204" pitchFamily="49" charset="0"/>
              </a:rPr>
              <a:t>和 </a:t>
            </a:r>
            <a:r>
              <a:rPr lang="en-US" altLang="zh-CN" b="0" dirty="0" err="1">
                <a:solidFill>
                  <a:srgbClr val="F6F6F4"/>
                </a:solidFill>
                <a:effectLst/>
                <a:latin typeface="Consolas" panose="020B0609020204030204" pitchFamily="49" charset="0"/>
              </a:rPr>
              <a:t>gradle</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的设计思想来实现统一的前端开发工具。它应该由生命周期、阶段和插件的概念。除此之外借鉴前端开发工具的一些设计思想，引入了预设和组织的概念。</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24</a:t>
            </a:fld>
            <a:endParaRPr lang="zh-CN" altLang="en-US"/>
          </a:p>
        </p:txBody>
      </p:sp>
    </p:spTree>
    <p:extLst>
      <p:ext uri="{BB962C8B-B14F-4D97-AF65-F5344CB8AC3E}">
        <p14:creationId xmlns:p14="http://schemas.microsoft.com/office/powerpoint/2010/main" val="197554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生命周期规范了项目的开发工作流，目前有五个生命周期，他们相互独立。</a:t>
            </a:r>
          </a:p>
          <a:p>
            <a:br>
              <a:rPr lang="zh-CN" altLang="en-US" b="0" dirty="0">
                <a:solidFill>
                  <a:srgbClr val="F6F6F4"/>
                </a:solidFill>
                <a:effectLst/>
                <a:latin typeface="Consolas" panose="020B0609020204030204" pitchFamily="49" charset="0"/>
              </a:rPr>
            </a:br>
            <a:r>
              <a:rPr lang="en-US" altLang="zh-CN" b="0" dirty="0">
                <a:solidFill>
                  <a:srgbClr val="F6F6F4"/>
                </a:solidFill>
                <a:effectLst/>
                <a:latin typeface="Consolas" panose="020B0609020204030204" pitchFamily="49" charset="0"/>
              </a:rPr>
              <a:t>- create</a:t>
            </a:r>
            <a:r>
              <a:rPr lang="zh-CN" altLang="en-US" b="0" dirty="0">
                <a:solidFill>
                  <a:srgbClr val="F6F6F4"/>
                </a:solidFill>
                <a:effectLst/>
                <a:latin typeface="Consolas" panose="020B0609020204030204" pitchFamily="49" charset="0"/>
              </a:rPr>
              <a:t>：创建新项目</a:t>
            </a:r>
          </a:p>
          <a:p>
            <a:r>
              <a:rPr lang="en-US" altLang="zh-CN" b="0" dirty="0">
                <a:solidFill>
                  <a:srgbClr val="F6F6F4"/>
                </a:solidFill>
                <a:effectLst/>
                <a:latin typeface="Consolas" panose="020B0609020204030204" pitchFamily="49" charset="0"/>
              </a:rPr>
              <a:t>- dev</a:t>
            </a:r>
            <a:r>
              <a:rPr lang="zh-CN" altLang="en-US" b="0" dirty="0">
                <a:solidFill>
                  <a:srgbClr val="F6F6F4"/>
                </a:solidFill>
                <a:effectLst/>
                <a:latin typeface="Consolas" panose="020B0609020204030204" pitchFamily="49" charset="0"/>
              </a:rPr>
              <a:t>：启动开发调试服务</a:t>
            </a:r>
          </a:p>
          <a:p>
            <a:r>
              <a:rPr lang="en-US" altLang="zh-CN" b="0" dirty="0">
                <a:solidFill>
                  <a:srgbClr val="F6F6F4"/>
                </a:solidFill>
                <a:effectLst/>
                <a:latin typeface="Consolas" panose="020B0609020204030204" pitchFamily="49" charset="0"/>
              </a:rPr>
              <a:t>- release</a:t>
            </a:r>
            <a:r>
              <a:rPr lang="zh-CN" altLang="en-US" b="0" dirty="0">
                <a:solidFill>
                  <a:srgbClr val="F6F6F4"/>
                </a:solidFill>
                <a:effectLst/>
                <a:latin typeface="Consolas" panose="020B0609020204030204" pitchFamily="49" charset="0"/>
              </a:rPr>
              <a:t>：构建发布项目</a:t>
            </a:r>
          </a:p>
          <a:p>
            <a:r>
              <a:rPr lang="en-US" altLang="zh-CN" b="0" dirty="0">
                <a:solidFill>
                  <a:srgbClr val="F6F6F4"/>
                </a:solidFill>
                <a:effectLst/>
                <a:latin typeface="Consolas" panose="020B0609020204030204" pitchFamily="49" charset="0"/>
              </a:rPr>
              <a:t>- site</a:t>
            </a:r>
            <a:r>
              <a:rPr lang="zh-CN" altLang="en-US" b="0" dirty="0">
                <a:solidFill>
                  <a:srgbClr val="F6F6F4"/>
                </a:solidFill>
                <a:effectLst/>
                <a:latin typeface="Consolas" panose="020B0609020204030204" pitchFamily="49" charset="0"/>
              </a:rPr>
              <a:t>：生成项目站点</a:t>
            </a:r>
          </a:p>
          <a:p>
            <a:r>
              <a:rPr lang="en-US" altLang="zh-CN" b="0" dirty="0">
                <a:solidFill>
                  <a:srgbClr val="F6F6F4"/>
                </a:solidFill>
                <a:effectLst/>
                <a:latin typeface="Consolas" panose="020B0609020204030204" pitchFamily="49" charset="0"/>
              </a:rPr>
              <a:t>- report</a:t>
            </a:r>
            <a:r>
              <a:rPr lang="zh-CN" altLang="en-US" b="0" dirty="0">
                <a:solidFill>
                  <a:srgbClr val="F6F6F4"/>
                </a:solidFill>
                <a:effectLst/>
                <a:latin typeface="Consolas" panose="020B0609020204030204" pitchFamily="49" charset="0"/>
              </a:rPr>
              <a:t>：生成项目质量报告</a:t>
            </a:r>
          </a:p>
          <a:p>
            <a:r>
              <a:rPr lang="en-US" altLang="zh-CN" b="0" dirty="0">
                <a:solidFill>
                  <a:srgbClr val="F6F6F4"/>
                </a:solidFill>
                <a:effectLst/>
                <a:latin typeface="Consolas" panose="020B0609020204030204" pitchFamily="49" charset="0"/>
              </a:rPr>
              <a:t>- clean</a:t>
            </a:r>
            <a:r>
              <a:rPr lang="zh-CN" altLang="en-US" b="0" dirty="0">
                <a:solidFill>
                  <a:srgbClr val="F6F6F4"/>
                </a:solidFill>
                <a:effectLst/>
                <a:latin typeface="Consolas" panose="020B0609020204030204" pitchFamily="49" charset="0"/>
              </a:rPr>
              <a:t>：清理</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25</a:t>
            </a:fld>
            <a:endParaRPr lang="zh-CN" altLang="en-US"/>
          </a:p>
        </p:txBody>
      </p:sp>
    </p:spTree>
    <p:extLst>
      <p:ext uri="{BB962C8B-B14F-4D97-AF65-F5344CB8AC3E}">
        <p14:creationId xmlns:p14="http://schemas.microsoft.com/office/powerpoint/2010/main" val="4090593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每个生命周期都可以作为命令执行，例如：</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 clean release site`</a:t>
            </a:r>
            <a:r>
              <a:rPr lang="zh-CN" altLang="en-US" b="0" dirty="0">
                <a:solidFill>
                  <a:srgbClr val="F6F6F4"/>
                </a:solidFill>
                <a:effectLst/>
                <a:latin typeface="Consolas" panose="020B0609020204030204" pitchFamily="49" charset="0"/>
              </a:rPr>
              <a:t> 这个命令会先清空输出目录，然后发布，最后生成站点。</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26</a:t>
            </a:fld>
            <a:endParaRPr lang="zh-CN" altLang="en-US"/>
          </a:p>
        </p:txBody>
      </p:sp>
    </p:spTree>
    <p:extLst>
      <p:ext uri="{BB962C8B-B14F-4D97-AF65-F5344CB8AC3E}">
        <p14:creationId xmlns:p14="http://schemas.microsoft.com/office/powerpoint/2010/main" val="2634611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生命周期规范了项目的开发工作流，目前有五个生命周期，他们相互独立。</a:t>
            </a:r>
          </a:p>
          <a:p>
            <a:br>
              <a:rPr lang="zh-CN" altLang="en-US" b="0" dirty="0">
                <a:solidFill>
                  <a:srgbClr val="F6F6F4"/>
                </a:solidFill>
                <a:effectLst/>
                <a:latin typeface="Consolas" panose="020B0609020204030204" pitchFamily="49" charset="0"/>
              </a:rPr>
            </a:br>
            <a:r>
              <a:rPr lang="en-US" altLang="zh-CN" b="0" dirty="0">
                <a:solidFill>
                  <a:srgbClr val="F6F6F4"/>
                </a:solidFill>
                <a:effectLst/>
                <a:latin typeface="Consolas" panose="020B0609020204030204" pitchFamily="49" charset="0"/>
              </a:rPr>
              <a:t>- create</a:t>
            </a:r>
            <a:r>
              <a:rPr lang="zh-CN" altLang="en-US" b="0" dirty="0">
                <a:solidFill>
                  <a:srgbClr val="F6F6F4"/>
                </a:solidFill>
                <a:effectLst/>
                <a:latin typeface="Consolas" panose="020B0609020204030204" pitchFamily="49" charset="0"/>
              </a:rPr>
              <a:t>：创建新项目</a:t>
            </a:r>
          </a:p>
          <a:p>
            <a:r>
              <a:rPr lang="en-US" altLang="zh-CN" b="0" dirty="0">
                <a:solidFill>
                  <a:srgbClr val="F6F6F4"/>
                </a:solidFill>
                <a:effectLst/>
                <a:latin typeface="Consolas" panose="020B0609020204030204" pitchFamily="49" charset="0"/>
              </a:rPr>
              <a:t>- dev</a:t>
            </a:r>
            <a:r>
              <a:rPr lang="zh-CN" altLang="en-US" b="0" dirty="0">
                <a:solidFill>
                  <a:srgbClr val="F6F6F4"/>
                </a:solidFill>
                <a:effectLst/>
                <a:latin typeface="Consolas" panose="020B0609020204030204" pitchFamily="49" charset="0"/>
              </a:rPr>
              <a:t>：启动开发调试服务</a:t>
            </a:r>
          </a:p>
          <a:p>
            <a:r>
              <a:rPr lang="en-US" altLang="zh-CN" b="0" dirty="0">
                <a:solidFill>
                  <a:srgbClr val="F6F6F4"/>
                </a:solidFill>
                <a:effectLst/>
                <a:latin typeface="Consolas" panose="020B0609020204030204" pitchFamily="49" charset="0"/>
              </a:rPr>
              <a:t>- release</a:t>
            </a:r>
            <a:r>
              <a:rPr lang="zh-CN" altLang="en-US" b="0" dirty="0">
                <a:solidFill>
                  <a:srgbClr val="F6F6F4"/>
                </a:solidFill>
                <a:effectLst/>
                <a:latin typeface="Consolas" panose="020B0609020204030204" pitchFamily="49" charset="0"/>
              </a:rPr>
              <a:t>：构建发布项目</a:t>
            </a:r>
          </a:p>
          <a:p>
            <a:r>
              <a:rPr lang="en-US" altLang="zh-CN" b="0" dirty="0">
                <a:solidFill>
                  <a:srgbClr val="F6F6F4"/>
                </a:solidFill>
                <a:effectLst/>
                <a:latin typeface="Consolas" panose="020B0609020204030204" pitchFamily="49" charset="0"/>
              </a:rPr>
              <a:t>- site</a:t>
            </a:r>
            <a:r>
              <a:rPr lang="zh-CN" altLang="en-US" b="0" dirty="0">
                <a:solidFill>
                  <a:srgbClr val="F6F6F4"/>
                </a:solidFill>
                <a:effectLst/>
                <a:latin typeface="Consolas" panose="020B0609020204030204" pitchFamily="49" charset="0"/>
              </a:rPr>
              <a:t>：生成项目站点</a:t>
            </a:r>
          </a:p>
          <a:p>
            <a:r>
              <a:rPr lang="en-US" altLang="zh-CN" b="0" dirty="0">
                <a:solidFill>
                  <a:srgbClr val="F6F6F4"/>
                </a:solidFill>
                <a:effectLst/>
                <a:latin typeface="Consolas" panose="020B0609020204030204" pitchFamily="49" charset="0"/>
              </a:rPr>
              <a:t>- report</a:t>
            </a:r>
            <a:r>
              <a:rPr lang="zh-CN" altLang="en-US" b="0" dirty="0">
                <a:solidFill>
                  <a:srgbClr val="F6F6F4"/>
                </a:solidFill>
                <a:effectLst/>
                <a:latin typeface="Consolas" panose="020B0609020204030204" pitchFamily="49" charset="0"/>
              </a:rPr>
              <a:t>：生成项目质量报告</a:t>
            </a:r>
          </a:p>
          <a:p>
            <a:r>
              <a:rPr lang="en-US" altLang="zh-CN" b="0" dirty="0">
                <a:solidFill>
                  <a:srgbClr val="F6F6F4"/>
                </a:solidFill>
                <a:effectLst/>
                <a:latin typeface="Consolas" panose="020B0609020204030204" pitchFamily="49" charset="0"/>
              </a:rPr>
              <a:t>- clean</a:t>
            </a:r>
            <a:r>
              <a:rPr lang="zh-CN" altLang="en-US" b="0" dirty="0">
                <a:solidFill>
                  <a:srgbClr val="F6F6F4"/>
                </a:solidFill>
                <a:effectLst/>
                <a:latin typeface="Consolas" panose="020B0609020204030204" pitchFamily="49" charset="0"/>
              </a:rPr>
              <a:t>：清理</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27</a:t>
            </a:fld>
            <a:endParaRPr lang="zh-CN" altLang="en-US"/>
          </a:p>
        </p:txBody>
      </p:sp>
    </p:spTree>
    <p:extLst>
      <p:ext uri="{BB962C8B-B14F-4D97-AF65-F5344CB8AC3E}">
        <p14:creationId xmlns:p14="http://schemas.microsoft.com/office/powerpoint/2010/main" val="1182778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任务是对生命周期的扩展，它可以独立于生命周期运行，而且也可以绑定到特定的生命周期的某个阶段中，例如：</a:t>
            </a:r>
            <a:r>
              <a:rPr lang="en-US" altLang="zh-CN" b="0" dirty="0">
                <a:solidFill>
                  <a:srgbClr val="F6F6F4"/>
                </a:solidFill>
                <a:effectLst/>
                <a:latin typeface="Consolas" panose="020B0609020204030204" pitchFamily="49" charset="0"/>
              </a:rPr>
              <a:t>lint</a:t>
            </a:r>
            <a:r>
              <a:rPr lang="zh-CN" altLang="en-US" b="0" dirty="0">
                <a:solidFill>
                  <a:srgbClr val="F6F6F4"/>
                </a:solidFill>
                <a:effectLst/>
                <a:latin typeface="Consolas" panose="020B0609020204030204" pitchFamily="49" charset="0"/>
              </a:rPr>
              <a:t>（代码审查）可以绑定到 </a:t>
            </a:r>
            <a:r>
              <a:rPr lang="en-US" altLang="zh-CN" b="0" dirty="0">
                <a:solidFill>
                  <a:srgbClr val="F6F6F4"/>
                </a:solidFill>
                <a:effectLst/>
                <a:latin typeface="Consolas" panose="020B0609020204030204" pitchFamily="49" charset="0"/>
              </a:rPr>
              <a:t>release </a:t>
            </a:r>
            <a:r>
              <a:rPr lang="zh-CN" altLang="en-US" b="0" dirty="0">
                <a:solidFill>
                  <a:srgbClr val="F6F6F4"/>
                </a:solidFill>
                <a:effectLst/>
                <a:latin typeface="Consolas" panose="020B0609020204030204" pitchFamily="49" charset="0"/>
              </a:rPr>
              <a:t>的 </a:t>
            </a:r>
            <a:r>
              <a:rPr lang="en-US" altLang="zh-CN" b="0" dirty="0">
                <a:solidFill>
                  <a:srgbClr val="F6F6F4"/>
                </a:solidFill>
                <a:effectLst/>
                <a:latin typeface="Consolas" panose="020B0609020204030204" pitchFamily="49" charset="0"/>
              </a:rPr>
              <a:t>validate </a:t>
            </a:r>
            <a:r>
              <a:rPr lang="zh-CN" altLang="en-US" b="0" dirty="0">
                <a:solidFill>
                  <a:srgbClr val="F6F6F4"/>
                </a:solidFill>
                <a:effectLst/>
                <a:latin typeface="Consolas" panose="020B0609020204030204" pitchFamily="49" charset="0"/>
              </a:rPr>
              <a:t>阶段。默认约定了以下任务：</a:t>
            </a:r>
          </a:p>
          <a:p>
            <a:br>
              <a:rPr lang="zh-CN" altLang="en-US" b="0" dirty="0">
                <a:solidFill>
                  <a:srgbClr val="F6F6F4"/>
                </a:solidFill>
                <a:effectLst/>
                <a:latin typeface="Consolas" panose="020B0609020204030204" pitchFamily="49" charset="0"/>
              </a:rPr>
            </a:br>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类似生命周期，可以直接在命令行中调用指定的任务，例如：</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 lint`</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会审查代码，</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 lint --fix`</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会自动格式化代码。</a:t>
            </a:r>
          </a:p>
          <a:p>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28</a:t>
            </a:fld>
            <a:endParaRPr lang="zh-CN" altLang="en-US"/>
          </a:p>
        </p:txBody>
      </p:sp>
    </p:spTree>
    <p:extLst>
      <p:ext uri="{BB962C8B-B14F-4D97-AF65-F5344CB8AC3E}">
        <p14:creationId xmlns:p14="http://schemas.microsoft.com/office/powerpoint/2010/main" val="120595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生命周期的每个阶段的任务都是由插件来完成的，对于插件本身来说，为了能够复用代码，它往往能够完成多个任务。例如：</a:t>
            </a:r>
            <a:r>
              <a:rPr lang="en-US" altLang="zh-CN" b="0" dirty="0" err="1">
                <a:solidFill>
                  <a:srgbClr val="F6F6F4"/>
                </a:solidFill>
                <a:effectLst/>
                <a:latin typeface="Consolas" panose="020B0609020204030204" pitchFamily="49" charset="0"/>
              </a:rPr>
              <a:t>unitool</a:t>
            </a:r>
            <a:r>
              <a:rPr lang="en-US" altLang="zh-CN" b="0" dirty="0">
                <a:solidFill>
                  <a:srgbClr val="F6F6F4"/>
                </a:solidFill>
                <a:effectLst/>
                <a:latin typeface="Consolas" panose="020B0609020204030204" pitchFamily="49" charset="0"/>
              </a:rPr>
              <a:t>-plugin-</a:t>
            </a:r>
            <a:r>
              <a:rPr lang="en-US" altLang="zh-CN" b="0" dirty="0" err="1">
                <a:solidFill>
                  <a:srgbClr val="F6F6F4"/>
                </a:solidFill>
                <a:effectLst/>
                <a:latin typeface="Consolas" panose="020B0609020204030204" pitchFamily="49" charset="0"/>
              </a:rPr>
              <a:t>npm</a:t>
            </a:r>
            <a:r>
              <a:rPr lang="zh-CN" altLang="en-US" b="0" dirty="0">
                <a:solidFill>
                  <a:srgbClr val="F6F6F4"/>
                </a:solidFill>
                <a:effectLst/>
                <a:latin typeface="Consolas" panose="020B0609020204030204" pitchFamily="49" charset="0"/>
              </a:rPr>
              <a:t>，它能够基于项目依赖做很多事情，它能够在 </a:t>
            </a:r>
            <a:r>
              <a:rPr lang="en-US" altLang="zh-CN" b="0" dirty="0" err="1">
                <a:solidFill>
                  <a:srgbClr val="F6F6F4"/>
                </a:solidFill>
                <a:effectLst/>
                <a:latin typeface="Consolas" panose="020B0609020204030204" pitchFamily="49" charset="0"/>
              </a:rPr>
              <a:t>create:install</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中安装依赖，它能够在 </a:t>
            </a:r>
            <a:r>
              <a:rPr lang="en-US" altLang="zh-CN" b="0" dirty="0" err="1">
                <a:solidFill>
                  <a:srgbClr val="F6F6F4"/>
                </a:solidFill>
                <a:effectLst/>
                <a:latin typeface="Consolas" panose="020B0609020204030204" pitchFamily="49" charset="0"/>
              </a:rPr>
              <a:t>release:validate</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中分析项目依赖，帮助找出潜在的无用依赖，它能够列出项目的依赖树，帮助分析依赖来源。 </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29</a:t>
            </a:fld>
            <a:endParaRPr lang="zh-CN" altLang="en-US"/>
          </a:p>
        </p:txBody>
      </p:sp>
    </p:spTree>
    <p:extLst>
      <p:ext uri="{BB962C8B-B14F-4D97-AF65-F5344CB8AC3E}">
        <p14:creationId xmlns:p14="http://schemas.microsoft.com/office/powerpoint/2010/main" val="678754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一个开发框架的工程化最佳实践需要使用到大量的插件来完成任务，如果每个项目的配置文件都需要配置一堆插件，对于新手来说无疑是一个很大的跳转。所以，这里借鉴了 </a:t>
            </a:r>
            <a:r>
              <a:rPr lang="en-US" altLang="zh-CN" b="0" dirty="0">
                <a:solidFill>
                  <a:srgbClr val="F6F6F4"/>
                </a:solidFill>
                <a:effectLst/>
                <a:latin typeface="Consolas" panose="020B0609020204030204" pitchFamily="49" charset="0"/>
              </a:rPr>
              <a:t>babel </a:t>
            </a:r>
            <a:r>
              <a:rPr lang="zh-CN" altLang="en-US" b="0" dirty="0">
                <a:solidFill>
                  <a:srgbClr val="F6F6F4"/>
                </a:solidFill>
                <a:effectLst/>
                <a:latin typeface="Consolas" panose="020B0609020204030204" pitchFamily="49" charset="0"/>
              </a:rPr>
              <a:t>的配置方案，引入了预设的概念（</a:t>
            </a:r>
            <a:r>
              <a:rPr lang="en-US" altLang="zh-CN" b="0" dirty="0">
                <a:solidFill>
                  <a:srgbClr val="F6F6F4"/>
                </a:solidFill>
                <a:effectLst/>
                <a:latin typeface="Consolas" panose="020B0609020204030204" pitchFamily="49" charset="0"/>
              </a:rPr>
              <a:t>preset</a:t>
            </a:r>
            <a:r>
              <a:rPr lang="zh-CN" altLang="en-US" b="0" dirty="0">
                <a:solidFill>
                  <a:srgbClr val="F6F6F4"/>
                </a:solidFill>
                <a:effectLst/>
                <a:latin typeface="Consolas" panose="020B0609020204030204" pitchFamily="49" charset="0"/>
              </a:rPr>
              <a:t>）。每个预设都由一系列的插件组成，例如：</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-preset-react`</a:t>
            </a:r>
            <a:r>
              <a:rPr lang="zh-CN" altLang="en-US" b="0" dirty="0">
                <a:solidFill>
                  <a:srgbClr val="F6F6F4"/>
                </a:solidFill>
                <a:effectLst/>
                <a:latin typeface="Consolas" panose="020B0609020204030204" pitchFamily="49" charset="0"/>
              </a:rPr>
              <a:t> 可能由 </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-plugin-webpack`</a:t>
            </a:r>
            <a:r>
              <a:rPr lang="zh-CN" altLang="en-US" b="0" dirty="0">
                <a:solidFill>
                  <a:srgbClr val="F6F6F4"/>
                </a:solidFill>
                <a:effectLst/>
                <a:latin typeface="Consolas" panose="020B0609020204030204" pitchFamily="49" charset="0"/>
              </a:rPr>
              <a:t>、</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a:t>
            </a:r>
            <a:r>
              <a:rPr lang="en-US" altLang="zh-CN" b="0" dirty="0" err="1">
                <a:solidFill>
                  <a:srgbClr val="62E884"/>
                </a:solidFill>
                <a:effectLst/>
                <a:latin typeface="Consolas" panose="020B0609020204030204" pitchFamily="49" charset="0"/>
              </a:rPr>
              <a:t>npm</a:t>
            </a:r>
            <a:r>
              <a:rPr lang="en-US" altLang="zh-CN" b="0" dirty="0">
                <a:solidFill>
                  <a:srgbClr val="62E884"/>
                </a:solidFill>
                <a:effectLst/>
                <a:latin typeface="Consolas" panose="020B0609020204030204" pitchFamily="49" charset="0"/>
              </a:rPr>
              <a:t>`</a:t>
            </a:r>
            <a:r>
              <a:rPr lang="zh-CN" altLang="en-US" b="0" dirty="0">
                <a:solidFill>
                  <a:srgbClr val="F6F6F4"/>
                </a:solidFill>
                <a:effectLst/>
                <a:latin typeface="Consolas" panose="020B0609020204030204" pitchFamily="49" charset="0"/>
              </a:rPr>
              <a:t>、</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a:t>
            </a:r>
            <a:r>
              <a:rPr lang="en-US" altLang="zh-CN" b="0" dirty="0" err="1">
                <a:solidFill>
                  <a:srgbClr val="62E884"/>
                </a:solidFill>
                <a:effectLst/>
                <a:latin typeface="Consolas" panose="020B0609020204030204" pitchFamily="49" charset="0"/>
              </a:rPr>
              <a:t>eslint</a:t>
            </a:r>
            <a:r>
              <a:rPr lang="en-US" altLang="zh-CN" b="0" dirty="0">
                <a:solidFill>
                  <a:srgbClr val="62E884"/>
                </a:solidFill>
                <a:effectLst/>
                <a:latin typeface="Consolas" panose="020B0609020204030204" pitchFamily="49" charset="0"/>
              </a:rPr>
              <a:t>`</a:t>
            </a:r>
            <a:r>
              <a:rPr lang="zh-CN" altLang="en-US" b="0" dirty="0">
                <a:solidFill>
                  <a:srgbClr val="F6F6F4"/>
                </a:solidFill>
                <a:effectLst/>
                <a:latin typeface="Consolas" panose="020B0609020204030204" pitchFamily="49" charset="0"/>
              </a:rPr>
              <a:t>、</a:t>
            </a:r>
            <a:r>
              <a:rPr lang="en-US" altLang="zh-CN" b="0" dirty="0">
                <a:solidFill>
                  <a:srgbClr val="62E884"/>
                </a:solidFill>
                <a:effectLst/>
                <a:latin typeface="Consolas" panose="020B0609020204030204" pitchFamily="49" charset="0"/>
              </a:rPr>
              <a:t>`</a:t>
            </a:r>
            <a:r>
              <a:rPr lang="en-US" altLang="zh-CN" b="0" dirty="0" err="1">
                <a:solidFill>
                  <a:srgbClr val="62E884"/>
                </a:solidFill>
                <a:effectLst/>
                <a:latin typeface="Consolas" panose="020B0609020204030204" pitchFamily="49" charset="0"/>
              </a:rPr>
              <a:t>unitool</a:t>
            </a:r>
            <a:r>
              <a:rPr lang="en-US" altLang="zh-CN" b="0" dirty="0">
                <a:solidFill>
                  <a:srgbClr val="62E884"/>
                </a:solidFill>
                <a:effectLst/>
                <a:latin typeface="Consolas" panose="020B0609020204030204" pitchFamily="49" charset="0"/>
              </a:rPr>
              <a:t>-plugin-jest`</a:t>
            </a:r>
            <a:r>
              <a:rPr lang="zh-CN" altLang="en-US" b="0" dirty="0">
                <a:solidFill>
                  <a:srgbClr val="F6F6F4"/>
                </a:solidFill>
                <a:effectLst/>
                <a:latin typeface="Consolas" panose="020B0609020204030204" pitchFamily="49" charset="0"/>
              </a:rPr>
              <a:t> 等组成，该预设已经为你做好了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工程化开发最佳实践配置。此外，每个预设都预留了可扩展的配置，以满足不同业务场景的个性化需求。</a:t>
            </a:r>
          </a:p>
          <a:p>
            <a:br>
              <a:rPr lang="zh-CN" altLang="en-US" b="0" dirty="0">
                <a:solidFill>
                  <a:srgbClr val="F6F6F4"/>
                </a:solidFill>
                <a:effectLst/>
                <a:latin typeface="Consolas" panose="020B0609020204030204" pitchFamily="49" charset="0"/>
              </a:rPr>
            </a:br>
            <a:endParaRPr lang="zh-CN" altLang="en-US" b="0" dirty="0">
              <a:solidFill>
                <a:srgbClr val="F6F6F4"/>
              </a:solidFill>
              <a:effectLst/>
              <a:latin typeface="Consolas" panose="020B0609020204030204" pitchFamily="49" charset="0"/>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30</a:t>
            </a:fld>
            <a:endParaRPr lang="zh-CN" altLang="en-US"/>
          </a:p>
        </p:txBody>
      </p:sp>
    </p:spTree>
    <p:extLst>
      <p:ext uri="{BB962C8B-B14F-4D97-AF65-F5344CB8AC3E}">
        <p14:creationId xmlns:p14="http://schemas.microsoft.com/office/powerpoint/2010/main" val="2686317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b="0" dirty="0">
                <a:solidFill>
                  <a:srgbClr val="F6F6F4"/>
                </a:solidFill>
                <a:effectLst/>
                <a:latin typeface="Consolas" panose="020B0609020204030204" pitchFamily="49" charset="0"/>
              </a:rPr>
            </a:br>
            <a:r>
              <a:rPr lang="zh-CN" altLang="en-US" b="0" dirty="0">
                <a:solidFill>
                  <a:srgbClr val="F6F6F4"/>
                </a:solidFill>
                <a:effectLst/>
                <a:latin typeface="Consolas" panose="020B0609020204030204" pitchFamily="49" charset="0"/>
              </a:rPr>
              <a:t>一个组织对应一个公司或者一个开发团队，每个组织都应该统一的技术栈和规范的技术选型，并且它们的项目生命周期每个阶段的处理过程可能都会不一样。针对这些差异会的需求，每个会有自己扩展的插件、预设，而组织就是用于管理这些插件和预设的载体，通过组织的形式可以统一项目的技术选型和生命周期。例如：一个团队偏向于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开发框架，那么项目创建时可以约定 </a:t>
            </a:r>
            <a:r>
              <a:rPr lang="en-US" altLang="zh-CN" b="0" dirty="0">
                <a:solidFill>
                  <a:srgbClr val="F6F6F4"/>
                </a:solidFill>
                <a:effectLst/>
                <a:latin typeface="Consolas" panose="020B0609020204030204" pitchFamily="49" charset="0"/>
              </a:rPr>
              <a:t>create </a:t>
            </a:r>
            <a:r>
              <a:rPr lang="zh-CN" altLang="en-US" b="0" dirty="0">
                <a:solidFill>
                  <a:srgbClr val="F6F6F4"/>
                </a:solidFill>
                <a:effectLst/>
                <a:latin typeface="Consolas" panose="020B0609020204030204" pitchFamily="49" charset="0"/>
              </a:rPr>
              <a:t>生命周期的命令行交互环节的技术选型范围，</a:t>
            </a:r>
            <a:r>
              <a:rPr lang="en-US" altLang="zh-CN" b="0" dirty="0">
                <a:solidFill>
                  <a:srgbClr val="F6F6F4"/>
                </a:solidFill>
                <a:effectLst/>
                <a:latin typeface="Consolas" panose="020B0609020204030204" pitchFamily="49" charset="0"/>
              </a:rPr>
              <a:t>PC </a:t>
            </a:r>
            <a:r>
              <a:rPr lang="zh-CN" altLang="en-US" b="0" dirty="0">
                <a:solidFill>
                  <a:srgbClr val="F6F6F4"/>
                </a:solidFill>
                <a:effectLst/>
                <a:latin typeface="Consolas" panose="020B0609020204030204" pitchFamily="49" charset="0"/>
              </a:rPr>
              <a:t>后台、移动端混合 </a:t>
            </a:r>
            <a:r>
              <a:rPr lang="en-US" altLang="zh-CN" b="0" dirty="0">
                <a:solidFill>
                  <a:srgbClr val="F6F6F4"/>
                </a:solidFill>
                <a:effectLst/>
                <a:latin typeface="Consolas" panose="020B0609020204030204" pitchFamily="49" charset="0"/>
              </a:rPr>
              <a:t>H5 </a:t>
            </a:r>
            <a:r>
              <a:rPr lang="zh-CN" altLang="en-US" b="0" dirty="0">
                <a:solidFill>
                  <a:srgbClr val="F6F6F4"/>
                </a:solidFill>
                <a:effectLst/>
                <a:latin typeface="Consolas" panose="020B0609020204030204" pitchFamily="49" charset="0"/>
              </a:rPr>
              <a:t>应用都默认会采用 </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技术栈的模板。</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31</a:t>
            </a:fld>
            <a:endParaRPr lang="zh-CN" altLang="en-US"/>
          </a:p>
        </p:txBody>
      </p:sp>
    </p:spTree>
    <p:extLst>
      <p:ext uri="{BB962C8B-B14F-4D97-AF65-F5344CB8AC3E}">
        <p14:creationId xmlns:p14="http://schemas.microsoft.com/office/powerpoint/2010/main" val="391157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6F6F4"/>
                </a:solidFill>
                <a:effectLst/>
                <a:latin typeface="Consolas" panose="020B0609020204030204" pitchFamily="49" charset="0"/>
              </a:rPr>
              <a:t>但是，对于学习 </a:t>
            </a:r>
            <a:r>
              <a:rPr lang="en-US" altLang="zh-CN" b="0" dirty="0">
                <a:solidFill>
                  <a:srgbClr val="F6F6F4"/>
                </a:solidFill>
                <a:effectLst/>
                <a:latin typeface="Consolas" panose="020B0609020204030204" pitchFamily="49" charset="0"/>
              </a:rPr>
              <a:t>JavaScript </a:t>
            </a:r>
            <a:r>
              <a:rPr lang="zh-CN" altLang="en-US" b="0" dirty="0">
                <a:solidFill>
                  <a:srgbClr val="F6F6F4"/>
                </a:solidFill>
                <a:effectLst/>
                <a:latin typeface="Consolas" panose="020B0609020204030204" pitchFamily="49" charset="0"/>
              </a:rPr>
              <a:t>的新人来说：工具太多了，挑花了眼。不管你要做什么，几乎都要面临各种各样的选择。</a:t>
            </a:r>
          </a:p>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5</a:t>
            </a:fld>
            <a:endParaRPr lang="zh-CN" altLang="en-US"/>
          </a:p>
        </p:txBody>
      </p:sp>
    </p:spTree>
    <p:extLst>
      <p:ext uri="{BB962C8B-B14F-4D97-AF65-F5344CB8AC3E}">
        <p14:creationId xmlns:p14="http://schemas.microsoft.com/office/powerpoint/2010/main" val="2742254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32</a:t>
            </a:fld>
            <a:endParaRPr lang="zh-CN" altLang="en-US"/>
          </a:p>
        </p:txBody>
      </p:sp>
    </p:spTree>
    <p:extLst>
      <p:ext uri="{BB962C8B-B14F-4D97-AF65-F5344CB8AC3E}">
        <p14:creationId xmlns:p14="http://schemas.microsoft.com/office/powerpoint/2010/main" val="1654192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91352B-B693-4607-8E1D-3CCD29CB1A37}" type="slidenum">
              <a:rPr lang="zh-CN" altLang="en-US" smtClean="0"/>
              <a:t>33</a:t>
            </a:fld>
            <a:endParaRPr lang="zh-CN" altLang="en-US"/>
          </a:p>
        </p:txBody>
      </p:sp>
    </p:spTree>
    <p:extLst>
      <p:ext uri="{BB962C8B-B14F-4D97-AF65-F5344CB8AC3E}">
        <p14:creationId xmlns:p14="http://schemas.microsoft.com/office/powerpoint/2010/main" val="226589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在知乎上，基本上每隔一段时间就要争论一番：</a:t>
            </a:r>
            <a:r>
              <a:rPr lang="en-US" altLang="zh-CN" b="0" dirty="0">
                <a:solidFill>
                  <a:srgbClr val="F6F6F4"/>
                </a:solidFill>
                <a:effectLst/>
                <a:latin typeface="Consolas" panose="020B0609020204030204" pitchFamily="49" charset="0"/>
              </a:rPr>
              <a:t>React </a:t>
            </a:r>
            <a:r>
              <a:rPr lang="zh-CN" altLang="en-US" b="0" dirty="0">
                <a:solidFill>
                  <a:srgbClr val="F6F6F4"/>
                </a:solidFill>
                <a:effectLst/>
                <a:latin typeface="Consolas" panose="020B0609020204030204" pitchFamily="49" charset="0"/>
              </a:rPr>
              <a:t>和 </a:t>
            </a:r>
            <a:r>
              <a:rPr lang="en-US" altLang="zh-CN" b="0" dirty="0">
                <a:solidFill>
                  <a:srgbClr val="F6F6F4"/>
                </a:solidFill>
                <a:effectLst/>
                <a:latin typeface="Consolas" panose="020B0609020204030204" pitchFamily="49" charset="0"/>
              </a:rPr>
              <a:t>Vue </a:t>
            </a:r>
            <a:r>
              <a:rPr lang="zh-CN" altLang="en-US" b="0" dirty="0">
                <a:solidFill>
                  <a:srgbClr val="F6F6F4"/>
                </a:solidFill>
                <a:effectLst/>
                <a:latin typeface="Consolas" panose="020B0609020204030204" pitchFamily="49" charset="0"/>
              </a:rPr>
              <a:t>谁更好！</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6</a:t>
            </a:fld>
            <a:endParaRPr lang="zh-CN" altLang="en-US"/>
          </a:p>
        </p:txBody>
      </p:sp>
    </p:spTree>
    <p:extLst>
      <p:ext uri="{BB962C8B-B14F-4D97-AF65-F5344CB8AC3E}">
        <p14:creationId xmlns:p14="http://schemas.microsoft.com/office/powerpoint/2010/main" val="1251772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前端的构建工具也是一大把，几乎每年都有新的构建工具诞生，类似下面这样的疑问普遍存在新人的学习过程中。</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7</a:t>
            </a:fld>
            <a:endParaRPr lang="zh-CN" altLang="en-US"/>
          </a:p>
        </p:txBody>
      </p:sp>
    </p:spTree>
    <p:extLst>
      <p:ext uri="{BB962C8B-B14F-4D97-AF65-F5344CB8AC3E}">
        <p14:creationId xmlns:p14="http://schemas.microsoft.com/office/powerpoint/2010/main" val="87941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虽然这两年已经逐渐被 </a:t>
            </a:r>
            <a:r>
              <a:rPr lang="en-US" altLang="zh-CN" b="0" dirty="0">
                <a:solidFill>
                  <a:srgbClr val="F6F6F4"/>
                </a:solidFill>
                <a:effectLst/>
                <a:latin typeface="Consolas" panose="020B0609020204030204" pitchFamily="49" charset="0"/>
              </a:rPr>
              <a:t>webpack </a:t>
            </a:r>
            <a:r>
              <a:rPr lang="zh-CN" altLang="en-US" b="0" dirty="0">
                <a:solidFill>
                  <a:srgbClr val="F6F6F4"/>
                </a:solidFill>
                <a:effectLst/>
                <a:latin typeface="Consolas" panose="020B0609020204030204" pitchFamily="49" charset="0"/>
              </a:rPr>
              <a:t>一统天下，但是还是有同类的工具不断的冒出来，比如：</a:t>
            </a:r>
            <a:r>
              <a:rPr lang="en-US" altLang="zh-CN" b="0" dirty="0" err="1">
                <a:solidFill>
                  <a:srgbClr val="F6F6F4"/>
                </a:solidFill>
                <a:effectLst/>
                <a:latin typeface="Consolas" panose="020B0609020204030204" pitchFamily="49" charset="0"/>
              </a:rPr>
              <a:t>Esbuild</a:t>
            </a:r>
            <a:r>
              <a:rPr lang="zh-CN" altLang="en-US" b="0" dirty="0">
                <a:solidFill>
                  <a:srgbClr val="F6F6F4"/>
                </a:solidFill>
                <a:effectLst/>
                <a:latin typeface="Consolas" panose="020B0609020204030204" pitchFamily="49" charset="0"/>
              </a:rPr>
              <a:t>、</a:t>
            </a:r>
            <a:r>
              <a:rPr lang="en-US" altLang="zh-CN" b="0" dirty="0">
                <a:solidFill>
                  <a:srgbClr val="F6F6F4"/>
                </a:solidFill>
                <a:effectLst/>
                <a:latin typeface="Consolas" panose="020B0609020204030204" pitchFamily="49" charset="0"/>
              </a:rPr>
              <a:t>Snowpack</a:t>
            </a:r>
            <a:r>
              <a:rPr lang="zh-CN" altLang="en-US" b="0" dirty="0">
                <a:solidFill>
                  <a:srgbClr val="F6F6F4"/>
                </a:solidFill>
                <a:effectLst/>
                <a:latin typeface="Consolas" panose="020B0609020204030204" pitchFamily="49" charset="0"/>
              </a:rPr>
              <a:t>。</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8</a:t>
            </a:fld>
            <a:endParaRPr lang="zh-CN" altLang="en-US"/>
          </a:p>
        </p:txBody>
      </p:sp>
    </p:spTree>
    <p:extLst>
      <p:ext uri="{BB962C8B-B14F-4D97-AF65-F5344CB8AC3E}">
        <p14:creationId xmlns:p14="http://schemas.microsoft.com/office/powerpoint/2010/main" val="2988016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F6F6F4"/>
                </a:solidFill>
                <a:effectLst/>
                <a:latin typeface="Consolas" panose="020B0609020204030204" pitchFamily="49" charset="0"/>
              </a:rPr>
              <a:t>前端生态的野蛮生长和社区的各种激烈争论，让前端“荣获”娱乐圈的称号。而过快的技术更新迭，也导致前端开发人员对学习新技术感到疲倦和恐惧。当你在网络上学习和查找资料时，很多中文博文很可能已经过时了，对于不熟悉英文无法阅读官网文档一手资料的开发人员来说，问题更为严重。在前年</a:t>
            </a:r>
            <a:r>
              <a:rPr lang="en-US" altLang="zh-CN" b="0" dirty="0">
                <a:solidFill>
                  <a:srgbClr val="F6F6F4"/>
                </a:solidFill>
                <a:effectLst/>
                <a:latin typeface="Consolas" panose="020B0609020204030204" pitchFamily="49" charset="0"/>
              </a:rPr>
              <a:t>(2018)</a:t>
            </a:r>
            <a:r>
              <a:rPr lang="zh-CN" altLang="en-US" b="0" dirty="0">
                <a:solidFill>
                  <a:srgbClr val="F6F6F4"/>
                </a:solidFill>
                <a:effectLst/>
                <a:latin typeface="Consolas" panose="020B0609020204030204" pitchFamily="49" charset="0"/>
              </a:rPr>
              <a:t>，</a:t>
            </a:r>
            <a:r>
              <a:rPr lang="en-US" altLang="zh-CN" b="0" dirty="0" err="1">
                <a:solidFill>
                  <a:srgbClr val="F6F6F4"/>
                </a:solidFill>
                <a:effectLst/>
                <a:latin typeface="Consolas" panose="020B0609020204030204" pitchFamily="49" charset="0"/>
              </a:rPr>
              <a:t>Deno</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刚推出的时候，甚至有人在 </a:t>
            </a:r>
            <a:r>
              <a:rPr lang="en-US" altLang="zh-CN" b="0" dirty="0" err="1">
                <a:solidFill>
                  <a:srgbClr val="F6F6F4"/>
                </a:solidFill>
                <a:effectLst/>
                <a:latin typeface="Consolas" panose="020B0609020204030204" pitchFamily="49" charset="0"/>
              </a:rPr>
              <a:t>Deno</a:t>
            </a:r>
            <a:r>
              <a:rPr lang="en-US" altLang="zh-CN" b="0" dirty="0">
                <a:solidFill>
                  <a:srgbClr val="F6F6F4"/>
                </a:solidFill>
                <a:effectLst/>
                <a:latin typeface="Consolas" panose="020B0609020204030204" pitchFamily="49" charset="0"/>
              </a:rPr>
              <a:t> </a:t>
            </a:r>
            <a:r>
              <a:rPr lang="zh-CN" altLang="en-US" b="0" dirty="0">
                <a:solidFill>
                  <a:srgbClr val="F6F6F4"/>
                </a:solidFill>
                <a:effectLst/>
                <a:latin typeface="Consolas" panose="020B0609020204030204" pitchFamily="49" charset="0"/>
              </a:rPr>
              <a:t>的 </a:t>
            </a:r>
            <a:r>
              <a:rPr lang="en-US" altLang="zh-CN" b="0" dirty="0" err="1">
                <a:solidFill>
                  <a:srgbClr val="F6F6F4"/>
                </a:solidFill>
                <a:effectLst/>
                <a:latin typeface="Consolas" panose="020B0609020204030204" pitchFamily="49" charset="0"/>
              </a:rPr>
              <a:t>Github</a:t>
            </a:r>
            <a:r>
              <a:rPr lang="en-US" altLang="zh-CN" b="0" dirty="0">
                <a:solidFill>
                  <a:srgbClr val="F6F6F4"/>
                </a:solidFill>
                <a:effectLst/>
                <a:latin typeface="Consolas" panose="020B0609020204030204" pitchFamily="49" charset="0"/>
              </a:rPr>
              <a:t> Issue </a:t>
            </a:r>
            <a:r>
              <a:rPr lang="zh-CN" altLang="en-US" b="0" dirty="0">
                <a:solidFill>
                  <a:srgbClr val="F6F6F4"/>
                </a:solidFill>
                <a:effectLst/>
                <a:latin typeface="Consolas" panose="020B0609020204030204" pitchFamily="49" charset="0"/>
              </a:rPr>
              <a:t>里情绪化的吐槽：</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9</a:t>
            </a:fld>
            <a:endParaRPr lang="zh-CN" altLang="en-US"/>
          </a:p>
        </p:txBody>
      </p:sp>
    </p:spTree>
    <p:extLst>
      <p:ext uri="{BB962C8B-B14F-4D97-AF65-F5344CB8AC3E}">
        <p14:creationId xmlns:p14="http://schemas.microsoft.com/office/powerpoint/2010/main" val="120078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endParaRPr lang="zh-CN" altLang="en-US" dirty="0">
              <a:effectLst/>
            </a:endParaRPr>
          </a:p>
        </p:txBody>
      </p:sp>
      <p:sp>
        <p:nvSpPr>
          <p:cNvPr id="4" name="灯片编号占位符 3"/>
          <p:cNvSpPr>
            <a:spLocks noGrp="1"/>
          </p:cNvSpPr>
          <p:nvPr>
            <p:ph type="sldNum" sz="quarter" idx="5"/>
          </p:nvPr>
        </p:nvSpPr>
        <p:spPr/>
        <p:txBody>
          <a:bodyPr/>
          <a:lstStyle/>
          <a:p>
            <a:fld id="{DF91352B-B693-4607-8E1D-3CCD29CB1A37}" type="slidenum">
              <a:rPr lang="zh-CN" altLang="en-US" smtClean="0"/>
              <a:t>10</a:t>
            </a:fld>
            <a:endParaRPr lang="zh-CN" altLang="en-US"/>
          </a:p>
        </p:txBody>
      </p:sp>
    </p:spTree>
    <p:extLst>
      <p:ext uri="{BB962C8B-B14F-4D97-AF65-F5344CB8AC3E}">
        <p14:creationId xmlns:p14="http://schemas.microsoft.com/office/powerpoint/2010/main" val="3247052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r>
              <a:rPr lang="zh-CN" altLang="en-US" dirty="0">
                <a:effectLst/>
              </a:rPr>
              <a:t>成熟的软件项目必然有遵循良好的开发规范，也拥有属于自身独特的软件开发生命周期，编程实践只占整个开发周期的很小一部分。当一个前端被建立时通常还会遇到哪些需要解决的问题？这便涉及到了 </a:t>
            </a:r>
            <a:r>
              <a:rPr lang="en-US" altLang="zh-CN" dirty="0">
                <a:effectLst/>
              </a:rPr>
              <a:t>JavaScript </a:t>
            </a:r>
            <a:r>
              <a:rPr lang="zh-CN" altLang="en-US" dirty="0">
                <a:effectLst/>
              </a:rPr>
              <a:t>项目的技术选型，而 </a:t>
            </a:r>
            <a:r>
              <a:rPr lang="en-US" altLang="zh-CN" dirty="0">
                <a:effectLst/>
              </a:rPr>
              <a:t>JavaScript </a:t>
            </a:r>
            <a:r>
              <a:rPr lang="zh-CN" altLang="en-US" dirty="0">
                <a:effectLst/>
              </a:rPr>
              <a:t>生态圈的明星项目数不胜数。而且每个人对前端工程化的认识不同，这取决于个人的开发工作经验和业务背景。有经验的开发人员可能会选择从零开始搭建一套项目开发框架，其他有些会选择从 </a:t>
            </a:r>
            <a:r>
              <a:rPr lang="en-US" altLang="zh-CN" dirty="0" err="1">
                <a:effectLst/>
              </a:rPr>
              <a:t>Github</a:t>
            </a:r>
            <a:r>
              <a:rPr lang="en-US" altLang="zh-CN" dirty="0">
                <a:effectLst/>
              </a:rPr>
              <a:t> </a:t>
            </a:r>
            <a:r>
              <a:rPr lang="zh-CN" altLang="en-US" dirty="0">
                <a:effectLst/>
              </a:rPr>
              <a:t>下载别人分享的项目开发模板，或者直接从 </a:t>
            </a:r>
            <a:r>
              <a:rPr lang="en-US" altLang="zh-CN" dirty="0">
                <a:effectLst/>
              </a:rPr>
              <a:t>hello world </a:t>
            </a:r>
            <a:r>
              <a:rPr lang="zh-CN" altLang="en-US" dirty="0">
                <a:effectLst/>
              </a:rPr>
              <a:t>开始勉强的把代码写下去。一个项目的工程化实践情况，很大程度上受限于开发人员的技术水平。 </a:t>
            </a:r>
            <a:endParaRPr lang="en-US" altLang="zh-CN" dirty="0">
              <a:effectLst/>
            </a:endParaRPr>
          </a:p>
          <a:p>
            <a:pPr marL="0" indent="0" algn="l"/>
            <a:endParaRPr lang="zh-CN" altLang="en-US" dirty="0">
              <a:effectLst/>
            </a:endParaRPr>
          </a:p>
          <a:p>
            <a:pPr marL="0" indent="0" algn="l"/>
            <a:r>
              <a:rPr lang="en-US" altLang="zh-CN" dirty="0" err="1">
                <a:effectLst/>
              </a:rPr>
              <a:t>ps</a:t>
            </a:r>
            <a:r>
              <a:rPr lang="zh-CN" altLang="en-US" dirty="0">
                <a:effectLst/>
              </a:rPr>
              <a:t>：近几年来，各个前端开发框架都完善了自己的命令行工具和项目脚手架，默认配置好了开发的最佳实践方案，已经大大改善了这一现状。 </a:t>
            </a:r>
          </a:p>
        </p:txBody>
      </p:sp>
      <p:sp>
        <p:nvSpPr>
          <p:cNvPr id="4" name="灯片编号占位符 3"/>
          <p:cNvSpPr>
            <a:spLocks noGrp="1"/>
          </p:cNvSpPr>
          <p:nvPr>
            <p:ph type="sldNum" sz="quarter" idx="5"/>
          </p:nvPr>
        </p:nvSpPr>
        <p:spPr/>
        <p:txBody>
          <a:bodyPr/>
          <a:lstStyle/>
          <a:p>
            <a:fld id="{DF91352B-B693-4607-8E1D-3CCD29CB1A37}" type="slidenum">
              <a:rPr lang="zh-CN" altLang="en-US" smtClean="0"/>
              <a:t>11</a:t>
            </a:fld>
            <a:endParaRPr lang="zh-CN" altLang="en-US"/>
          </a:p>
        </p:txBody>
      </p:sp>
    </p:spTree>
    <p:extLst>
      <p:ext uri="{BB962C8B-B14F-4D97-AF65-F5344CB8AC3E}">
        <p14:creationId xmlns:p14="http://schemas.microsoft.com/office/powerpoint/2010/main" val="59142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0855A-823E-48EB-A4CB-6E4D0AA974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6976C9-71DF-4DA5-A50B-A20B1CAF1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309C3F-661D-406F-8C99-BCED0B2BF247}"/>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02325EC5-F452-41F9-A435-C44106F5E4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52B07-9034-4342-AA47-79E6AC360434}"/>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289406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6F75D-8C9C-4056-91CE-7F63435173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38C3A9-43B9-43D1-AF7B-5D1BDA1BB7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1FE1FB-82B9-4F40-8C59-61FE2CD1BD35}"/>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3DEBA6B9-1BE1-426E-A40B-591C25E04E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99E91-DBEF-4E22-86E6-ED31C5211A28}"/>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75709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21444B-6E0A-4D29-B068-B32D9BCA884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2DE4F2-0F8C-493E-AA08-7D039784BC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81F964-CAFD-4C15-A021-5DF4C5680AC8}"/>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191D9CFC-5AF7-4746-B8DE-4BD1CC4BBA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5FC0D7-4AA9-48DC-9E6A-269A5BD86BD0}"/>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40612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D6158-DFE9-4B2A-8ACD-6D9003171C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E5A7E5-8B7E-42A2-84EE-6531177307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911455-AD15-49F1-83E6-990EB122B606}"/>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9E8C1CA4-FF8B-46F8-9AE4-42EC61EF4C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2B6EAB-B835-4D98-A141-414520026E3F}"/>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282813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06C6-5973-4926-A883-BC43DC757C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369A94-D442-4022-8BCC-DB26325AC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D723EF-3CF7-40B3-9803-7FC2F50C6ADB}"/>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A2C621C9-D23C-49A3-9FB8-6A237203ED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22C733-0A87-448D-A770-7349E5F02BBF}"/>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397809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336D0-C8E4-42E1-B4DD-4247A6AF01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824ED2-12E9-49EB-BE66-1770C7CB57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52314D-AB02-450A-837A-78B1C6AF67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0A1239-218A-4A44-97E7-9D01EC57CA99}"/>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B197F54C-6C85-4EFD-8CD4-68BBF3C59F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6E883F-D1C9-4D10-80DA-918EA3FA2B7F}"/>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78292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0E3DF-3ABC-41DB-8CEA-994C2AD452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09F8F1-D73B-4248-B34D-0CBB1E8FF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3AA970-4E79-4EB0-BF58-E183B376AC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EDE3D2-00EF-4189-BB48-CD6115E5E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545EE7-9D13-4208-A005-CBAFABC9B86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DC6A2D-2AFC-43D4-8C7C-16A6DDAD55C1}"/>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8" name="页脚占位符 7">
            <a:extLst>
              <a:ext uri="{FF2B5EF4-FFF2-40B4-BE49-F238E27FC236}">
                <a16:creationId xmlns:a16="http://schemas.microsoft.com/office/drawing/2014/main" id="{79230D03-B9AE-412E-8A03-E392C9D1B7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80C722-807A-4AB0-99DC-B05528D65BDC}"/>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414464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5F2E4-074A-44E5-9C96-2B8A4A3574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752462-6B8C-425A-9F25-47EDB5EDCAB9}"/>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4" name="页脚占位符 3">
            <a:extLst>
              <a:ext uri="{FF2B5EF4-FFF2-40B4-BE49-F238E27FC236}">
                <a16:creationId xmlns:a16="http://schemas.microsoft.com/office/drawing/2014/main" id="{79804F16-C30A-433A-AD92-74E3E55632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421318-022F-455A-B4BB-C53BBEB0A03A}"/>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316174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6DDA71-55B2-4289-992E-22EDBBAF33BE}"/>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3" name="页脚占位符 2">
            <a:extLst>
              <a:ext uri="{FF2B5EF4-FFF2-40B4-BE49-F238E27FC236}">
                <a16:creationId xmlns:a16="http://schemas.microsoft.com/office/drawing/2014/main" id="{8D5A75F8-9B24-4C82-906B-DA473E5E86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6FC545-ABEC-4D45-9C82-B607A22572C5}"/>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64295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AEF80-CBEB-4571-9AAA-AB909DB783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8A2411-5153-4416-89F7-DAAE91EB5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4DEC17B-6619-42E7-8874-741E13784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AFB16B-C04E-4C00-AB69-9F85E11C88DD}"/>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2C7888FA-6D3D-4D07-B1E7-59815DDEB3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2D27B5-5FF7-4518-BF41-4D0C596AC3F4}"/>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20949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BAA1B-DF5F-4147-8A81-549477806A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5B5071-2540-46F9-B608-075989074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1A28C5-C0A0-4B47-B6A2-3C044828C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5874A5-F616-42B7-8C39-24B5EDC04A64}"/>
              </a:ext>
            </a:extLst>
          </p:cNvPr>
          <p:cNvSpPr>
            <a:spLocks noGrp="1"/>
          </p:cNvSpPr>
          <p:nvPr>
            <p:ph type="dt" sz="half" idx="10"/>
          </p:nvPr>
        </p:nvSpPr>
        <p:spPr/>
        <p:txBody>
          <a:bodyPr/>
          <a:lstStyle/>
          <a:p>
            <a:fld id="{DC7A5810-B27B-46C7-8316-52AA671B497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05FCA6FF-36FB-4080-9D13-B2809311C3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CE8B2D-9699-4841-ABB0-81666B8B3F20}"/>
              </a:ext>
            </a:extLst>
          </p:cNvPr>
          <p:cNvSpPr>
            <a:spLocks noGrp="1"/>
          </p:cNvSpPr>
          <p:nvPr>
            <p:ph type="sldNum" sz="quarter" idx="12"/>
          </p:nvPr>
        </p:nvSpPr>
        <p:spPr/>
        <p:txBody>
          <a:body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74095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DF5AEF-CCF6-4E6E-AFF6-BE050A71B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E3ACA8-0299-4F70-98EC-ECCA503EF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7BB87F-4D69-4646-AB1B-BDCE059E6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A5810-B27B-46C7-8316-52AA671B497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75D71A27-0277-4261-A0F7-B6CF397B2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01881E-8171-42BE-9B57-46679C6F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680B-1668-4707-B9B9-D60BC3D618E0}" type="slidenum">
              <a:rPr lang="zh-CN" altLang="en-US" smtClean="0"/>
              <a:t>‹#›</a:t>
            </a:fld>
            <a:endParaRPr lang="zh-CN" altLang="en-US"/>
          </a:p>
        </p:txBody>
      </p:sp>
    </p:spTree>
    <p:extLst>
      <p:ext uri="{BB962C8B-B14F-4D97-AF65-F5344CB8AC3E}">
        <p14:creationId xmlns:p14="http://schemas.microsoft.com/office/powerpoint/2010/main" val="177812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BD0B0-953B-4251-9AC2-DB8F4EA83B62}"/>
              </a:ext>
            </a:extLst>
          </p:cNvPr>
          <p:cNvSpPr>
            <a:spLocks noGrp="1"/>
          </p:cNvSpPr>
          <p:nvPr>
            <p:ph type="ctrTitle"/>
          </p:nvPr>
        </p:nvSpPr>
        <p:spPr>
          <a:xfrm>
            <a:off x="1524000" y="1041400"/>
            <a:ext cx="9144000" cy="2387600"/>
          </a:xfrm>
        </p:spPr>
        <p:txBody>
          <a:bodyPr/>
          <a:lstStyle/>
          <a:p>
            <a:r>
              <a:rPr lang="zh-CN" altLang="en-US" dirty="0"/>
              <a:t>前端统一开发工具</a:t>
            </a:r>
          </a:p>
        </p:txBody>
      </p:sp>
    </p:spTree>
    <p:extLst>
      <p:ext uri="{BB962C8B-B14F-4D97-AF65-F5344CB8AC3E}">
        <p14:creationId xmlns:p14="http://schemas.microsoft.com/office/powerpoint/2010/main" val="167316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分析与总结</a:t>
            </a:r>
          </a:p>
        </p:txBody>
      </p:sp>
      <p:graphicFrame>
        <p:nvGraphicFramePr>
          <p:cNvPr id="4" name="图示 3">
            <a:extLst>
              <a:ext uri="{FF2B5EF4-FFF2-40B4-BE49-F238E27FC236}">
                <a16:creationId xmlns:a16="http://schemas.microsoft.com/office/drawing/2014/main" id="{128E8428-190B-4558-875E-6380BE75DF89}"/>
              </a:ext>
            </a:extLst>
          </p:cNvPr>
          <p:cNvGraphicFramePr/>
          <p:nvPr>
            <p:extLst>
              <p:ext uri="{D42A27DB-BD31-4B8C-83A1-F6EECF244321}">
                <p14:modId xmlns:p14="http://schemas.microsoft.com/office/powerpoint/2010/main" val="1646544363"/>
              </p:ext>
            </p:extLst>
          </p:nvPr>
        </p:nvGraphicFramePr>
        <p:xfrm>
          <a:off x="3426819" y="1998518"/>
          <a:ext cx="4515555" cy="3036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10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74A4B6E-8A0B-42C0-B261-C49A6B6710CA}"/>
              </a:ext>
            </a:extLst>
          </p:cNvPr>
          <p:cNvSpPr>
            <a:spLocks noGrp="1"/>
          </p:cNvSpPr>
          <p:nvPr>
            <p:ph type="title"/>
          </p:nvPr>
        </p:nvSpPr>
        <p:spPr>
          <a:xfrm>
            <a:off x="499533" y="252236"/>
            <a:ext cx="10515600" cy="526697"/>
          </a:xfrm>
        </p:spPr>
        <p:txBody>
          <a:bodyPr>
            <a:normAutofit/>
          </a:bodyPr>
          <a:lstStyle/>
          <a:p>
            <a:r>
              <a:rPr lang="zh-CN" altLang="en-US" sz="2400" dirty="0"/>
              <a:t>统一的工程化最佳实践</a:t>
            </a:r>
          </a:p>
        </p:txBody>
      </p:sp>
      <p:sp>
        <p:nvSpPr>
          <p:cNvPr id="2" name="文本框 1">
            <a:extLst>
              <a:ext uri="{FF2B5EF4-FFF2-40B4-BE49-F238E27FC236}">
                <a16:creationId xmlns:a16="http://schemas.microsoft.com/office/drawing/2014/main" id="{741C2E92-9F51-4935-A685-EFCCCB603F7B}"/>
              </a:ext>
            </a:extLst>
          </p:cNvPr>
          <p:cNvSpPr txBox="1"/>
          <p:nvPr/>
        </p:nvSpPr>
        <p:spPr>
          <a:xfrm>
            <a:off x="0" y="3200401"/>
            <a:ext cx="11949545" cy="461665"/>
          </a:xfrm>
          <a:prstGeom prst="rect">
            <a:avLst/>
          </a:prstGeom>
          <a:noFill/>
        </p:spPr>
        <p:txBody>
          <a:bodyPr wrap="square" rtlCol="0">
            <a:spAutoFit/>
          </a:bodyPr>
          <a:lstStyle/>
          <a:p>
            <a:r>
              <a:rPr lang="zh-CN" altLang="en-US" sz="2400" b="1" dirty="0"/>
              <a:t> 成熟的软件项目必然有遵循良好的开发规范，也拥有属于自身独特的软件开发生命周期。</a:t>
            </a:r>
          </a:p>
        </p:txBody>
      </p:sp>
    </p:spTree>
    <p:extLst>
      <p:ext uri="{BB962C8B-B14F-4D97-AF65-F5344CB8AC3E}">
        <p14:creationId xmlns:p14="http://schemas.microsoft.com/office/powerpoint/2010/main" val="202622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F61D785-A21E-431C-AC00-CB9A53063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2552700"/>
            <a:ext cx="105727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9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9FF0489E-A296-48F0-8CA0-C7D35CAA0F96}"/>
              </a:ext>
            </a:extLst>
          </p:cNvPr>
          <p:cNvGraphicFramePr/>
          <p:nvPr>
            <p:extLst>
              <p:ext uri="{D42A27DB-BD31-4B8C-83A1-F6EECF244321}">
                <p14:modId xmlns:p14="http://schemas.microsoft.com/office/powerpoint/2010/main" val="1884204116"/>
              </p:ext>
            </p:extLst>
          </p:nvPr>
        </p:nvGraphicFramePr>
        <p:xfrm>
          <a:off x="2929659" y="1320992"/>
          <a:ext cx="6332682" cy="421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349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CDEFE5A9-75EE-4D5E-AABC-D5B0B68AE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1905000"/>
            <a:ext cx="436245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9B6B1FBC-6180-445C-AC48-E0022183FE10}"/>
              </a:ext>
            </a:extLst>
          </p:cNvPr>
          <p:cNvSpPr>
            <a:spLocks noGrp="1"/>
          </p:cNvSpPr>
          <p:nvPr>
            <p:ph type="title"/>
          </p:nvPr>
        </p:nvSpPr>
        <p:spPr>
          <a:xfrm>
            <a:off x="499533" y="252236"/>
            <a:ext cx="10515600" cy="526697"/>
          </a:xfrm>
        </p:spPr>
        <p:txBody>
          <a:bodyPr>
            <a:normAutofit/>
          </a:bodyPr>
          <a:lstStyle/>
          <a:p>
            <a:r>
              <a:rPr lang="zh-CN" altLang="en-US" sz="2400" dirty="0"/>
              <a:t>技术选型碎片化</a:t>
            </a:r>
          </a:p>
        </p:txBody>
      </p:sp>
    </p:spTree>
    <p:extLst>
      <p:ext uri="{BB962C8B-B14F-4D97-AF65-F5344CB8AC3E}">
        <p14:creationId xmlns:p14="http://schemas.microsoft.com/office/powerpoint/2010/main" val="267842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a:extLst>
              <a:ext uri="{FF2B5EF4-FFF2-40B4-BE49-F238E27FC236}">
                <a16:creationId xmlns:a16="http://schemas.microsoft.com/office/drawing/2014/main" id="{A670A844-EB94-4481-AC8C-06D9CCA27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66" y="866246"/>
            <a:ext cx="5143499" cy="283368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D829392B-C4E4-4418-A085-24E196B6F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470" y="866246"/>
            <a:ext cx="5819775" cy="574357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74689B0D-24D2-494B-A29B-F877E3DC0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476" y="4090810"/>
            <a:ext cx="5563989" cy="2676349"/>
          </a:xfrm>
          <a:prstGeom prst="rect">
            <a:avLst/>
          </a:prstGeom>
          <a:noFill/>
          <a:extLst>
            <a:ext uri="{909E8E84-426E-40DD-AFC4-6F175D3DCCD1}">
              <a14:hiddenFill xmlns:a14="http://schemas.microsoft.com/office/drawing/2010/main">
                <a:solidFill>
                  <a:srgbClr val="FFFFFF"/>
                </a:solidFill>
              </a14:hiddenFill>
            </a:ext>
          </a:extLst>
        </p:spPr>
      </p:pic>
      <p:sp>
        <p:nvSpPr>
          <p:cNvPr id="12" name="标题 1">
            <a:extLst>
              <a:ext uri="{FF2B5EF4-FFF2-40B4-BE49-F238E27FC236}">
                <a16:creationId xmlns:a16="http://schemas.microsoft.com/office/drawing/2014/main" id="{AD06DD3B-1BF4-4961-BED5-1322271AD695}"/>
              </a:ext>
            </a:extLst>
          </p:cNvPr>
          <p:cNvSpPr>
            <a:spLocks noGrp="1"/>
          </p:cNvSpPr>
          <p:nvPr>
            <p:ph type="title"/>
          </p:nvPr>
        </p:nvSpPr>
        <p:spPr>
          <a:xfrm>
            <a:off x="499533" y="252236"/>
            <a:ext cx="10515600" cy="526697"/>
          </a:xfrm>
        </p:spPr>
        <p:txBody>
          <a:bodyPr>
            <a:normAutofit/>
          </a:bodyPr>
          <a:lstStyle/>
          <a:p>
            <a:r>
              <a:rPr lang="zh-CN" altLang="en-US" sz="2400" dirty="0"/>
              <a:t>工程质量量化</a:t>
            </a:r>
          </a:p>
        </p:txBody>
      </p:sp>
    </p:spTree>
    <p:extLst>
      <p:ext uri="{BB962C8B-B14F-4D97-AF65-F5344CB8AC3E}">
        <p14:creationId xmlns:p14="http://schemas.microsoft.com/office/powerpoint/2010/main" val="4607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2. </a:t>
            </a:r>
            <a:r>
              <a:rPr lang="zh-CN" altLang="en-US" dirty="0"/>
              <a:t>目标</a:t>
            </a:r>
          </a:p>
        </p:txBody>
      </p:sp>
    </p:spTree>
    <p:extLst>
      <p:ext uri="{BB962C8B-B14F-4D97-AF65-F5344CB8AC3E}">
        <p14:creationId xmlns:p14="http://schemas.microsoft.com/office/powerpoint/2010/main" val="10151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AFEEDE21-3021-41F8-8C1D-8A5874EB22D9}"/>
              </a:ext>
            </a:extLst>
          </p:cNvPr>
          <p:cNvGraphicFramePr/>
          <p:nvPr>
            <p:extLst>
              <p:ext uri="{D42A27DB-BD31-4B8C-83A1-F6EECF244321}">
                <p14:modId xmlns:p14="http://schemas.microsoft.com/office/powerpoint/2010/main" val="2172694394"/>
              </p:ext>
            </p:extLst>
          </p:nvPr>
        </p:nvGraphicFramePr>
        <p:xfrm>
          <a:off x="3087511" y="1299633"/>
          <a:ext cx="6016977" cy="4258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435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2. </a:t>
            </a:r>
            <a:r>
              <a:rPr lang="zh-CN" altLang="en-US" dirty="0"/>
              <a:t>行动</a:t>
            </a:r>
          </a:p>
        </p:txBody>
      </p:sp>
    </p:spTree>
    <p:extLst>
      <p:ext uri="{BB962C8B-B14F-4D97-AF65-F5344CB8AC3E}">
        <p14:creationId xmlns:p14="http://schemas.microsoft.com/office/powerpoint/2010/main" val="279475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后端语言是怎么做的</a:t>
            </a:r>
          </a:p>
        </p:txBody>
      </p:sp>
      <p:sp>
        <p:nvSpPr>
          <p:cNvPr id="3" name="文本框 2">
            <a:extLst>
              <a:ext uri="{FF2B5EF4-FFF2-40B4-BE49-F238E27FC236}">
                <a16:creationId xmlns:a16="http://schemas.microsoft.com/office/drawing/2014/main" id="{48A3CBDE-B02B-43DF-BB63-BBAC06BD16F8}"/>
              </a:ext>
            </a:extLst>
          </p:cNvPr>
          <p:cNvSpPr txBox="1"/>
          <p:nvPr/>
        </p:nvSpPr>
        <p:spPr>
          <a:xfrm>
            <a:off x="2545644" y="2644170"/>
            <a:ext cx="7100711" cy="1569660"/>
          </a:xfrm>
          <a:prstGeom prst="rect">
            <a:avLst/>
          </a:prstGeom>
          <a:noFill/>
        </p:spPr>
        <p:txBody>
          <a:bodyPr wrap="square" rtlCol="0">
            <a:spAutoFit/>
          </a:bodyPr>
          <a:lstStyle/>
          <a:p>
            <a:r>
              <a:rPr lang="en-US" altLang="zh-CN" sz="4800" dirty="0">
                <a:effectLst/>
              </a:rPr>
              <a:t>ant =》maven =》</a:t>
            </a:r>
            <a:r>
              <a:rPr lang="en-US" altLang="zh-CN" sz="4800" dirty="0" err="1">
                <a:effectLst/>
              </a:rPr>
              <a:t>gradle</a:t>
            </a:r>
            <a:endParaRPr lang="en-US" altLang="zh-CN" sz="4800" dirty="0">
              <a:effectLst/>
            </a:endParaRPr>
          </a:p>
          <a:p>
            <a:endParaRPr lang="zh-CN" altLang="en-US" sz="4800" dirty="0"/>
          </a:p>
        </p:txBody>
      </p:sp>
    </p:spTree>
    <p:extLst>
      <p:ext uri="{BB962C8B-B14F-4D97-AF65-F5344CB8AC3E}">
        <p14:creationId xmlns:p14="http://schemas.microsoft.com/office/powerpoint/2010/main" val="418465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1. </a:t>
            </a:r>
            <a:r>
              <a:rPr lang="zh-CN" altLang="en-US" dirty="0"/>
              <a:t>背景</a:t>
            </a:r>
          </a:p>
        </p:txBody>
      </p:sp>
    </p:spTree>
    <p:extLst>
      <p:ext uri="{BB962C8B-B14F-4D97-AF65-F5344CB8AC3E}">
        <p14:creationId xmlns:p14="http://schemas.microsoft.com/office/powerpoint/2010/main" val="114851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091A91E3-D4DE-4FE1-90FF-284E14CE32D2}"/>
              </a:ext>
            </a:extLst>
          </p:cNvPr>
          <p:cNvGraphicFramePr/>
          <p:nvPr>
            <p:extLst>
              <p:ext uri="{D42A27DB-BD31-4B8C-83A1-F6EECF244321}">
                <p14:modId xmlns:p14="http://schemas.microsoft.com/office/powerpoint/2010/main" val="735079346"/>
              </p:ext>
            </p:extLst>
          </p:nvPr>
        </p:nvGraphicFramePr>
        <p:xfrm>
          <a:off x="499533" y="1293862"/>
          <a:ext cx="11034376" cy="2249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1">
            <a:extLst>
              <a:ext uri="{FF2B5EF4-FFF2-40B4-BE49-F238E27FC236}">
                <a16:creationId xmlns:a16="http://schemas.microsoft.com/office/drawing/2014/main" id="{AD76D87B-FE0E-410C-8DB6-48885C69B454}"/>
              </a:ext>
            </a:extLst>
          </p:cNvPr>
          <p:cNvSpPr>
            <a:spLocks noGrp="1"/>
          </p:cNvSpPr>
          <p:nvPr>
            <p:ph type="title"/>
          </p:nvPr>
        </p:nvSpPr>
        <p:spPr>
          <a:xfrm>
            <a:off x="499533" y="252236"/>
            <a:ext cx="10515600" cy="526697"/>
          </a:xfrm>
        </p:spPr>
        <p:txBody>
          <a:bodyPr>
            <a:normAutofit/>
          </a:bodyPr>
          <a:lstStyle/>
          <a:p>
            <a:r>
              <a:rPr lang="en-US" altLang="zh-CN" sz="2400" dirty="0"/>
              <a:t>Maven </a:t>
            </a:r>
            <a:r>
              <a:rPr lang="zh-CN" altLang="en-US" sz="2400" dirty="0"/>
              <a:t>的核心设计思想</a:t>
            </a:r>
          </a:p>
        </p:txBody>
      </p:sp>
      <p:pic>
        <p:nvPicPr>
          <p:cNvPr id="4" name="图片 3">
            <a:extLst>
              <a:ext uri="{FF2B5EF4-FFF2-40B4-BE49-F238E27FC236}">
                <a16:creationId xmlns:a16="http://schemas.microsoft.com/office/drawing/2014/main" id="{1ED16B60-1F28-49B3-BC98-89B5C96595A5}"/>
              </a:ext>
            </a:extLst>
          </p:cNvPr>
          <p:cNvPicPr>
            <a:picLocks noChangeAspect="1"/>
          </p:cNvPicPr>
          <p:nvPr/>
        </p:nvPicPr>
        <p:blipFill>
          <a:blip r:embed="rId8"/>
          <a:stretch>
            <a:fillRect/>
          </a:stretch>
        </p:blipFill>
        <p:spPr>
          <a:xfrm>
            <a:off x="4224987" y="4207755"/>
            <a:ext cx="3742026" cy="2398009"/>
          </a:xfrm>
          <a:prstGeom prst="rect">
            <a:avLst/>
          </a:prstGeom>
        </p:spPr>
      </p:pic>
    </p:spTree>
    <p:extLst>
      <p:ext uri="{BB962C8B-B14F-4D97-AF65-F5344CB8AC3E}">
        <p14:creationId xmlns:p14="http://schemas.microsoft.com/office/powerpoint/2010/main" val="3748912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现有“解决”方案</a:t>
            </a:r>
          </a:p>
        </p:txBody>
      </p:sp>
      <p:graphicFrame>
        <p:nvGraphicFramePr>
          <p:cNvPr id="5" name="图示 4">
            <a:extLst>
              <a:ext uri="{FF2B5EF4-FFF2-40B4-BE49-F238E27FC236}">
                <a16:creationId xmlns:a16="http://schemas.microsoft.com/office/drawing/2014/main" id="{A53119EB-2E4D-44E8-A598-AFC20A08203B}"/>
              </a:ext>
            </a:extLst>
          </p:cNvPr>
          <p:cNvGraphicFramePr/>
          <p:nvPr>
            <p:extLst>
              <p:ext uri="{D42A27DB-BD31-4B8C-83A1-F6EECF244321}">
                <p14:modId xmlns:p14="http://schemas.microsoft.com/office/powerpoint/2010/main" val="954241750"/>
              </p:ext>
            </p:extLst>
          </p:nvPr>
        </p:nvGraphicFramePr>
        <p:xfrm>
          <a:off x="1885244" y="2085623"/>
          <a:ext cx="8421511" cy="16284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31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A60ADD7-EEA7-43DD-956F-F8A68F188B3B}"/>
              </a:ext>
            </a:extLst>
          </p:cNvPr>
          <p:cNvPicPr>
            <a:picLocks noChangeAspect="1"/>
          </p:cNvPicPr>
          <p:nvPr/>
        </p:nvPicPr>
        <p:blipFill>
          <a:blip r:embed="rId3"/>
          <a:stretch>
            <a:fillRect/>
          </a:stretch>
        </p:blipFill>
        <p:spPr>
          <a:xfrm>
            <a:off x="1074476" y="504976"/>
            <a:ext cx="10043047" cy="5848048"/>
          </a:xfrm>
          <a:prstGeom prst="rect">
            <a:avLst/>
          </a:prstGeom>
        </p:spPr>
      </p:pic>
    </p:spTree>
    <p:extLst>
      <p:ext uri="{BB962C8B-B14F-4D97-AF65-F5344CB8AC3E}">
        <p14:creationId xmlns:p14="http://schemas.microsoft.com/office/powerpoint/2010/main" val="315559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0E3F95-A855-48F1-99E8-D5C9BB4906C7}"/>
              </a:ext>
            </a:extLst>
          </p:cNvPr>
          <p:cNvPicPr>
            <a:picLocks noChangeAspect="1"/>
          </p:cNvPicPr>
          <p:nvPr/>
        </p:nvPicPr>
        <p:blipFill>
          <a:blip r:embed="rId3"/>
          <a:stretch>
            <a:fillRect/>
          </a:stretch>
        </p:blipFill>
        <p:spPr>
          <a:xfrm>
            <a:off x="848363" y="534713"/>
            <a:ext cx="10495273" cy="4827509"/>
          </a:xfrm>
          <a:prstGeom prst="rect">
            <a:avLst/>
          </a:prstGeom>
        </p:spPr>
      </p:pic>
    </p:spTree>
    <p:extLst>
      <p:ext uri="{BB962C8B-B14F-4D97-AF65-F5344CB8AC3E}">
        <p14:creationId xmlns:p14="http://schemas.microsoft.com/office/powerpoint/2010/main" val="323477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自研“统一前端开发工具”</a:t>
            </a:r>
          </a:p>
        </p:txBody>
      </p:sp>
      <p:pic>
        <p:nvPicPr>
          <p:cNvPr id="3" name="图片 2">
            <a:extLst>
              <a:ext uri="{FF2B5EF4-FFF2-40B4-BE49-F238E27FC236}">
                <a16:creationId xmlns:a16="http://schemas.microsoft.com/office/drawing/2014/main" id="{D55E9810-90B7-448E-A23C-9BF5B8DD5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225" y="2295525"/>
            <a:ext cx="4781550" cy="2266950"/>
          </a:xfrm>
          <a:prstGeom prst="rect">
            <a:avLst/>
          </a:prstGeom>
        </p:spPr>
      </p:pic>
    </p:spTree>
    <p:extLst>
      <p:ext uri="{BB962C8B-B14F-4D97-AF65-F5344CB8AC3E}">
        <p14:creationId xmlns:p14="http://schemas.microsoft.com/office/powerpoint/2010/main" val="3187076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生命周期</a:t>
            </a:r>
          </a:p>
        </p:txBody>
      </p:sp>
      <p:pic>
        <p:nvPicPr>
          <p:cNvPr id="3" name="图片 2">
            <a:extLst>
              <a:ext uri="{FF2B5EF4-FFF2-40B4-BE49-F238E27FC236}">
                <a16:creationId xmlns:a16="http://schemas.microsoft.com/office/drawing/2014/main" id="{80DF1CE4-E2FF-44CE-B011-B93D9E783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787" y="2152650"/>
            <a:ext cx="7972425" cy="2552700"/>
          </a:xfrm>
          <a:prstGeom prst="rect">
            <a:avLst/>
          </a:prstGeom>
        </p:spPr>
      </p:pic>
    </p:spTree>
    <p:extLst>
      <p:ext uri="{BB962C8B-B14F-4D97-AF65-F5344CB8AC3E}">
        <p14:creationId xmlns:p14="http://schemas.microsoft.com/office/powerpoint/2010/main" val="181371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056F177-78D4-43AA-85E4-249CF4C30592}"/>
              </a:ext>
            </a:extLst>
          </p:cNvPr>
          <p:cNvSpPr txBox="1"/>
          <p:nvPr/>
        </p:nvSpPr>
        <p:spPr>
          <a:xfrm>
            <a:off x="4238625" y="3169227"/>
            <a:ext cx="3714750" cy="369332"/>
          </a:xfrm>
          <a:prstGeom prst="rect">
            <a:avLst/>
          </a:prstGeom>
          <a:noFill/>
        </p:spPr>
        <p:txBody>
          <a:bodyPr wrap="square" rtlCol="0">
            <a:spAutoFit/>
          </a:bodyPr>
          <a:lstStyle/>
          <a:p>
            <a:r>
              <a:rPr lang="en-US" altLang="zh-CN" dirty="0" err="1"/>
              <a:t>unitool</a:t>
            </a:r>
            <a:r>
              <a:rPr lang="en-US" altLang="zh-CN" dirty="0"/>
              <a:t> clean audit release site</a:t>
            </a:r>
            <a:endParaRPr lang="zh-CN" altLang="en-US" dirty="0"/>
          </a:p>
        </p:txBody>
      </p:sp>
    </p:spTree>
    <p:extLst>
      <p:ext uri="{BB962C8B-B14F-4D97-AF65-F5344CB8AC3E}">
        <p14:creationId xmlns:p14="http://schemas.microsoft.com/office/powerpoint/2010/main" val="148226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阶段</a:t>
            </a:r>
          </a:p>
        </p:txBody>
      </p:sp>
      <p:sp>
        <p:nvSpPr>
          <p:cNvPr id="2" name="文本框 1">
            <a:extLst>
              <a:ext uri="{FF2B5EF4-FFF2-40B4-BE49-F238E27FC236}">
                <a16:creationId xmlns:a16="http://schemas.microsoft.com/office/drawing/2014/main" id="{D5C8384E-FC4B-4887-8483-2C60C72B1991}"/>
              </a:ext>
            </a:extLst>
          </p:cNvPr>
          <p:cNvSpPr txBox="1"/>
          <p:nvPr/>
        </p:nvSpPr>
        <p:spPr>
          <a:xfrm>
            <a:off x="311727" y="1413163"/>
            <a:ext cx="2660073" cy="3416320"/>
          </a:xfrm>
          <a:prstGeom prst="rect">
            <a:avLst/>
          </a:prstGeom>
          <a:noFill/>
        </p:spPr>
        <p:txBody>
          <a:bodyPr wrap="square" rtlCol="0">
            <a:spAutoFit/>
          </a:bodyPr>
          <a:lstStyle/>
          <a:p>
            <a:r>
              <a:rPr lang="en-US" altLang="zh-CN" b="1" dirty="0"/>
              <a:t>create</a:t>
            </a:r>
          </a:p>
          <a:p>
            <a:endParaRPr lang="en-US" altLang="zh-CN" b="1" dirty="0"/>
          </a:p>
          <a:p>
            <a:r>
              <a:rPr lang="en-US" altLang="zh-CN" dirty="0"/>
              <a:t>1. validate</a:t>
            </a:r>
            <a:r>
              <a:rPr lang="zh-CN" altLang="en-US" dirty="0"/>
              <a:t>：验证环境</a:t>
            </a:r>
          </a:p>
          <a:p>
            <a:r>
              <a:rPr lang="en-US" altLang="zh-CN" dirty="0"/>
              <a:t>2. initiate</a:t>
            </a:r>
            <a:r>
              <a:rPr lang="zh-CN" altLang="en-US" dirty="0"/>
              <a:t>：初始化</a:t>
            </a:r>
          </a:p>
          <a:p>
            <a:r>
              <a:rPr lang="en-US" altLang="zh-CN" dirty="0"/>
              <a:t>3. prompt</a:t>
            </a:r>
            <a:r>
              <a:rPr lang="zh-CN" altLang="en-US" dirty="0"/>
              <a:t>：命令行交互</a:t>
            </a:r>
          </a:p>
          <a:p>
            <a:r>
              <a:rPr lang="en-US" altLang="zh-CN" dirty="0"/>
              <a:t>4. config</a:t>
            </a:r>
            <a:r>
              <a:rPr lang="zh-CN" altLang="en-US" dirty="0"/>
              <a:t>：配置项目</a:t>
            </a:r>
          </a:p>
          <a:p>
            <a:r>
              <a:rPr lang="en-US" altLang="zh-CN" dirty="0"/>
              <a:t>5. default</a:t>
            </a:r>
            <a:r>
              <a:rPr lang="zh-CN" altLang="en-US" dirty="0"/>
              <a:t>：默认操作</a:t>
            </a:r>
          </a:p>
          <a:p>
            <a:r>
              <a:rPr lang="en-US" altLang="zh-CN" dirty="0"/>
              <a:t>6. generate</a:t>
            </a:r>
            <a:r>
              <a:rPr lang="zh-CN" altLang="en-US" dirty="0"/>
              <a:t>：输出项目文件</a:t>
            </a:r>
          </a:p>
          <a:p>
            <a:r>
              <a:rPr lang="en-US" altLang="zh-CN" dirty="0"/>
              <a:t>7. </a:t>
            </a:r>
            <a:r>
              <a:rPr lang="en-US" altLang="zh-CN" dirty="0" err="1"/>
              <a:t>confilct</a:t>
            </a:r>
            <a:r>
              <a:rPr lang="zh-CN" altLang="en-US" dirty="0"/>
              <a:t>：处理冲突</a:t>
            </a:r>
          </a:p>
          <a:p>
            <a:r>
              <a:rPr lang="en-US" altLang="zh-CN" dirty="0"/>
              <a:t>8. install</a:t>
            </a:r>
            <a:r>
              <a:rPr lang="zh-CN" altLang="en-US" dirty="0"/>
              <a:t>：安装依赖</a:t>
            </a:r>
          </a:p>
          <a:p>
            <a:r>
              <a:rPr lang="en-US" altLang="zh-CN" dirty="0"/>
              <a:t>9. end</a:t>
            </a:r>
            <a:r>
              <a:rPr lang="zh-CN" altLang="en-US" dirty="0"/>
              <a:t>：结束</a:t>
            </a:r>
          </a:p>
        </p:txBody>
      </p:sp>
      <p:sp>
        <p:nvSpPr>
          <p:cNvPr id="3" name="文本框 2">
            <a:extLst>
              <a:ext uri="{FF2B5EF4-FFF2-40B4-BE49-F238E27FC236}">
                <a16:creationId xmlns:a16="http://schemas.microsoft.com/office/drawing/2014/main" id="{AC502981-5896-463C-A509-94680053D4A6}"/>
              </a:ext>
            </a:extLst>
          </p:cNvPr>
          <p:cNvSpPr txBox="1"/>
          <p:nvPr/>
        </p:nvSpPr>
        <p:spPr>
          <a:xfrm>
            <a:off x="2971800" y="1413163"/>
            <a:ext cx="2660073" cy="2585323"/>
          </a:xfrm>
          <a:prstGeom prst="rect">
            <a:avLst/>
          </a:prstGeom>
          <a:noFill/>
        </p:spPr>
        <p:txBody>
          <a:bodyPr wrap="square" rtlCol="0">
            <a:spAutoFit/>
          </a:bodyPr>
          <a:lstStyle/>
          <a:p>
            <a:r>
              <a:rPr lang="en-US" altLang="zh-CN" b="1" dirty="0"/>
              <a:t>release</a:t>
            </a:r>
          </a:p>
          <a:p>
            <a:endParaRPr lang="en-US" altLang="zh-CN" dirty="0"/>
          </a:p>
          <a:p>
            <a:r>
              <a:rPr lang="en-US" altLang="zh-CN" dirty="0"/>
              <a:t>1. validate</a:t>
            </a:r>
            <a:r>
              <a:rPr lang="zh-CN" altLang="en-US" dirty="0"/>
              <a:t>：校验</a:t>
            </a:r>
          </a:p>
          <a:p>
            <a:r>
              <a:rPr lang="en-US" altLang="zh-CN" dirty="0"/>
              <a:t>2. config</a:t>
            </a:r>
            <a:r>
              <a:rPr lang="zh-CN" altLang="en-US" dirty="0"/>
              <a:t>：发布配置</a:t>
            </a:r>
          </a:p>
          <a:p>
            <a:r>
              <a:rPr lang="en-US" altLang="zh-CN" dirty="0"/>
              <a:t>3. initiate</a:t>
            </a:r>
            <a:r>
              <a:rPr lang="zh-CN" altLang="en-US" dirty="0"/>
              <a:t>：初始化</a:t>
            </a:r>
          </a:p>
          <a:p>
            <a:r>
              <a:rPr lang="en-US" altLang="zh-CN" dirty="0"/>
              <a:t>4. build</a:t>
            </a:r>
            <a:r>
              <a:rPr lang="zh-CN" altLang="en-US" dirty="0"/>
              <a:t>：构建</a:t>
            </a:r>
          </a:p>
          <a:p>
            <a:r>
              <a:rPr lang="en-US" altLang="zh-CN" dirty="0"/>
              <a:t>5. package</a:t>
            </a:r>
            <a:r>
              <a:rPr lang="zh-CN" altLang="en-US" dirty="0"/>
              <a:t>：打包</a:t>
            </a:r>
          </a:p>
          <a:p>
            <a:r>
              <a:rPr lang="en-US" altLang="zh-CN" dirty="0"/>
              <a:t>6. install</a:t>
            </a:r>
            <a:r>
              <a:rPr lang="zh-CN" altLang="en-US" dirty="0"/>
              <a:t>：安装</a:t>
            </a:r>
          </a:p>
          <a:p>
            <a:r>
              <a:rPr lang="en-US" altLang="zh-CN" dirty="0"/>
              <a:t>7. deploy</a:t>
            </a:r>
            <a:r>
              <a:rPr lang="zh-CN" altLang="en-US" dirty="0"/>
              <a:t>：部署</a:t>
            </a:r>
          </a:p>
        </p:txBody>
      </p:sp>
      <p:sp>
        <p:nvSpPr>
          <p:cNvPr id="8" name="文本框 7">
            <a:extLst>
              <a:ext uri="{FF2B5EF4-FFF2-40B4-BE49-F238E27FC236}">
                <a16:creationId xmlns:a16="http://schemas.microsoft.com/office/drawing/2014/main" id="{2B54A9BC-A737-473F-9DD1-BD086089ABA9}"/>
              </a:ext>
            </a:extLst>
          </p:cNvPr>
          <p:cNvSpPr txBox="1"/>
          <p:nvPr/>
        </p:nvSpPr>
        <p:spPr>
          <a:xfrm>
            <a:off x="5230093" y="1413162"/>
            <a:ext cx="1513608" cy="2031325"/>
          </a:xfrm>
          <a:prstGeom prst="rect">
            <a:avLst/>
          </a:prstGeom>
          <a:noFill/>
        </p:spPr>
        <p:txBody>
          <a:bodyPr wrap="square" rtlCol="0">
            <a:spAutoFit/>
          </a:bodyPr>
          <a:lstStyle/>
          <a:p>
            <a:r>
              <a:rPr lang="en-US" altLang="zh-CN" b="1" dirty="0"/>
              <a:t>report</a:t>
            </a:r>
          </a:p>
          <a:p>
            <a:endParaRPr lang="en-US" altLang="zh-CN" b="1" dirty="0"/>
          </a:p>
          <a:p>
            <a:r>
              <a:rPr lang="en-US" altLang="zh-CN" dirty="0"/>
              <a:t>1. lint</a:t>
            </a:r>
          </a:p>
          <a:p>
            <a:r>
              <a:rPr lang="en-US" altLang="zh-CN" dirty="0"/>
              <a:t>2. test</a:t>
            </a:r>
          </a:p>
          <a:p>
            <a:r>
              <a:rPr lang="en-US" altLang="zh-CN" dirty="0"/>
              <a:t>3. score</a:t>
            </a:r>
          </a:p>
          <a:p>
            <a:r>
              <a:rPr lang="en-US" altLang="zh-CN" dirty="0"/>
              <a:t>4. generate</a:t>
            </a:r>
          </a:p>
          <a:p>
            <a:endParaRPr lang="en-US" altLang="zh-CN" b="1" dirty="0"/>
          </a:p>
        </p:txBody>
      </p:sp>
      <p:sp>
        <p:nvSpPr>
          <p:cNvPr id="10" name="文本框 9">
            <a:extLst>
              <a:ext uri="{FF2B5EF4-FFF2-40B4-BE49-F238E27FC236}">
                <a16:creationId xmlns:a16="http://schemas.microsoft.com/office/drawing/2014/main" id="{5BA5153A-B9EB-4B16-9F5E-9B0C27B1A9E1}"/>
              </a:ext>
            </a:extLst>
          </p:cNvPr>
          <p:cNvSpPr txBox="1"/>
          <p:nvPr/>
        </p:nvSpPr>
        <p:spPr>
          <a:xfrm>
            <a:off x="7016463" y="1402769"/>
            <a:ext cx="2550965" cy="2308324"/>
          </a:xfrm>
          <a:prstGeom prst="rect">
            <a:avLst/>
          </a:prstGeom>
          <a:noFill/>
        </p:spPr>
        <p:txBody>
          <a:bodyPr wrap="square" rtlCol="0">
            <a:spAutoFit/>
          </a:bodyPr>
          <a:lstStyle/>
          <a:p>
            <a:r>
              <a:rPr lang="en-US" altLang="zh-CN" b="1" dirty="0"/>
              <a:t>site</a:t>
            </a:r>
          </a:p>
          <a:p>
            <a:endParaRPr lang="en-US" altLang="zh-CN" b="1" dirty="0"/>
          </a:p>
          <a:p>
            <a:r>
              <a:rPr lang="en-US" altLang="zh-CN" dirty="0"/>
              <a:t>1. validate</a:t>
            </a:r>
            <a:r>
              <a:rPr lang="zh-CN" altLang="en-US" dirty="0"/>
              <a:t>：校验</a:t>
            </a:r>
          </a:p>
          <a:p>
            <a:r>
              <a:rPr lang="en-US" altLang="zh-CN" dirty="0"/>
              <a:t>2. initiate</a:t>
            </a:r>
            <a:r>
              <a:rPr lang="zh-CN" altLang="en-US" dirty="0"/>
              <a:t>：初始化</a:t>
            </a:r>
          </a:p>
          <a:p>
            <a:r>
              <a:rPr lang="en-US" altLang="zh-CN" dirty="0"/>
              <a:t>3. prompt</a:t>
            </a:r>
            <a:r>
              <a:rPr lang="zh-CN" altLang="en-US" dirty="0"/>
              <a:t>：命令行交互</a:t>
            </a:r>
          </a:p>
          <a:p>
            <a:r>
              <a:rPr lang="en-US" altLang="zh-CN" dirty="0"/>
              <a:t>4. generate</a:t>
            </a:r>
            <a:r>
              <a:rPr lang="zh-CN" altLang="en-US" dirty="0"/>
              <a:t>：生成文档</a:t>
            </a:r>
          </a:p>
          <a:p>
            <a:r>
              <a:rPr lang="en-US" altLang="zh-CN" dirty="0"/>
              <a:t>5. deploy</a:t>
            </a:r>
            <a:r>
              <a:rPr lang="zh-CN" altLang="en-US" dirty="0"/>
              <a:t>：部署文档</a:t>
            </a:r>
          </a:p>
          <a:p>
            <a:endParaRPr lang="en-US" altLang="zh-CN" b="1" dirty="0"/>
          </a:p>
        </p:txBody>
      </p:sp>
      <p:sp>
        <p:nvSpPr>
          <p:cNvPr id="12" name="文本框 11">
            <a:extLst>
              <a:ext uri="{FF2B5EF4-FFF2-40B4-BE49-F238E27FC236}">
                <a16:creationId xmlns:a16="http://schemas.microsoft.com/office/drawing/2014/main" id="{D69939B0-E639-4529-8A6F-B2A6AC167D79}"/>
              </a:ext>
            </a:extLst>
          </p:cNvPr>
          <p:cNvSpPr txBox="1"/>
          <p:nvPr/>
        </p:nvSpPr>
        <p:spPr>
          <a:xfrm>
            <a:off x="9758798" y="1413162"/>
            <a:ext cx="1513608" cy="1477328"/>
          </a:xfrm>
          <a:prstGeom prst="rect">
            <a:avLst/>
          </a:prstGeom>
          <a:noFill/>
        </p:spPr>
        <p:txBody>
          <a:bodyPr wrap="square" rtlCol="0">
            <a:spAutoFit/>
          </a:bodyPr>
          <a:lstStyle/>
          <a:p>
            <a:r>
              <a:rPr lang="en-US" altLang="zh-CN" b="1" dirty="0"/>
              <a:t>report</a:t>
            </a:r>
          </a:p>
          <a:p>
            <a:endParaRPr lang="en-US" altLang="zh-CN" dirty="0"/>
          </a:p>
          <a:p>
            <a:r>
              <a:rPr lang="en-US" altLang="zh-CN" dirty="0"/>
              <a:t>1. pre-clean</a:t>
            </a:r>
          </a:p>
          <a:p>
            <a:r>
              <a:rPr lang="en-US" altLang="zh-CN" dirty="0"/>
              <a:t>2. clean</a:t>
            </a:r>
          </a:p>
          <a:p>
            <a:r>
              <a:rPr lang="en-US" altLang="zh-CN" dirty="0"/>
              <a:t>2. post-clean</a:t>
            </a:r>
            <a:endParaRPr lang="en-US" altLang="zh-CN" b="1" dirty="0"/>
          </a:p>
        </p:txBody>
      </p:sp>
    </p:spTree>
    <p:extLst>
      <p:ext uri="{BB962C8B-B14F-4D97-AF65-F5344CB8AC3E}">
        <p14:creationId xmlns:p14="http://schemas.microsoft.com/office/powerpoint/2010/main" val="121304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B009F7-11B2-4205-B533-626ED1C36231}"/>
              </a:ext>
            </a:extLst>
          </p:cNvPr>
          <p:cNvSpPr>
            <a:spLocks noGrp="1"/>
          </p:cNvSpPr>
          <p:nvPr>
            <p:ph type="title"/>
          </p:nvPr>
        </p:nvSpPr>
        <p:spPr>
          <a:xfrm>
            <a:off x="499533" y="252236"/>
            <a:ext cx="10515600" cy="526697"/>
          </a:xfrm>
        </p:spPr>
        <p:txBody>
          <a:bodyPr>
            <a:normAutofit/>
          </a:bodyPr>
          <a:lstStyle/>
          <a:p>
            <a:r>
              <a:rPr lang="zh-CN" altLang="en-US" sz="2400" dirty="0"/>
              <a:t>任务</a:t>
            </a:r>
          </a:p>
        </p:txBody>
      </p:sp>
      <p:pic>
        <p:nvPicPr>
          <p:cNvPr id="5" name="图片 4">
            <a:extLst>
              <a:ext uri="{FF2B5EF4-FFF2-40B4-BE49-F238E27FC236}">
                <a16:creationId xmlns:a16="http://schemas.microsoft.com/office/drawing/2014/main" id="{1A444934-269B-4131-A12F-D3B08E38F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28837"/>
            <a:ext cx="9906000" cy="2600325"/>
          </a:xfrm>
          <a:prstGeom prst="rect">
            <a:avLst/>
          </a:prstGeom>
        </p:spPr>
      </p:pic>
    </p:spTree>
    <p:extLst>
      <p:ext uri="{BB962C8B-B14F-4D97-AF65-F5344CB8AC3E}">
        <p14:creationId xmlns:p14="http://schemas.microsoft.com/office/powerpoint/2010/main" val="269978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9DBB0B6-24E8-445C-AF66-C195081F667A}"/>
              </a:ext>
            </a:extLst>
          </p:cNvPr>
          <p:cNvSpPr>
            <a:spLocks noGrp="1"/>
          </p:cNvSpPr>
          <p:nvPr>
            <p:ph type="title"/>
          </p:nvPr>
        </p:nvSpPr>
        <p:spPr>
          <a:xfrm>
            <a:off x="499533" y="252236"/>
            <a:ext cx="10515600" cy="526697"/>
          </a:xfrm>
        </p:spPr>
        <p:txBody>
          <a:bodyPr>
            <a:normAutofit/>
          </a:bodyPr>
          <a:lstStyle/>
          <a:p>
            <a:r>
              <a:rPr lang="zh-CN" altLang="en-US" sz="2400" dirty="0"/>
              <a:t>插件</a:t>
            </a:r>
          </a:p>
        </p:txBody>
      </p:sp>
      <p:pic>
        <p:nvPicPr>
          <p:cNvPr id="3" name="图片 2">
            <a:extLst>
              <a:ext uri="{FF2B5EF4-FFF2-40B4-BE49-F238E27FC236}">
                <a16:creationId xmlns:a16="http://schemas.microsoft.com/office/drawing/2014/main" id="{2760D4F4-BA32-476F-964F-B98E9B82C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125" y="1000125"/>
            <a:ext cx="4857750" cy="4857750"/>
          </a:xfrm>
          <a:prstGeom prst="rect">
            <a:avLst/>
          </a:prstGeom>
        </p:spPr>
      </p:pic>
    </p:spTree>
    <p:extLst>
      <p:ext uri="{BB962C8B-B14F-4D97-AF65-F5344CB8AC3E}">
        <p14:creationId xmlns:p14="http://schemas.microsoft.com/office/powerpoint/2010/main" val="345603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工程化诉求</a:t>
            </a:r>
          </a:p>
        </p:txBody>
      </p:sp>
      <p:pic>
        <p:nvPicPr>
          <p:cNvPr id="1026" name="Picture 2">
            <a:extLst>
              <a:ext uri="{FF2B5EF4-FFF2-40B4-BE49-F238E27FC236}">
                <a16:creationId xmlns:a16="http://schemas.microsoft.com/office/drawing/2014/main" id="{880341AD-2DE8-4C4C-85C2-D2E8D6B18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700088"/>
            <a:ext cx="685800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861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9DBB0B6-24E8-445C-AF66-C195081F667A}"/>
              </a:ext>
            </a:extLst>
          </p:cNvPr>
          <p:cNvSpPr>
            <a:spLocks noGrp="1"/>
          </p:cNvSpPr>
          <p:nvPr>
            <p:ph type="title"/>
          </p:nvPr>
        </p:nvSpPr>
        <p:spPr>
          <a:xfrm>
            <a:off x="499533" y="252236"/>
            <a:ext cx="10515600" cy="526697"/>
          </a:xfrm>
        </p:spPr>
        <p:txBody>
          <a:bodyPr>
            <a:normAutofit/>
          </a:bodyPr>
          <a:lstStyle/>
          <a:p>
            <a:r>
              <a:rPr lang="zh-CN" altLang="en-US" sz="2400" dirty="0"/>
              <a:t>预设</a:t>
            </a:r>
          </a:p>
        </p:txBody>
      </p:sp>
      <p:pic>
        <p:nvPicPr>
          <p:cNvPr id="3" name="图片 2">
            <a:extLst>
              <a:ext uri="{FF2B5EF4-FFF2-40B4-BE49-F238E27FC236}">
                <a16:creationId xmlns:a16="http://schemas.microsoft.com/office/drawing/2014/main" id="{6B70770A-CF04-459D-A709-97DC85025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375" y="1890712"/>
            <a:ext cx="6953250" cy="3076575"/>
          </a:xfrm>
          <a:prstGeom prst="rect">
            <a:avLst/>
          </a:prstGeom>
        </p:spPr>
      </p:pic>
    </p:spTree>
    <p:extLst>
      <p:ext uri="{BB962C8B-B14F-4D97-AF65-F5344CB8AC3E}">
        <p14:creationId xmlns:p14="http://schemas.microsoft.com/office/powerpoint/2010/main" val="399514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9DBB0B6-24E8-445C-AF66-C195081F667A}"/>
              </a:ext>
            </a:extLst>
          </p:cNvPr>
          <p:cNvSpPr>
            <a:spLocks noGrp="1"/>
          </p:cNvSpPr>
          <p:nvPr>
            <p:ph type="title"/>
          </p:nvPr>
        </p:nvSpPr>
        <p:spPr>
          <a:xfrm>
            <a:off x="499533" y="252236"/>
            <a:ext cx="10515600" cy="526697"/>
          </a:xfrm>
        </p:spPr>
        <p:txBody>
          <a:bodyPr>
            <a:normAutofit/>
          </a:bodyPr>
          <a:lstStyle/>
          <a:p>
            <a:r>
              <a:rPr lang="zh-CN" altLang="en-US" sz="2400" dirty="0"/>
              <a:t>组织</a:t>
            </a:r>
          </a:p>
        </p:txBody>
      </p:sp>
      <p:pic>
        <p:nvPicPr>
          <p:cNvPr id="3" name="图片 2">
            <a:extLst>
              <a:ext uri="{FF2B5EF4-FFF2-40B4-BE49-F238E27FC236}">
                <a16:creationId xmlns:a16="http://schemas.microsoft.com/office/drawing/2014/main" id="{E81D003C-3B9D-4AA1-A362-79CB5B7D8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012" y="666750"/>
            <a:ext cx="6657975" cy="5524500"/>
          </a:xfrm>
          <a:prstGeom prst="rect">
            <a:avLst/>
          </a:prstGeom>
        </p:spPr>
      </p:pic>
    </p:spTree>
    <p:extLst>
      <p:ext uri="{BB962C8B-B14F-4D97-AF65-F5344CB8AC3E}">
        <p14:creationId xmlns:p14="http://schemas.microsoft.com/office/powerpoint/2010/main" val="3543837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714022" y="2927703"/>
            <a:ext cx="10515600" cy="1325563"/>
          </a:xfrm>
        </p:spPr>
        <p:txBody>
          <a:bodyPr/>
          <a:lstStyle/>
          <a:p>
            <a:r>
              <a:rPr lang="en-US" altLang="zh-CN" dirty="0"/>
              <a:t>4. </a:t>
            </a:r>
            <a:r>
              <a:rPr lang="zh-CN" altLang="en-US" dirty="0"/>
              <a:t>计划</a:t>
            </a:r>
          </a:p>
        </p:txBody>
      </p:sp>
    </p:spTree>
    <p:extLst>
      <p:ext uri="{BB962C8B-B14F-4D97-AF65-F5344CB8AC3E}">
        <p14:creationId xmlns:p14="http://schemas.microsoft.com/office/powerpoint/2010/main" val="10883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7B7D3F8C-F9DB-49C0-8AB5-3AAD34BB1F7B}"/>
              </a:ext>
            </a:extLst>
          </p:cNvPr>
          <p:cNvGraphicFramePr/>
          <p:nvPr>
            <p:extLst>
              <p:ext uri="{D42A27DB-BD31-4B8C-83A1-F6EECF244321}">
                <p14:modId xmlns:p14="http://schemas.microsoft.com/office/powerpoint/2010/main" val="2080008417"/>
              </p:ext>
            </p:extLst>
          </p:nvPr>
        </p:nvGraphicFramePr>
        <p:xfrm>
          <a:off x="2032000" y="1632655"/>
          <a:ext cx="8128000" cy="3592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443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C0D1-C66F-44F8-8EB9-564C9275CD38}"/>
              </a:ext>
            </a:extLst>
          </p:cNvPr>
          <p:cNvSpPr>
            <a:spLocks noGrp="1"/>
          </p:cNvSpPr>
          <p:nvPr>
            <p:ph type="title"/>
          </p:nvPr>
        </p:nvSpPr>
        <p:spPr>
          <a:xfrm>
            <a:off x="499533" y="252236"/>
            <a:ext cx="10515600" cy="526697"/>
          </a:xfrm>
        </p:spPr>
        <p:txBody>
          <a:bodyPr>
            <a:normAutofit/>
          </a:bodyPr>
          <a:lstStyle/>
          <a:p>
            <a:r>
              <a:rPr lang="zh-CN" altLang="en-US" sz="2400" dirty="0"/>
              <a:t>前端生态的野蛮成长</a:t>
            </a:r>
          </a:p>
        </p:txBody>
      </p:sp>
      <p:pic>
        <p:nvPicPr>
          <p:cNvPr id="4" name="图片 3">
            <a:extLst>
              <a:ext uri="{FF2B5EF4-FFF2-40B4-BE49-F238E27FC236}">
                <a16:creationId xmlns:a16="http://schemas.microsoft.com/office/drawing/2014/main" id="{70B3FF8E-B578-4B9D-8C5D-D098EF566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775" y="1905000"/>
            <a:ext cx="4362450" cy="3048000"/>
          </a:xfrm>
          <a:prstGeom prst="rect">
            <a:avLst/>
          </a:prstGeom>
        </p:spPr>
      </p:pic>
    </p:spTree>
    <p:extLst>
      <p:ext uri="{BB962C8B-B14F-4D97-AF65-F5344CB8AC3E}">
        <p14:creationId xmlns:p14="http://schemas.microsoft.com/office/powerpoint/2010/main" val="162501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576AB1E-8740-40A3-AE2B-06F6D606D571}"/>
              </a:ext>
            </a:extLst>
          </p:cNvPr>
          <p:cNvSpPr txBox="1"/>
          <p:nvPr/>
        </p:nvSpPr>
        <p:spPr>
          <a:xfrm>
            <a:off x="900545" y="1582340"/>
            <a:ext cx="1039090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运行环境：</a:t>
            </a:r>
            <a:r>
              <a:rPr lang="en-US" altLang="zh-CN" dirty="0"/>
              <a:t>V8</a:t>
            </a:r>
            <a:r>
              <a:rPr lang="zh-CN" altLang="en-US" dirty="0"/>
              <a:t>、</a:t>
            </a:r>
            <a:r>
              <a:rPr lang="en-US" altLang="zh-CN" dirty="0"/>
              <a:t>Node</a:t>
            </a:r>
            <a:r>
              <a:rPr lang="zh-CN" altLang="en-US" dirty="0"/>
              <a:t>、</a:t>
            </a:r>
            <a:r>
              <a:rPr lang="en-US" altLang="zh-CN" dirty="0" err="1"/>
              <a:t>Deno</a:t>
            </a:r>
            <a:endParaRPr lang="en-US" altLang="zh-CN" dirty="0"/>
          </a:p>
          <a:p>
            <a:pPr marL="285750" indent="-285750">
              <a:buFont typeface="Arial" panose="020B0604020202020204" pitchFamily="34" charset="0"/>
              <a:buChar char="•"/>
            </a:pPr>
            <a:r>
              <a:rPr lang="zh-CN" altLang="en-US" dirty="0"/>
              <a:t>包管理器：</a:t>
            </a:r>
            <a:r>
              <a:rPr lang="en-US" altLang="zh-CN" dirty="0" err="1"/>
              <a:t>npm</a:t>
            </a:r>
            <a:r>
              <a:rPr lang="zh-CN" altLang="en-US" dirty="0"/>
              <a:t>、</a:t>
            </a:r>
            <a:r>
              <a:rPr lang="en-US" altLang="zh-CN" dirty="0"/>
              <a:t>yarn</a:t>
            </a:r>
            <a:r>
              <a:rPr lang="zh-CN" altLang="en-US" dirty="0"/>
              <a:t>、</a:t>
            </a:r>
            <a:r>
              <a:rPr lang="en-US" altLang="zh-CN" dirty="0"/>
              <a:t>bower</a:t>
            </a:r>
            <a:r>
              <a:rPr lang="zh-CN" altLang="en-US" dirty="0"/>
              <a:t>、</a:t>
            </a:r>
            <a:r>
              <a:rPr lang="en-US" altLang="zh-CN" dirty="0" err="1"/>
              <a:t>pnpm</a:t>
            </a:r>
            <a:r>
              <a:rPr lang="zh-CN" altLang="en-US" dirty="0"/>
              <a:t>、</a:t>
            </a:r>
            <a:r>
              <a:rPr lang="en-US" altLang="zh-CN" dirty="0" err="1"/>
              <a:t>tink</a:t>
            </a:r>
            <a:endParaRPr lang="en-US" altLang="zh-CN" dirty="0"/>
          </a:p>
          <a:p>
            <a:pPr marL="285750" indent="-285750">
              <a:buFont typeface="Arial" panose="020B0604020202020204" pitchFamily="34" charset="0"/>
              <a:buChar char="•"/>
            </a:pPr>
            <a:r>
              <a:rPr lang="zh-CN" altLang="en-US" dirty="0"/>
              <a:t>脚手架：</a:t>
            </a:r>
            <a:r>
              <a:rPr lang="en-US" altLang="zh-CN" dirty="0"/>
              <a:t>Vue CLI</a:t>
            </a:r>
            <a:r>
              <a:rPr lang="zh-CN" altLang="en-US" dirty="0"/>
              <a:t>、</a:t>
            </a:r>
            <a:r>
              <a:rPr lang="en-US" altLang="zh-CN" dirty="0"/>
              <a:t>Angular CLI</a:t>
            </a:r>
            <a:r>
              <a:rPr lang="zh-CN" altLang="en-US" dirty="0"/>
              <a:t>、</a:t>
            </a:r>
            <a:r>
              <a:rPr lang="en-US" altLang="zh-CN" dirty="0"/>
              <a:t>Create React APP</a:t>
            </a:r>
            <a:r>
              <a:rPr lang="zh-CN" altLang="en-US" dirty="0"/>
              <a:t>、</a:t>
            </a:r>
            <a:r>
              <a:rPr lang="en-US" altLang="zh-CN" dirty="0"/>
              <a:t>Yeoman</a:t>
            </a:r>
          </a:p>
          <a:p>
            <a:pPr marL="285750" indent="-285750">
              <a:buFont typeface="Arial" panose="020B0604020202020204" pitchFamily="34" charset="0"/>
              <a:buChar char="•"/>
            </a:pPr>
            <a:r>
              <a:rPr lang="zh-CN" altLang="en-US" dirty="0"/>
              <a:t>编译器：</a:t>
            </a:r>
            <a:r>
              <a:rPr lang="en-US" altLang="zh-CN" dirty="0"/>
              <a:t>Babel</a:t>
            </a:r>
            <a:r>
              <a:rPr lang="zh-CN" altLang="en-US" dirty="0"/>
              <a:t>、</a:t>
            </a:r>
            <a:r>
              <a:rPr lang="en-US" altLang="zh-CN" dirty="0"/>
              <a:t>Closure Compiler</a:t>
            </a:r>
            <a:r>
              <a:rPr lang="zh-CN" altLang="en-US" dirty="0"/>
              <a:t>、</a:t>
            </a:r>
            <a:r>
              <a:rPr lang="en-US" altLang="zh-CN" dirty="0"/>
              <a:t>Prepack</a:t>
            </a:r>
            <a:r>
              <a:rPr lang="zh-CN" altLang="en-US" dirty="0"/>
              <a:t>、</a:t>
            </a:r>
            <a:r>
              <a:rPr lang="en-US" altLang="zh-CN" dirty="0" err="1"/>
              <a:t>haxe</a:t>
            </a:r>
            <a:endParaRPr lang="en-US" altLang="zh-CN" dirty="0"/>
          </a:p>
          <a:p>
            <a:pPr marL="285750" indent="-285750">
              <a:buFont typeface="Arial" panose="020B0604020202020204" pitchFamily="34" charset="0"/>
              <a:buChar char="•"/>
            </a:pPr>
            <a:r>
              <a:rPr lang="zh-CN" altLang="en-US" dirty="0"/>
              <a:t>测试工具：</a:t>
            </a:r>
            <a:r>
              <a:rPr lang="en-US" altLang="zh-CN" dirty="0"/>
              <a:t>Mocha</a:t>
            </a:r>
            <a:r>
              <a:rPr lang="zh-CN" altLang="en-US" dirty="0"/>
              <a:t>、</a:t>
            </a:r>
            <a:r>
              <a:rPr lang="en-US" altLang="zh-CN" dirty="0"/>
              <a:t>Jasmine</a:t>
            </a:r>
            <a:r>
              <a:rPr lang="zh-CN" altLang="en-US" dirty="0"/>
              <a:t>、</a:t>
            </a:r>
            <a:r>
              <a:rPr lang="en-US" altLang="zh-CN" dirty="0"/>
              <a:t>Jest</a:t>
            </a:r>
            <a:r>
              <a:rPr lang="zh-CN" altLang="en-US" dirty="0"/>
              <a:t>、</a:t>
            </a:r>
            <a:r>
              <a:rPr lang="en-US" altLang="zh-CN" dirty="0"/>
              <a:t>Karma</a:t>
            </a:r>
          </a:p>
          <a:p>
            <a:pPr marL="285750" indent="-285750">
              <a:buFont typeface="Arial" panose="020B0604020202020204" pitchFamily="34" charset="0"/>
              <a:buChar char="•"/>
            </a:pPr>
            <a:r>
              <a:rPr lang="zh-CN" altLang="en-US" dirty="0"/>
              <a:t>构建工具：</a:t>
            </a:r>
            <a:r>
              <a:rPr lang="en-US" altLang="zh-CN" dirty="0" err="1"/>
              <a:t>esbuild</a:t>
            </a:r>
            <a:endParaRPr lang="en-US" altLang="zh-CN" dirty="0"/>
          </a:p>
          <a:p>
            <a:pPr marL="285750" indent="-285750">
              <a:buFont typeface="Arial" panose="020B0604020202020204" pitchFamily="34" charset="0"/>
              <a:buChar char="•"/>
            </a:pPr>
            <a:r>
              <a:rPr lang="zh-CN" altLang="en-US" dirty="0"/>
              <a:t>调试工具： </a:t>
            </a:r>
            <a:r>
              <a:rPr lang="en-US" altLang="zh-CN" dirty="0"/>
              <a:t>Chrome </a:t>
            </a:r>
            <a:r>
              <a:rPr lang="en-US" altLang="zh-CN" dirty="0" err="1"/>
              <a:t>DevTools</a:t>
            </a:r>
            <a:r>
              <a:rPr lang="zh-CN" altLang="en-US" dirty="0"/>
              <a:t>、</a:t>
            </a:r>
            <a:r>
              <a:rPr lang="en-US" altLang="zh-CN" dirty="0"/>
              <a:t>Firebug</a:t>
            </a:r>
            <a:r>
              <a:rPr lang="zh-CN" altLang="en-US" dirty="0"/>
              <a:t>、</a:t>
            </a:r>
            <a:r>
              <a:rPr lang="en-US" altLang="zh-CN" dirty="0" err="1"/>
              <a:t>Webkit</a:t>
            </a:r>
            <a:r>
              <a:rPr lang="en-US" altLang="zh-CN" dirty="0"/>
              <a:t> inspector</a:t>
            </a:r>
            <a:r>
              <a:rPr lang="zh-CN" altLang="en-US" dirty="0"/>
              <a:t>、</a:t>
            </a:r>
            <a:r>
              <a:rPr lang="en-US" altLang="zh-CN" dirty="0"/>
              <a:t>VS Code</a:t>
            </a:r>
          </a:p>
          <a:p>
            <a:pPr marL="285750" indent="-285750">
              <a:buFont typeface="Arial" panose="020B0604020202020204" pitchFamily="34" charset="0"/>
              <a:buChar char="•"/>
            </a:pPr>
            <a:r>
              <a:rPr lang="zh-CN" altLang="en-US" dirty="0"/>
              <a:t>代码格式化：</a:t>
            </a:r>
            <a:r>
              <a:rPr lang="en-US" altLang="zh-CN" dirty="0" err="1"/>
              <a:t>JSLint</a:t>
            </a:r>
            <a:r>
              <a:rPr lang="zh-CN" altLang="en-US" dirty="0"/>
              <a:t>、</a:t>
            </a:r>
            <a:r>
              <a:rPr lang="en-US" altLang="zh-CN" dirty="0" err="1"/>
              <a:t>JSHint</a:t>
            </a:r>
            <a:r>
              <a:rPr lang="zh-CN" altLang="en-US" dirty="0"/>
              <a:t>、</a:t>
            </a:r>
            <a:r>
              <a:rPr lang="en-US" altLang="zh-CN" dirty="0" err="1"/>
              <a:t>ESLint</a:t>
            </a:r>
            <a:r>
              <a:rPr lang="zh-CN" altLang="en-US" dirty="0"/>
              <a:t>、</a:t>
            </a:r>
            <a:r>
              <a:rPr lang="en-US" altLang="zh-CN" dirty="0" err="1"/>
              <a:t>TSLint</a:t>
            </a:r>
            <a:endParaRPr lang="en-US" altLang="zh-CN" dirty="0"/>
          </a:p>
          <a:p>
            <a:pPr marL="285750" indent="-285750">
              <a:buFont typeface="Arial" panose="020B0604020202020204" pitchFamily="34" charset="0"/>
              <a:buChar char="•"/>
            </a:pPr>
            <a:r>
              <a:rPr lang="zh-CN" altLang="en-US" dirty="0"/>
              <a:t>任务管理工具：</a:t>
            </a:r>
            <a:r>
              <a:rPr lang="en-US" altLang="zh-CN" dirty="0"/>
              <a:t>grunt</a:t>
            </a:r>
            <a:r>
              <a:rPr lang="zh-CN" altLang="en-US" dirty="0"/>
              <a:t>、</a:t>
            </a:r>
            <a:r>
              <a:rPr lang="en-US" altLang="zh-CN" dirty="0"/>
              <a:t>gulp</a:t>
            </a:r>
          </a:p>
          <a:p>
            <a:pPr marL="285750" indent="-285750">
              <a:buFont typeface="Arial" panose="020B0604020202020204" pitchFamily="34" charset="0"/>
              <a:buChar char="•"/>
            </a:pPr>
            <a:r>
              <a:rPr lang="zh-CN" altLang="en-US" dirty="0"/>
              <a:t>构建工具：</a:t>
            </a:r>
            <a:r>
              <a:rPr lang="en-US" altLang="zh-CN" dirty="0"/>
              <a:t>webpack</a:t>
            </a:r>
            <a:r>
              <a:rPr lang="zh-CN" altLang="en-US" dirty="0"/>
              <a:t>、</a:t>
            </a:r>
            <a:r>
              <a:rPr lang="en-US" altLang="zh-CN" dirty="0"/>
              <a:t>rollup</a:t>
            </a:r>
            <a:r>
              <a:rPr lang="zh-CN" altLang="en-US" dirty="0"/>
              <a:t>、</a:t>
            </a:r>
            <a:r>
              <a:rPr lang="en-US" altLang="zh-CN" dirty="0"/>
              <a:t>parcel</a:t>
            </a:r>
            <a:r>
              <a:rPr lang="zh-CN" altLang="en-US" dirty="0"/>
              <a:t>、</a:t>
            </a:r>
            <a:r>
              <a:rPr lang="en-US" altLang="zh-CN" dirty="0" err="1"/>
              <a:t>browserify</a:t>
            </a:r>
            <a:r>
              <a:rPr lang="zh-CN" altLang="en-US" dirty="0"/>
              <a:t>、</a:t>
            </a:r>
            <a:r>
              <a:rPr lang="en-US" altLang="zh-CN" dirty="0" err="1"/>
              <a:t>esbuild</a:t>
            </a:r>
            <a:endParaRPr lang="en-US" altLang="zh-CN" dirty="0"/>
          </a:p>
          <a:p>
            <a:pPr marL="285750" indent="-285750">
              <a:buFont typeface="Arial" panose="020B0604020202020204" pitchFamily="34" charset="0"/>
              <a:buChar char="•"/>
            </a:pPr>
            <a:r>
              <a:rPr lang="zh-CN" altLang="en-US" dirty="0"/>
              <a:t>进程管理：</a:t>
            </a:r>
            <a:r>
              <a:rPr lang="en-US" altLang="zh-CN" dirty="0" err="1"/>
              <a:t>nodemon</a:t>
            </a:r>
            <a:r>
              <a:rPr lang="zh-CN" altLang="en-US" dirty="0"/>
              <a:t>、</a:t>
            </a:r>
            <a:r>
              <a:rPr lang="en-US" altLang="zh-CN" dirty="0"/>
              <a:t>pm2</a:t>
            </a:r>
            <a:r>
              <a:rPr lang="zh-CN" altLang="en-US" dirty="0"/>
              <a:t>、</a:t>
            </a:r>
            <a:r>
              <a:rPr lang="en-US" altLang="zh-CN" dirty="0"/>
              <a:t>forever</a:t>
            </a:r>
          </a:p>
          <a:p>
            <a:pPr marL="285750" indent="-285750">
              <a:buFont typeface="Arial" panose="020B0604020202020204" pitchFamily="34" charset="0"/>
              <a:buChar char="•"/>
            </a:pPr>
            <a:r>
              <a:rPr lang="zh-CN" altLang="en-US" dirty="0"/>
              <a:t>前端框架：</a:t>
            </a:r>
            <a:r>
              <a:rPr lang="en-US" altLang="zh-CN" dirty="0"/>
              <a:t>Angular</a:t>
            </a:r>
            <a:r>
              <a:rPr lang="zh-CN" altLang="en-US" dirty="0"/>
              <a:t>、</a:t>
            </a:r>
            <a:r>
              <a:rPr lang="en-US" altLang="zh-CN" dirty="0"/>
              <a:t>React</a:t>
            </a:r>
            <a:r>
              <a:rPr lang="zh-CN" altLang="en-US" dirty="0"/>
              <a:t>、</a:t>
            </a:r>
            <a:r>
              <a:rPr lang="en-US" altLang="zh-CN" dirty="0"/>
              <a:t>Vue</a:t>
            </a:r>
            <a:r>
              <a:rPr lang="zh-CN" altLang="en-US" dirty="0"/>
              <a:t>、</a:t>
            </a:r>
            <a:r>
              <a:rPr lang="en-US" altLang="zh-CN" dirty="0"/>
              <a:t>React Native</a:t>
            </a:r>
            <a:r>
              <a:rPr lang="zh-CN" altLang="en-US" dirty="0"/>
              <a:t>、</a:t>
            </a:r>
            <a:r>
              <a:rPr lang="en-US" altLang="zh-CN" dirty="0"/>
              <a:t>jQuery</a:t>
            </a:r>
          </a:p>
          <a:p>
            <a:pPr marL="285750" indent="-285750">
              <a:buFont typeface="Arial" panose="020B0604020202020204" pitchFamily="34" charset="0"/>
              <a:buChar char="•"/>
            </a:pPr>
            <a:r>
              <a:rPr lang="zh-CN" altLang="en-US" dirty="0"/>
              <a:t>后端框架：</a:t>
            </a:r>
            <a:r>
              <a:rPr lang="en-US" altLang="zh-CN" dirty="0"/>
              <a:t>Express</a:t>
            </a:r>
            <a:r>
              <a:rPr lang="zh-CN" altLang="en-US" dirty="0"/>
              <a:t>、</a:t>
            </a:r>
            <a:r>
              <a:rPr lang="en-US" altLang="zh-CN" dirty="0"/>
              <a:t>Koa</a:t>
            </a:r>
            <a:r>
              <a:rPr lang="zh-CN" altLang="en-US" dirty="0"/>
              <a:t>、</a:t>
            </a:r>
            <a:r>
              <a:rPr lang="en-US" altLang="zh-CN" dirty="0" err="1"/>
              <a:t>Nestjs</a:t>
            </a:r>
            <a:endParaRPr lang="zh-CN" altLang="en-US" dirty="0"/>
          </a:p>
        </p:txBody>
      </p:sp>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工具太多了，挑花了眼</a:t>
            </a:r>
          </a:p>
        </p:txBody>
      </p:sp>
    </p:spTree>
    <p:extLst>
      <p:ext uri="{BB962C8B-B14F-4D97-AF65-F5344CB8AC3E}">
        <p14:creationId xmlns:p14="http://schemas.microsoft.com/office/powerpoint/2010/main" val="244383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社区争论不断</a:t>
            </a:r>
          </a:p>
        </p:txBody>
      </p:sp>
      <p:pic>
        <p:nvPicPr>
          <p:cNvPr id="3" name="图片 2">
            <a:extLst>
              <a:ext uri="{FF2B5EF4-FFF2-40B4-BE49-F238E27FC236}">
                <a16:creationId xmlns:a16="http://schemas.microsoft.com/office/drawing/2014/main" id="{F0662563-73EA-4F02-96A6-DD8D4ACF3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41" y="870673"/>
            <a:ext cx="5565584" cy="5116654"/>
          </a:xfrm>
          <a:prstGeom prst="rect">
            <a:avLst/>
          </a:prstGeom>
        </p:spPr>
      </p:pic>
    </p:spTree>
    <p:extLst>
      <p:ext uri="{BB962C8B-B14F-4D97-AF65-F5344CB8AC3E}">
        <p14:creationId xmlns:p14="http://schemas.microsoft.com/office/powerpoint/2010/main" val="126377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新人疑惑</a:t>
            </a:r>
          </a:p>
        </p:txBody>
      </p:sp>
      <p:pic>
        <p:nvPicPr>
          <p:cNvPr id="4" name="图片 3">
            <a:extLst>
              <a:ext uri="{FF2B5EF4-FFF2-40B4-BE49-F238E27FC236}">
                <a16:creationId xmlns:a16="http://schemas.microsoft.com/office/drawing/2014/main" id="{2F1C69EE-8566-4F7C-BE40-7CB3B8B93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1433512"/>
            <a:ext cx="8553450" cy="3990975"/>
          </a:xfrm>
          <a:prstGeom prst="rect">
            <a:avLst/>
          </a:prstGeom>
        </p:spPr>
      </p:pic>
    </p:spTree>
    <p:extLst>
      <p:ext uri="{BB962C8B-B14F-4D97-AF65-F5344CB8AC3E}">
        <p14:creationId xmlns:p14="http://schemas.microsoft.com/office/powerpoint/2010/main" val="416228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技术更新迭代过快</a:t>
            </a:r>
          </a:p>
        </p:txBody>
      </p:sp>
      <p:pic>
        <p:nvPicPr>
          <p:cNvPr id="3" name="图片 2">
            <a:extLst>
              <a:ext uri="{FF2B5EF4-FFF2-40B4-BE49-F238E27FC236}">
                <a16:creationId xmlns:a16="http://schemas.microsoft.com/office/drawing/2014/main" id="{B1A7A577-6544-4551-8557-9421613E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347912"/>
            <a:ext cx="6400800" cy="2162175"/>
          </a:xfrm>
          <a:prstGeom prst="rect">
            <a:avLst/>
          </a:prstGeom>
        </p:spPr>
      </p:pic>
    </p:spTree>
    <p:extLst>
      <p:ext uri="{BB962C8B-B14F-4D97-AF65-F5344CB8AC3E}">
        <p14:creationId xmlns:p14="http://schemas.microsoft.com/office/powerpoint/2010/main" val="426567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00F01A8-38EA-4F2F-B025-131379AC102D}"/>
              </a:ext>
            </a:extLst>
          </p:cNvPr>
          <p:cNvSpPr>
            <a:spLocks noGrp="1"/>
          </p:cNvSpPr>
          <p:nvPr>
            <p:ph type="title"/>
          </p:nvPr>
        </p:nvSpPr>
        <p:spPr>
          <a:xfrm>
            <a:off x="499533" y="252236"/>
            <a:ext cx="10515600" cy="526697"/>
          </a:xfrm>
        </p:spPr>
        <p:txBody>
          <a:bodyPr>
            <a:normAutofit/>
          </a:bodyPr>
          <a:lstStyle/>
          <a:p>
            <a:r>
              <a:rPr lang="zh-CN" altLang="en-US" sz="2400" dirty="0"/>
              <a:t>求不要更新了，老子学不动了！</a:t>
            </a:r>
          </a:p>
        </p:txBody>
      </p:sp>
      <p:pic>
        <p:nvPicPr>
          <p:cNvPr id="4" name="图片 3">
            <a:extLst>
              <a:ext uri="{FF2B5EF4-FFF2-40B4-BE49-F238E27FC236}">
                <a16:creationId xmlns:a16="http://schemas.microsoft.com/office/drawing/2014/main" id="{023F87B1-15A2-4CE8-BC2A-40E14F2D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837" y="1176337"/>
            <a:ext cx="9458325" cy="4505325"/>
          </a:xfrm>
          <a:prstGeom prst="rect">
            <a:avLst/>
          </a:prstGeom>
        </p:spPr>
      </p:pic>
    </p:spTree>
    <p:extLst>
      <p:ext uri="{BB962C8B-B14F-4D97-AF65-F5344CB8AC3E}">
        <p14:creationId xmlns:p14="http://schemas.microsoft.com/office/powerpoint/2010/main" val="39084749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2298</TotalTime>
  <Words>3258</Words>
  <Application>Microsoft Office PowerPoint</Application>
  <PresentationFormat>宽屏</PresentationFormat>
  <Paragraphs>217</Paragraphs>
  <Slides>33</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Arial</vt:lpstr>
      <vt:lpstr>Consolas</vt:lpstr>
      <vt:lpstr>Office 主题​​</vt:lpstr>
      <vt:lpstr>前端统一开发工具</vt:lpstr>
      <vt:lpstr>1. 背景</vt:lpstr>
      <vt:lpstr>工程化诉求</vt:lpstr>
      <vt:lpstr>前端生态的野蛮成长</vt:lpstr>
      <vt:lpstr>工具太多了，挑花了眼</vt:lpstr>
      <vt:lpstr>社区争论不断</vt:lpstr>
      <vt:lpstr>新人疑惑</vt:lpstr>
      <vt:lpstr>技术更新迭代过快</vt:lpstr>
      <vt:lpstr>求不要更新了，老子学不动了！</vt:lpstr>
      <vt:lpstr>分析与总结</vt:lpstr>
      <vt:lpstr>统一的工程化最佳实践</vt:lpstr>
      <vt:lpstr>PowerPoint 演示文稿</vt:lpstr>
      <vt:lpstr>PowerPoint 演示文稿</vt:lpstr>
      <vt:lpstr>技术选型碎片化</vt:lpstr>
      <vt:lpstr>工程质量量化</vt:lpstr>
      <vt:lpstr>2. 目标</vt:lpstr>
      <vt:lpstr>PowerPoint 演示文稿</vt:lpstr>
      <vt:lpstr>2. 行动</vt:lpstr>
      <vt:lpstr>后端语言是怎么做的</vt:lpstr>
      <vt:lpstr>Maven 的核心设计思想</vt:lpstr>
      <vt:lpstr>现有“解决”方案</vt:lpstr>
      <vt:lpstr>PowerPoint 演示文稿</vt:lpstr>
      <vt:lpstr>PowerPoint 演示文稿</vt:lpstr>
      <vt:lpstr>自研“统一前端开发工具”</vt:lpstr>
      <vt:lpstr>生命周期</vt:lpstr>
      <vt:lpstr>PowerPoint 演示文稿</vt:lpstr>
      <vt:lpstr>阶段</vt:lpstr>
      <vt:lpstr>任务</vt:lpstr>
      <vt:lpstr>插件</vt:lpstr>
      <vt:lpstr>预设</vt:lpstr>
      <vt:lpstr>组织</vt:lpstr>
      <vt:lpstr>4. 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前端统一工具</dc:title>
  <dc:creator>Chan Harper</dc:creator>
  <cp:lastModifiedBy>Chan Harper</cp:lastModifiedBy>
  <cp:revision>59</cp:revision>
  <dcterms:created xsi:type="dcterms:W3CDTF">2020-09-03T08:18:56Z</dcterms:created>
  <dcterms:modified xsi:type="dcterms:W3CDTF">2020-09-10T01:13:48Z</dcterms:modified>
</cp:coreProperties>
</file>