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Raleway" panose="020B0604020202020204" charset="-52"/>
      <p:regular r:id="rId10"/>
      <p:bold r:id="rId11"/>
      <p:italic r:id="rId12"/>
      <p:boldItalic r:id="rId13"/>
    </p:embeddedFont>
    <p:embeddedFont>
      <p:font typeface="La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884756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2849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dfc910be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dfc910be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8340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dfc910be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dfc910be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561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dfc910be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dfc910be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6039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dfc910be8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dfc910be8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1940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dfc910be8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dfc910be8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2160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dfc910be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dfc910be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3218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Sound Storage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960"/>
              <a:t>Разработали: Шангараев Владимир,</a:t>
            </a:r>
            <a:endParaRPr sz="196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960"/>
              <a:t>		           Абраменко Александр</a:t>
            </a:r>
            <a:endParaRPr sz="196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Sound Storage - это сайт для хранения и распространения различных аудиозаписей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 может быть полезен большинству творческих людей, начиная от геймдевелоперов, заканчивая музыкантами и кинематографами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700"/>
              <a:t>Мы представляем следующую функциональность:</a:t>
            </a:r>
            <a:endParaRPr sz="1700"/>
          </a:p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lang="ru" sz="1700"/>
              <a:t>Регистрация и авторизация пользователей, разделение доступа</a:t>
            </a:r>
            <a:endParaRPr sz="170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lang="ru" sz="1700"/>
              <a:t>Зарегистрированный пользователь может загружать/удалять свои звуки и редактировать информацию своего профиля</a:t>
            </a:r>
            <a:endParaRPr sz="170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lang="ru" sz="1700"/>
              <a:t>Возможность скачивать звуки, а также оставлять комментарии</a:t>
            </a:r>
            <a:endParaRPr sz="170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lang="ru" sz="1700"/>
              <a:t>Делать поиск по звукам по названию и тэгам</a:t>
            </a:r>
            <a:endParaRPr sz="170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lang="ru" sz="1700"/>
              <a:t>Использовать свободное API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990"/>
              <a:buNone/>
            </a:pPr>
            <a:endParaRPr sz="1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ru" sz="18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Использованные технологии</a:t>
            </a:r>
            <a:endParaRPr sz="18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3040"/>
          </a:p>
        </p:txBody>
      </p:sp>
      <p:sp>
        <p:nvSpPr>
          <p:cNvPr id="108" name="Google Shape;108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700"/>
              <a:t>Flask для самого сервера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700"/>
              <a:t>SQLAlchemy для работы с базой данных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700"/>
              <a:t>WTForms для создания и обработки форм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700"/>
              <a:t>alembic для управления базой данных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ru" sz="187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Архитектура</a:t>
            </a:r>
            <a:endParaRPr sz="187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3040" dirty="0"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1"/>
          </p:nvPr>
        </p:nvSpPr>
        <p:spPr>
          <a:xfrm>
            <a:off x="729450" y="1853850"/>
            <a:ext cx="7688700" cy="30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 dirty="0"/>
              <a:t>main.py - основной файл сервера, в котором происходит обработка всех </a:t>
            </a:r>
            <a:r>
              <a:rPr lang="ru" sz="1100" dirty="0" smtClean="0"/>
              <a:t>запросов</a:t>
            </a:r>
            <a:endParaRPr lang="en-US" sz="11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 dirty="0" smtClean="0"/>
              <a:t>alembic </a:t>
            </a:r>
            <a:r>
              <a:rPr lang="ru" sz="1100" dirty="0"/>
              <a:t>- папка, необходимая для работы alembic</a:t>
            </a:r>
            <a:endParaRPr sz="11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 dirty="0"/>
              <a:t>data - основные классы программы (такие как пользователь, звук, т.д)</a:t>
            </a:r>
            <a:endParaRPr sz="11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 dirty="0"/>
              <a:t>db - база данных</a:t>
            </a:r>
            <a:endParaRPr sz="11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 dirty="0"/>
              <a:t>forms - формы, используемые на сайте</a:t>
            </a:r>
            <a:endParaRPr sz="11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 dirty="0"/>
              <a:t>static/images - фотографии, хранимые сервером. В основном фотографии профиля пользователей</a:t>
            </a:r>
            <a:endParaRPr sz="11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 dirty="0"/>
              <a:t>static/sounds - звуки, загруженные пользователями</a:t>
            </a:r>
            <a:endParaRPr sz="11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 dirty="0"/>
              <a:t>static/css - стили сайта</a:t>
            </a:r>
            <a:endParaRPr sz="11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 dirty="0"/>
              <a:t>templates - html, внешний вид</a:t>
            </a:r>
            <a:endParaRPr sz="11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Проект имеет большой потенциал в развитии, была заложена основная логика программы, необходимая для минимальной работы.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700"/>
              <a:t>https://github.com/zhbuni/soundStorage/</a:t>
            </a:r>
            <a:endParaRPr sz="1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Microsoft Office PowerPoint</Application>
  <PresentationFormat>Экран (16:9)</PresentationFormat>
  <Paragraphs>29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Raleway</vt:lpstr>
      <vt:lpstr>Lato</vt:lpstr>
      <vt:lpstr>Arial</vt:lpstr>
      <vt:lpstr>Streamline</vt:lpstr>
      <vt:lpstr>Sound Storage</vt:lpstr>
      <vt:lpstr>Sound Storage - это сайт для хранения и распространения различных аудиозаписей</vt:lpstr>
      <vt:lpstr>Проект может быть полезен большинству творческих людей, начиная от геймдевелоперов, заканчивая музыкантами и кинематографами</vt:lpstr>
      <vt:lpstr>Мы представляем следующую функциональность: Регистрация и авторизация пользователей, разделение доступа Зарегистрированный пользователь может загружать/удалять свои звуки и редактировать информацию своего профиля Возможность скачивать звуки, а также оставлять комментарии Делать поиск по звукам по названию и тэгам Использовать свободное API </vt:lpstr>
      <vt:lpstr>Использованные технологии </vt:lpstr>
      <vt:lpstr>Архитектура </vt:lpstr>
      <vt:lpstr>Заключение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Sound Storage</dc:title>
  <dc:creator>errorbe</dc:creator>
  <cp:lastModifiedBy>errorbe</cp:lastModifiedBy>
  <cp:revision>1</cp:revision>
  <dcterms:modified xsi:type="dcterms:W3CDTF">2021-04-18T18:07:30Z</dcterms:modified>
</cp:coreProperties>
</file>