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0149-D009-4391-81ED-4FA2F329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B3421-A39F-4409-87F3-F417FB44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34DA1-4FC2-4484-9F62-9EB8CE95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F0F6-80E3-4D05-88BC-6FE2EDC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1B2C8-844C-4A08-819E-EFB8993A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7BB5-3632-4376-BCE6-54DA7324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FF399-CAFC-473E-BF5F-C76A954C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7A939-FFA1-4A69-8EA6-0741062B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0EB5C-9D86-44F2-A3CA-6F8C0A0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9E4DC-1C82-4C5C-83BD-AC657BC7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7A0041-1B72-4243-8D1A-8BAF28E2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1DF4E-1ABA-4C46-AB46-4B5DFD56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0E263-41BD-47B6-AA12-A03E4C65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5CFD7-2A41-4FB3-8BAE-EA63D8FF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026B3-EE8F-401E-9BA6-2EBACF1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23058-7537-4F9B-86E3-8D4388C2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53A0D-3439-4C3F-A10A-70465DC3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EEDDA-A146-4266-8868-B424275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CDDB-581E-423B-AC27-5491C759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A2DCC-1CDF-4523-AAD5-339C40B7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7315-1EB3-43EF-A651-840D962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C1845-675F-4D2C-B0FE-22500E84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7ED6A-AAC3-41C5-B3DC-3BBE03C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BAAAA-5B70-4D63-87ED-210635A9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E35E5-4B29-44B5-B8F6-35E45DA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8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D901B-4D07-4350-BD1E-2040DBAB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5B59E-24D1-4711-924D-803CBB1B5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72EED-8D17-4E69-8089-49B7D7F2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8B63-4229-496D-8732-6AF1A29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5473F-2F81-4FD6-82A5-2AC19269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48FD0-6CCE-4CCD-BC03-4DA89E26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82F28-A68F-4660-9144-FCC0378A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91B70-1629-44A4-BA1E-7467610B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323CD-494A-41BE-91A4-41F99218E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6273D-6B76-4700-A13D-AA0ED9712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01EEB-4450-4466-8BBE-E3886517B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0C821-246D-46D8-9303-30CA916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86F2D-CCBC-4C6D-A17F-DF219238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2CF2E-BC99-48D3-9269-E1AD6B7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1F4C-958B-4FF1-BC32-BA408F6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AA3D70-D8CA-4E02-8DEE-9A3069C6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E448A-59FF-4D18-9E5B-DFA262C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C2E96-3F00-4BCE-AEFC-B9770B39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A95185-3696-4BE1-86A0-FD6AE25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4CCDB-8470-437B-AEF8-83CFA2FD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18334-CFDB-4499-83CA-93AF1F4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8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B4EAF-BE9D-4677-9515-B67262D4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B454-2370-47FB-A950-198DAB6D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C070F-C968-434A-94E6-B27C07E6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7295A-4F4C-454A-A257-C4214BA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74CEC-3F3A-479D-8A30-1F79524D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D0BA8-6704-4D2A-8AB7-7AAA0FFF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1FAFF-207B-45D7-950D-5DB39B29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BC8A47-721F-4D2D-B926-391E89CB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CC1F5-7198-478E-8C5F-C3F2ABC9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82CE5E-2E9F-4190-82C5-DF0B2B5A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3A70-BDD4-4544-8F4A-AEEACDAF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034FA-D1FE-4BDC-8E45-039AA891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7B8046-60AE-4BFF-B898-9F752BBC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C145D-70E8-4928-AE92-D035472D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1B27C-C353-4790-98CD-DF5C27034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0DF-4EEB-46E2-AE5A-FBC749D7FCA7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9EF-F8BC-44B2-A5EE-F4E25CE2B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6FFEC-FBDE-4B88-A772-93909D7B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EAEC-CA26-4BAC-9E11-AB86EF33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C91BF-F33F-41CE-9D44-9880FC9D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23330"/>
          </a:xfrm>
        </p:spPr>
        <p:txBody>
          <a:bodyPr>
            <a:spAutoFit/>
          </a:bodyPr>
          <a:lstStyle/>
          <a:p>
            <a:r>
              <a:rPr lang="ko-KR" altLang="en-US" dirty="0"/>
              <a:t>프로젝트 설명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69697-BA77-454D-B934-C9B77FD98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GG141003 </a:t>
            </a:r>
            <a:r>
              <a:rPr lang="ko-KR" altLang="en-US" dirty="0" err="1"/>
              <a:t>김창덕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1C2E4-332C-4004-8BC3-64236696E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47812"/>
            <a:ext cx="8001000" cy="3762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584F7B-D76B-466E-B814-4B90756541E7}"/>
              </a:ext>
            </a:extLst>
          </p:cNvPr>
          <p:cNvSpPr/>
          <p:nvPr/>
        </p:nvSpPr>
        <p:spPr>
          <a:xfrm>
            <a:off x="8725711" y="1702340"/>
            <a:ext cx="1186774" cy="661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D4692-FF5A-4007-97B7-D691D09AB01E}"/>
              </a:ext>
            </a:extLst>
          </p:cNvPr>
          <p:cNvSpPr txBox="1"/>
          <p:nvPr/>
        </p:nvSpPr>
        <p:spPr>
          <a:xfrm>
            <a:off x="5623753" y="1848414"/>
            <a:ext cx="256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r>
              <a:rPr lang="ko-KR" altLang="en-US" dirty="0"/>
              <a:t> 커스터마이징 버튼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F40464-3350-40AB-BDC7-49574A69F3A3}"/>
              </a:ext>
            </a:extLst>
          </p:cNvPr>
          <p:cNvCxnSpPr/>
          <p:nvPr/>
        </p:nvCxnSpPr>
        <p:spPr>
          <a:xfrm flipH="1">
            <a:off x="4896761" y="3929972"/>
            <a:ext cx="531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D0C0EA-64B2-45C3-8F86-21CE7F2E85BE}"/>
              </a:ext>
            </a:extLst>
          </p:cNvPr>
          <p:cNvSpPr/>
          <p:nvPr/>
        </p:nvSpPr>
        <p:spPr>
          <a:xfrm>
            <a:off x="5428034" y="3599233"/>
            <a:ext cx="1186774" cy="661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E4080-8255-4B35-BA38-A6F391E18C36}"/>
              </a:ext>
            </a:extLst>
          </p:cNvPr>
          <p:cNvSpPr txBox="1"/>
          <p:nvPr/>
        </p:nvSpPr>
        <p:spPr>
          <a:xfrm>
            <a:off x="4080127" y="3745306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BC8BBD-85F7-44D2-88D6-83A4AA5A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47812"/>
            <a:ext cx="8001000" cy="3762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34ABA-D305-41D8-A8C6-89DB94BA7334}"/>
              </a:ext>
            </a:extLst>
          </p:cNvPr>
          <p:cNvSpPr txBox="1"/>
          <p:nvPr/>
        </p:nvSpPr>
        <p:spPr>
          <a:xfrm>
            <a:off x="4367719" y="356032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위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05A22-28D1-4CA1-9EE6-93564A936907}"/>
              </a:ext>
            </a:extLst>
          </p:cNvPr>
          <p:cNvSpPr txBox="1"/>
          <p:nvPr/>
        </p:nvSpPr>
        <p:spPr>
          <a:xfrm>
            <a:off x="4931923" y="356032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아래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4382E-6813-4B66-82E7-D552C8C63BC2}"/>
              </a:ext>
            </a:extLst>
          </p:cNvPr>
          <p:cNvSpPr txBox="1"/>
          <p:nvPr/>
        </p:nvSpPr>
        <p:spPr>
          <a:xfrm>
            <a:off x="5542826" y="356032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왼쪽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C8127-623D-46B3-97D1-B8A9F6535E87}"/>
              </a:ext>
            </a:extLst>
          </p:cNvPr>
          <p:cNvSpPr txBox="1"/>
          <p:nvPr/>
        </p:nvSpPr>
        <p:spPr>
          <a:xfrm>
            <a:off x="6099437" y="356032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오른쪽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86BAF-07B8-458E-8F31-2BFB0F16E5DD}"/>
              </a:ext>
            </a:extLst>
          </p:cNvPr>
          <p:cNvSpPr txBox="1"/>
          <p:nvPr/>
        </p:nvSpPr>
        <p:spPr>
          <a:xfrm>
            <a:off x="6877295" y="356031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회복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189DC-6F9F-4E0C-AFB1-CE5A2C4EFD64}"/>
              </a:ext>
            </a:extLst>
          </p:cNvPr>
          <p:cNvSpPr txBox="1"/>
          <p:nvPr/>
        </p:nvSpPr>
        <p:spPr>
          <a:xfrm>
            <a:off x="7534969" y="356031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점멸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CA269-AE94-4DB0-B5E3-8AA6286FAE77}"/>
              </a:ext>
            </a:extLst>
          </p:cNvPr>
          <p:cNvSpPr txBox="1"/>
          <p:nvPr/>
        </p:nvSpPr>
        <p:spPr>
          <a:xfrm>
            <a:off x="4047759" y="447372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2B518-5590-4FF6-B5CA-8389F792F855}"/>
              </a:ext>
            </a:extLst>
          </p:cNvPr>
          <p:cNvSpPr txBox="1"/>
          <p:nvPr/>
        </p:nvSpPr>
        <p:spPr>
          <a:xfrm>
            <a:off x="4687678" y="447372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740BA-00C8-4D5E-9ADF-F7359B4AC068}"/>
              </a:ext>
            </a:extLst>
          </p:cNvPr>
          <p:cNvSpPr txBox="1"/>
          <p:nvPr/>
        </p:nvSpPr>
        <p:spPr>
          <a:xfrm>
            <a:off x="5327597" y="447372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436B6-ABA6-4FF5-A643-84C6AD6300AB}"/>
              </a:ext>
            </a:extLst>
          </p:cNvPr>
          <p:cNvSpPr txBox="1"/>
          <p:nvPr/>
        </p:nvSpPr>
        <p:spPr>
          <a:xfrm>
            <a:off x="5967516" y="447372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4A2DF-6384-45A5-982A-3AF0D24A4702}"/>
              </a:ext>
            </a:extLst>
          </p:cNvPr>
          <p:cNvSpPr txBox="1"/>
          <p:nvPr/>
        </p:nvSpPr>
        <p:spPr>
          <a:xfrm>
            <a:off x="6638845" y="43885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0D60A-DF4B-4E69-BB10-A2ECB70B009E}"/>
              </a:ext>
            </a:extLst>
          </p:cNvPr>
          <p:cNvSpPr txBox="1"/>
          <p:nvPr/>
        </p:nvSpPr>
        <p:spPr>
          <a:xfrm>
            <a:off x="7278884" y="43885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76C05-A920-443C-B709-D93727C85135}"/>
              </a:ext>
            </a:extLst>
          </p:cNvPr>
          <p:cNvSpPr/>
          <p:nvPr/>
        </p:nvSpPr>
        <p:spPr>
          <a:xfrm>
            <a:off x="6607435" y="4555246"/>
            <a:ext cx="671329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5040A-871A-4561-9442-651E2ED90A7B}"/>
              </a:ext>
            </a:extLst>
          </p:cNvPr>
          <p:cNvSpPr/>
          <p:nvPr/>
        </p:nvSpPr>
        <p:spPr>
          <a:xfrm>
            <a:off x="7281848" y="4555246"/>
            <a:ext cx="510008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653E71-7165-4F96-AB9F-31609B117E11}"/>
              </a:ext>
            </a:extLst>
          </p:cNvPr>
          <p:cNvSpPr/>
          <p:nvPr/>
        </p:nvSpPr>
        <p:spPr>
          <a:xfrm>
            <a:off x="7791856" y="4555246"/>
            <a:ext cx="510008" cy="246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6EACDA-36DC-4EFE-80E2-8B4326CAD207}"/>
              </a:ext>
            </a:extLst>
          </p:cNvPr>
          <p:cNvCxnSpPr>
            <a:stCxn id="21" idx="2"/>
          </p:cNvCxnSpPr>
          <p:nvPr/>
        </p:nvCxnSpPr>
        <p:spPr>
          <a:xfrm flipH="1">
            <a:off x="6943099" y="4801467"/>
            <a:ext cx="1" cy="25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DEFCEA-F69B-4ADA-ADA2-55DE02EDC69C}"/>
              </a:ext>
            </a:extLst>
          </p:cNvPr>
          <p:cNvCxnSpPr/>
          <p:nvPr/>
        </p:nvCxnSpPr>
        <p:spPr>
          <a:xfrm flipH="1">
            <a:off x="7537961" y="4801467"/>
            <a:ext cx="1" cy="25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1143CF-D1F2-4E83-B816-72178F4AF1B0}"/>
              </a:ext>
            </a:extLst>
          </p:cNvPr>
          <p:cNvCxnSpPr/>
          <p:nvPr/>
        </p:nvCxnSpPr>
        <p:spPr>
          <a:xfrm flipH="1">
            <a:off x="8045749" y="4801467"/>
            <a:ext cx="1" cy="25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2F0F08-A187-4FA7-92A8-8F8ADE1208D5}"/>
              </a:ext>
            </a:extLst>
          </p:cNvPr>
          <p:cNvSpPr txBox="1"/>
          <p:nvPr/>
        </p:nvSpPr>
        <p:spPr>
          <a:xfrm>
            <a:off x="6570999" y="51018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키초기화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BFE58-C01B-48A2-A83A-CD628638021E}"/>
              </a:ext>
            </a:extLst>
          </p:cNvPr>
          <p:cNvSpPr txBox="1"/>
          <p:nvPr/>
        </p:nvSpPr>
        <p:spPr>
          <a:xfrm>
            <a:off x="7267556" y="50910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세이브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1E9-6F51-4E26-A108-6F39AA37259E}"/>
              </a:ext>
            </a:extLst>
          </p:cNvPr>
          <p:cNvSpPr txBox="1"/>
          <p:nvPr/>
        </p:nvSpPr>
        <p:spPr>
          <a:xfrm>
            <a:off x="7836943" y="50910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나가기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E0BBAE-D101-4498-9B02-7E8CBE1E00EA}"/>
              </a:ext>
            </a:extLst>
          </p:cNvPr>
          <p:cNvCxnSpPr/>
          <p:nvPr/>
        </p:nvCxnSpPr>
        <p:spPr>
          <a:xfrm>
            <a:off x="4552545" y="2684834"/>
            <a:ext cx="0" cy="44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92E1A-5D7C-4D31-AD4A-D9929BBECE96}"/>
              </a:ext>
            </a:extLst>
          </p:cNvPr>
          <p:cNvSpPr txBox="1"/>
          <p:nvPr/>
        </p:nvSpPr>
        <p:spPr>
          <a:xfrm>
            <a:off x="2447006" y="2415563"/>
            <a:ext cx="4820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버튼을 누르면 연두색으로 </a:t>
            </a:r>
            <a:r>
              <a:rPr lang="ko-KR" altLang="en-US" sz="1200" dirty="0" err="1"/>
              <a:t>변화며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그상태에서만</a:t>
            </a:r>
            <a:r>
              <a:rPr lang="ko-KR" altLang="en-US" sz="1200" dirty="0"/>
              <a:t> 해당 </a:t>
            </a:r>
            <a:r>
              <a:rPr lang="ko-KR" altLang="en-US" sz="1200" dirty="0" err="1"/>
              <a:t>키값변경가능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54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5D2-69CB-4D7B-9EC3-E55D5BEC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CubeControl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50B72F-24FD-44F4-B6B5-6DD4817D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321"/>
            <a:ext cx="3152775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F531B-6204-4CDA-AD46-8148705B0B59}"/>
              </a:ext>
            </a:extLst>
          </p:cNvPr>
          <p:cNvSpPr txBox="1"/>
          <p:nvPr/>
        </p:nvSpPr>
        <p:spPr>
          <a:xfrm>
            <a:off x="5513432" y="2551837"/>
            <a:ext cx="5375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키값이</a:t>
            </a:r>
            <a:r>
              <a:rPr lang="ko-KR" altLang="en-US" dirty="0"/>
              <a:t> </a:t>
            </a:r>
            <a:r>
              <a:rPr lang="en-US" altLang="ko-KR" dirty="0"/>
              <a:t>“”</a:t>
            </a:r>
            <a:r>
              <a:rPr lang="ko-KR" altLang="en-US" dirty="0"/>
              <a:t>이 아니면 </a:t>
            </a:r>
            <a:r>
              <a:rPr lang="en-US" altLang="ko-KR" dirty="0" err="1"/>
              <a:t>Commad</a:t>
            </a:r>
            <a:r>
              <a:rPr lang="en-US" altLang="ko-KR" dirty="0"/>
              <a:t> </a:t>
            </a:r>
            <a:r>
              <a:rPr lang="ko-KR" altLang="en-US" dirty="0" err="1"/>
              <a:t>클레스에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setKey</a:t>
            </a:r>
            <a:r>
              <a:rPr lang="ko-KR" altLang="en-US" dirty="0"/>
              <a:t>함수에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키값을</a:t>
            </a:r>
            <a:r>
              <a:rPr lang="ko-KR" altLang="en-US" dirty="0"/>
              <a:t> 넣어 함수를 실행</a:t>
            </a:r>
            <a:endParaRPr lang="en-US" altLang="ko-KR" dirty="0"/>
          </a:p>
          <a:p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(“”</a:t>
            </a:r>
            <a:r>
              <a:rPr lang="ko-KR" altLang="en-US" dirty="0"/>
              <a:t>을 체크하는 이유는 아무것도 </a:t>
            </a:r>
            <a:r>
              <a:rPr lang="ko-KR" altLang="en-US" dirty="0" err="1"/>
              <a:t>입력하지않은상태</a:t>
            </a:r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 err="1"/>
              <a:t>Input.inputString</a:t>
            </a:r>
            <a:r>
              <a:rPr lang="ko-KR" altLang="en-US" dirty="0"/>
              <a:t>은 </a:t>
            </a:r>
            <a:r>
              <a:rPr lang="en-US" altLang="ko-KR" dirty="0"/>
              <a:t>“”</a:t>
            </a:r>
            <a:r>
              <a:rPr lang="ko-KR" altLang="en-US" dirty="0"/>
              <a:t>을 </a:t>
            </a:r>
            <a:r>
              <a:rPr lang="ko-KR" altLang="en-US" dirty="0" err="1"/>
              <a:t>게속</a:t>
            </a:r>
            <a:r>
              <a:rPr lang="ko-KR" altLang="en-US" dirty="0"/>
              <a:t> </a:t>
            </a:r>
            <a:r>
              <a:rPr lang="ko-KR" altLang="en-US" dirty="0" err="1"/>
              <a:t>입력받는다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5D2-69CB-4D7B-9EC3-E55D5BEC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Commad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F531B-6204-4CDA-AD46-8148705B0B59}"/>
              </a:ext>
            </a:extLst>
          </p:cNvPr>
          <p:cNvSpPr txBox="1"/>
          <p:nvPr/>
        </p:nvSpPr>
        <p:spPr>
          <a:xfrm>
            <a:off x="6096000" y="3105834"/>
            <a:ext cx="47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setKey</a:t>
            </a:r>
            <a:r>
              <a:rPr lang="en-US" altLang="ko-KR" dirty="0"/>
              <a:t> </a:t>
            </a:r>
            <a:r>
              <a:rPr lang="ko-KR" altLang="en-US" dirty="0"/>
              <a:t>함수에서는 처음에 저장된 </a:t>
            </a:r>
            <a:r>
              <a:rPr lang="ko-KR" altLang="en-US" dirty="0" err="1"/>
              <a:t>키값들을</a:t>
            </a:r>
            <a:r>
              <a:rPr lang="ko-KR" altLang="en-US" dirty="0"/>
              <a:t> 불러오고 </a:t>
            </a:r>
            <a:r>
              <a:rPr lang="ko-KR" altLang="en-US" dirty="0" err="1"/>
              <a:t>입력받은</a:t>
            </a:r>
            <a:r>
              <a:rPr lang="ko-KR" altLang="en-US" dirty="0"/>
              <a:t> 키와 </a:t>
            </a:r>
            <a:r>
              <a:rPr lang="ko-KR" altLang="en-US" dirty="0" err="1"/>
              <a:t>저장된키값중</a:t>
            </a:r>
            <a:r>
              <a:rPr lang="ko-KR" altLang="en-US" dirty="0"/>
              <a:t> </a:t>
            </a:r>
            <a:r>
              <a:rPr lang="ko-KR" altLang="en-US" dirty="0" err="1"/>
              <a:t>일치하는게</a:t>
            </a:r>
            <a:r>
              <a:rPr lang="ko-KR" altLang="en-US" dirty="0"/>
              <a:t> 있다면 그 </a:t>
            </a:r>
            <a:r>
              <a:rPr lang="ko-KR" altLang="en-US" dirty="0" err="1"/>
              <a:t>키값과</a:t>
            </a:r>
            <a:r>
              <a:rPr lang="ko-KR" altLang="en-US" dirty="0"/>
              <a:t> 연결된 동작의 함수를 실행시킨다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9B70632-28D4-46CE-B6E7-271E7160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313"/>
            <a:ext cx="5038725" cy="222885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FC6447C-6374-4D50-98F8-460CB474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6" y="4306163"/>
            <a:ext cx="4978499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5D2-69CB-4D7B-9EC3-E55D5BEC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KeySetting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F531B-6204-4CDA-AD46-8148705B0B59}"/>
              </a:ext>
            </a:extLst>
          </p:cNvPr>
          <p:cNvSpPr txBox="1"/>
          <p:nvPr/>
        </p:nvSpPr>
        <p:spPr>
          <a:xfrm>
            <a:off x="6096000" y="3105834"/>
            <a:ext cx="47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keySetting</a:t>
            </a:r>
            <a:r>
              <a:rPr lang="en-US" altLang="ko-KR" dirty="0"/>
              <a:t> </a:t>
            </a:r>
            <a:r>
              <a:rPr lang="ko-KR" altLang="en-US" dirty="0"/>
              <a:t>스크립트에서는 바꾸고 싶은 키를 클릭해서 활성화하고 </a:t>
            </a:r>
            <a:r>
              <a:rPr lang="ko-KR" altLang="en-US" dirty="0" err="1"/>
              <a:t>바꿀키를</a:t>
            </a:r>
            <a:r>
              <a:rPr lang="ko-KR" altLang="en-US" dirty="0"/>
              <a:t> 입력한다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바꿀키가</a:t>
            </a:r>
            <a:r>
              <a:rPr lang="ko-KR" altLang="en-US" dirty="0"/>
              <a:t> </a:t>
            </a:r>
            <a:r>
              <a:rPr lang="ko-KR" altLang="en-US" dirty="0" err="1"/>
              <a:t>셋팅된</a:t>
            </a:r>
            <a:r>
              <a:rPr lang="ko-KR" altLang="en-US" dirty="0"/>
              <a:t> </a:t>
            </a:r>
            <a:r>
              <a:rPr lang="ko-KR" altLang="en-US" dirty="0" err="1"/>
              <a:t>키중</a:t>
            </a:r>
            <a:r>
              <a:rPr lang="ko-KR" altLang="en-US" dirty="0"/>
              <a:t> </a:t>
            </a:r>
            <a:r>
              <a:rPr lang="ko-KR" altLang="en-US" dirty="0" err="1"/>
              <a:t>같은값이</a:t>
            </a:r>
            <a:r>
              <a:rPr lang="ko-KR" altLang="en-US" dirty="0"/>
              <a:t> 있다면 </a:t>
            </a:r>
            <a:r>
              <a:rPr lang="ko-KR" altLang="en-US" dirty="0" err="1"/>
              <a:t>같은값의</a:t>
            </a:r>
            <a:r>
              <a:rPr lang="ko-KR" altLang="en-US" dirty="0"/>
              <a:t> 키를 </a:t>
            </a:r>
            <a:r>
              <a:rPr lang="en-US" altLang="ko-KR" dirty="0"/>
              <a:t>“”</a:t>
            </a:r>
            <a:r>
              <a:rPr lang="ko-KR" altLang="en-US" dirty="0"/>
              <a:t>로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EEBC705-CD55-4DEB-9E21-876F5569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4709"/>
            <a:ext cx="4572000" cy="27622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89005D5-A7B9-4481-888A-02FC068C1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6958"/>
            <a:ext cx="5324475" cy="20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프로젝트 설명 ppt</vt:lpstr>
      <vt:lpstr>PowerPoint 프레젠테이션</vt:lpstr>
      <vt:lpstr>PowerPoint 프레젠테이션</vt:lpstr>
      <vt:lpstr>CubeControl</vt:lpstr>
      <vt:lpstr>Commad</vt:lpstr>
      <vt:lpstr>KeySetting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설명 ppt</dc:title>
  <dc:creator>김 창덕</dc:creator>
  <cp:lastModifiedBy>김 창덕</cp:lastModifiedBy>
  <cp:revision>4</cp:revision>
  <dcterms:created xsi:type="dcterms:W3CDTF">2021-05-09T22:43:54Z</dcterms:created>
  <dcterms:modified xsi:type="dcterms:W3CDTF">2021-05-09T23:08:59Z</dcterms:modified>
</cp:coreProperties>
</file>