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8" r:id="rId2"/>
    <p:sldId id="267" r:id="rId3"/>
    <p:sldId id="259" r:id="rId4"/>
    <p:sldId id="268" r:id="rId5"/>
    <p:sldId id="269" r:id="rId6"/>
    <p:sldId id="270" r:id="rId7"/>
    <p:sldId id="271" r:id="rId8"/>
    <p:sldId id="272" r:id="rId9"/>
    <p:sldId id="273"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4B7D6D-DC53-4738-8989-E5AF3C819340}"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22AA2FD-D1DD-48E0-ACBD-E4BD83D3E2F1}" type="slidenum">
              <a:rPr lang="en-US" smtClean="0"/>
              <a:t>‹#›</a:t>
            </a:fld>
            <a:endParaRPr lang="en-US"/>
          </a:p>
        </p:txBody>
      </p:sp>
    </p:spTree>
    <p:extLst>
      <p:ext uri="{BB962C8B-B14F-4D97-AF65-F5344CB8AC3E}">
        <p14:creationId xmlns:p14="http://schemas.microsoft.com/office/powerpoint/2010/main" val="4102938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B7D6D-DC53-4738-8989-E5AF3C819340}"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2AA2FD-D1DD-48E0-ACBD-E4BD83D3E2F1}" type="slidenum">
              <a:rPr lang="en-US" smtClean="0"/>
              <a:t>‹#›</a:t>
            </a:fld>
            <a:endParaRPr lang="en-US"/>
          </a:p>
        </p:txBody>
      </p:sp>
    </p:spTree>
    <p:extLst>
      <p:ext uri="{BB962C8B-B14F-4D97-AF65-F5344CB8AC3E}">
        <p14:creationId xmlns:p14="http://schemas.microsoft.com/office/powerpoint/2010/main" val="4284197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B7D6D-DC53-4738-8989-E5AF3C819340}"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2AA2FD-D1DD-48E0-ACBD-E4BD83D3E2F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50616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4B7D6D-DC53-4738-8989-E5AF3C819340}"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2AA2FD-D1DD-48E0-ACBD-E4BD83D3E2F1}" type="slidenum">
              <a:rPr lang="en-US" smtClean="0"/>
              <a:t>‹#›</a:t>
            </a:fld>
            <a:endParaRPr lang="en-US"/>
          </a:p>
        </p:txBody>
      </p:sp>
    </p:spTree>
    <p:extLst>
      <p:ext uri="{BB962C8B-B14F-4D97-AF65-F5344CB8AC3E}">
        <p14:creationId xmlns:p14="http://schemas.microsoft.com/office/powerpoint/2010/main" val="3352728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4B7D6D-DC53-4738-8989-E5AF3C819340}"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2AA2FD-D1DD-48E0-ACBD-E4BD83D3E2F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53281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4B7D6D-DC53-4738-8989-E5AF3C819340}"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2AA2FD-D1DD-48E0-ACBD-E4BD83D3E2F1}" type="slidenum">
              <a:rPr lang="en-US" smtClean="0"/>
              <a:t>‹#›</a:t>
            </a:fld>
            <a:endParaRPr lang="en-US"/>
          </a:p>
        </p:txBody>
      </p:sp>
    </p:spTree>
    <p:extLst>
      <p:ext uri="{BB962C8B-B14F-4D97-AF65-F5344CB8AC3E}">
        <p14:creationId xmlns:p14="http://schemas.microsoft.com/office/powerpoint/2010/main" val="2413384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B7D6D-DC53-4738-8989-E5AF3C819340}"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2AA2FD-D1DD-48E0-ACBD-E4BD83D3E2F1}" type="slidenum">
              <a:rPr lang="en-US" smtClean="0"/>
              <a:t>‹#›</a:t>
            </a:fld>
            <a:endParaRPr lang="en-US"/>
          </a:p>
        </p:txBody>
      </p:sp>
    </p:spTree>
    <p:extLst>
      <p:ext uri="{BB962C8B-B14F-4D97-AF65-F5344CB8AC3E}">
        <p14:creationId xmlns:p14="http://schemas.microsoft.com/office/powerpoint/2010/main" val="2774952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B7D6D-DC53-4738-8989-E5AF3C819340}"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2AA2FD-D1DD-48E0-ACBD-E4BD83D3E2F1}" type="slidenum">
              <a:rPr lang="en-US" smtClean="0"/>
              <a:t>‹#›</a:t>
            </a:fld>
            <a:endParaRPr lang="en-US"/>
          </a:p>
        </p:txBody>
      </p:sp>
    </p:spTree>
    <p:extLst>
      <p:ext uri="{BB962C8B-B14F-4D97-AF65-F5344CB8AC3E}">
        <p14:creationId xmlns:p14="http://schemas.microsoft.com/office/powerpoint/2010/main" val="3968909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B7D6D-DC53-4738-8989-E5AF3C819340}"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2AA2FD-D1DD-48E0-ACBD-E4BD83D3E2F1}" type="slidenum">
              <a:rPr lang="en-US" smtClean="0"/>
              <a:t>‹#›</a:t>
            </a:fld>
            <a:endParaRPr lang="en-US"/>
          </a:p>
        </p:txBody>
      </p:sp>
    </p:spTree>
    <p:extLst>
      <p:ext uri="{BB962C8B-B14F-4D97-AF65-F5344CB8AC3E}">
        <p14:creationId xmlns:p14="http://schemas.microsoft.com/office/powerpoint/2010/main" val="1234594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B7D6D-DC53-4738-8989-E5AF3C819340}"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2AA2FD-D1DD-48E0-ACBD-E4BD83D3E2F1}" type="slidenum">
              <a:rPr lang="en-US" smtClean="0"/>
              <a:t>‹#›</a:t>
            </a:fld>
            <a:endParaRPr lang="en-US"/>
          </a:p>
        </p:txBody>
      </p:sp>
    </p:spTree>
    <p:extLst>
      <p:ext uri="{BB962C8B-B14F-4D97-AF65-F5344CB8AC3E}">
        <p14:creationId xmlns:p14="http://schemas.microsoft.com/office/powerpoint/2010/main" val="2268401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4B7D6D-DC53-4738-8989-E5AF3C819340}"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22AA2FD-D1DD-48E0-ACBD-E4BD83D3E2F1}" type="slidenum">
              <a:rPr lang="en-US" smtClean="0"/>
              <a:t>‹#›</a:t>
            </a:fld>
            <a:endParaRPr lang="en-US"/>
          </a:p>
        </p:txBody>
      </p:sp>
    </p:spTree>
    <p:extLst>
      <p:ext uri="{BB962C8B-B14F-4D97-AF65-F5344CB8AC3E}">
        <p14:creationId xmlns:p14="http://schemas.microsoft.com/office/powerpoint/2010/main" val="2982592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4B7D6D-DC53-4738-8989-E5AF3C819340}" type="datetimeFigureOut">
              <a:rPr lang="en-US" smtClean="0"/>
              <a:t>10/13/2021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22AA2FD-D1DD-48E0-ACBD-E4BD83D3E2F1}" type="slidenum">
              <a:rPr lang="en-US" smtClean="0"/>
              <a:t>‹#›</a:t>
            </a:fld>
            <a:endParaRPr lang="en-US"/>
          </a:p>
        </p:txBody>
      </p:sp>
    </p:spTree>
    <p:extLst>
      <p:ext uri="{BB962C8B-B14F-4D97-AF65-F5344CB8AC3E}">
        <p14:creationId xmlns:p14="http://schemas.microsoft.com/office/powerpoint/2010/main" val="1764606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4B7D6D-DC53-4738-8989-E5AF3C819340}" type="datetimeFigureOut">
              <a:rPr lang="en-US" smtClean="0"/>
              <a:t>10/13/2021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22AA2FD-D1DD-48E0-ACBD-E4BD83D3E2F1}" type="slidenum">
              <a:rPr lang="en-US" smtClean="0"/>
              <a:t>‹#›</a:t>
            </a:fld>
            <a:endParaRPr lang="en-US"/>
          </a:p>
        </p:txBody>
      </p:sp>
    </p:spTree>
    <p:extLst>
      <p:ext uri="{BB962C8B-B14F-4D97-AF65-F5344CB8AC3E}">
        <p14:creationId xmlns:p14="http://schemas.microsoft.com/office/powerpoint/2010/main" val="1579692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B7D6D-DC53-4738-8989-E5AF3C819340}" type="datetimeFigureOut">
              <a:rPr lang="en-US" smtClean="0"/>
              <a:t>10/13/2021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22AA2FD-D1DD-48E0-ACBD-E4BD83D3E2F1}" type="slidenum">
              <a:rPr lang="en-US" smtClean="0"/>
              <a:t>‹#›</a:t>
            </a:fld>
            <a:endParaRPr lang="en-US"/>
          </a:p>
        </p:txBody>
      </p:sp>
    </p:spTree>
    <p:extLst>
      <p:ext uri="{BB962C8B-B14F-4D97-AF65-F5344CB8AC3E}">
        <p14:creationId xmlns:p14="http://schemas.microsoft.com/office/powerpoint/2010/main" val="3152654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4B7D6D-DC53-4738-8989-E5AF3C819340}"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22AA2FD-D1DD-48E0-ACBD-E4BD83D3E2F1}" type="slidenum">
              <a:rPr lang="en-US" smtClean="0"/>
              <a:t>‹#›</a:t>
            </a:fld>
            <a:endParaRPr lang="en-US"/>
          </a:p>
        </p:txBody>
      </p:sp>
    </p:spTree>
    <p:extLst>
      <p:ext uri="{BB962C8B-B14F-4D97-AF65-F5344CB8AC3E}">
        <p14:creationId xmlns:p14="http://schemas.microsoft.com/office/powerpoint/2010/main" val="1728444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4B7D6D-DC53-4738-8989-E5AF3C819340}"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2AA2FD-D1DD-48E0-ACBD-E4BD83D3E2F1}" type="slidenum">
              <a:rPr lang="en-US" smtClean="0"/>
              <a:t>‹#›</a:t>
            </a:fld>
            <a:endParaRPr lang="en-US"/>
          </a:p>
        </p:txBody>
      </p:sp>
    </p:spTree>
    <p:extLst>
      <p:ext uri="{BB962C8B-B14F-4D97-AF65-F5344CB8AC3E}">
        <p14:creationId xmlns:p14="http://schemas.microsoft.com/office/powerpoint/2010/main" val="965702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B4B7D6D-DC53-4738-8989-E5AF3C819340}" type="datetimeFigureOut">
              <a:rPr lang="en-US" smtClean="0"/>
              <a:t>10/13/2021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22AA2FD-D1DD-48E0-ACBD-E4BD83D3E2F1}" type="slidenum">
              <a:rPr lang="en-US" smtClean="0"/>
              <a:t>‹#›</a:t>
            </a:fld>
            <a:endParaRPr lang="en-US"/>
          </a:p>
        </p:txBody>
      </p:sp>
    </p:spTree>
    <p:extLst>
      <p:ext uri="{BB962C8B-B14F-4D97-AF65-F5344CB8AC3E}">
        <p14:creationId xmlns:p14="http://schemas.microsoft.com/office/powerpoint/2010/main" val="84053743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F635A-E9D7-44B2-906D-F6AA2EB46141}"/>
              </a:ext>
            </a:extLst>
          </p:cNvPr>
          <p:cNvSpPr>
            <a:spLocks noGrp="1"/>
          </p:cNvSpPr>
          <p:nvPr>
            <p:ph type="ctrTitle"/>
          </p:nvPr>
        </p:nvSpPr>
        <p:spPr>
          <a:xfrm>
            <a:off x="2688165" y="1913467"/>
            <a:ext cx="6815669" cy="1515533"/>
          </a:xfrm>
        </p:spPr>
        <p:txBody>
          <a:bodyPr>
            <a:normAutofit/>
          </a:bodyPr>
          <a:lstStyle/>
          <a:p>
            <a:r>
              <a:rPr lang="en-US" b="1" dirty="0">
                <a:latin typeface="Times New Roman" panose="02020603050405020304" pitchFamily="18" charset="0"/>
                <a:cs typeface="Times New Roman" panose="02020603050405020304" pitchFamily="18" charset="0"/>
              </a:rPr>
              <a:t>Project Proposal</a:t>
            </a:r>
          </a:p>
        </p:txBody>
      </p:sp>
      <p:sp>
        <p:nvSpPr>
          <p:cNvPr id="3" name="Subtitle 2">
            <a:extLst>
              <a:ext uri="{FF2B5EF4-FFF2-40B4-BE49-F238E27FC236}">
                <a16:creationId xmlns:a16="http://schemas.microsoft.com/office/drawing/2014/main" id="{246C4454-E1D5-4BC5-8DC3-F78D40BF4050}"/>
              </a:ext>
            </a:extLst>
          </p:cNvPr>
          <p:cNvSpPr>
            <a:spLocks noGrp="1"/>
          </p:cNvSpPr>
          <p:nvPr>
            <p:ph type="subTitle" idx="1"/>
          </p:nvPr>
        </p:nvSpPr>
        <p:spPr/>
        <p:txBody>
          <a:bodyPr>
            <a:normAutofit/>
          </a:bodyPr>
          <a:lstStyle/>
          <a:p>
            <a:r>
              <a:rPr lang="en-US" sz="2400" b="1" dirty="0">
                <a:latin typeface="Times New Roman" panose="02020603050405020304" pitchFamily="18" charset="0"/>
                <a:cs typeface="Times New Roman" panose="02020603050405020304" pitchFamily="18" charset="0"/>
              </a:rPr>
              <a:t>Team: Wenhui Liu, Zhe Zhang</a:t>
            </a:r>
          </a:p>
        </p:txBody>
      </p:sp>
    </p:spTree>
    <p:extLst>
      <p:ext uri="{BB962C8B-B14F-4D97-AF65-F5344CB8AC3E}">
        <p14:creationId xmlns:p14="http://schemas.microsoft.com/office/powerpoint/2010/main" val="366617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668FF-4575-4DDB-8835-2CF5DC281807}"/>
              </a:ext>
            </a:extLst>
          </p:cNvPr>
          <p:cNvSpPr>
            <a:spLocks noGrp="1"/>
          </p:cNvSpPr>
          <p:nvPr>
            <p:ph type="title"/>
          </p:nvPr>
        </p:nvSpPr>
        <p:spPr>
          <a:xfrm>
            <a:off x="1640156" y="2788555"/>
            <a:ext cx="8911687" cy="1280890"/>
          </a:xfrm>
        </p:spPr>
        <p:txBody>
          <a:bodyPr>
            <a:normAutofit/>
          </a:bodyPr>
          <a:lstStyle/>
          <a:p>
            <a:pPr algn="ctr"/>
            <a:r>
              <a:rPr lang="en-US" sz="5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33084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B532-4AA1-40FC-BE05-2EC45233149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Purpose of the Project</a:t>
            </a:r>
          </a:p>
        </p:txBody>
      </p:sp>
      <p:sp>
        <p:nvSpPr>
          <p:cNvPr id="3" name="Content Placeholder 2">
            <a:extLst>
              <a:ext uri="{FF2B5EF4-FFF2-40B4-BE49-F238E27FC236}">
                <a16:creationId xmlns:a16="http://schemas.microsoft.com/office/drawing/2014/main" id="{27C9EA4B-1D22-4EA8-B815-7D16C341EDF9}"/>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purpose of this project is to promote and develop the Gomoku culture, so that more people can feel the charm of Gomoku and find the fun in it. Gomoku can enhance thinking ability and improve intelligence. It has the characteristics of being simple and easy to learn, popular among the people, as well as profound skills and high-level international competitions. It is a point of exchange between Chinese and Western cultures and the crystallization of ancient and modern philosophy.</a:t>
            </a:r>
          </a:p>
        </p:txBody>
      </p:sp>
    </p:spTree>
    <p:extLst>
      <p:ext uri="{BB962C8B-B14F-4D97-AF65-F5344CB8AC3E}">
        <p14:creationId xmlns:p14="http://schemas.microsoft.com/office/powerpoint/2010/main" val="1484655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76FE-7213-448B-B2DE-BF1DC23F276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Game Image</a:t>
            </a:r>
          </a:p>
        </p:txBody>
      </p:sp>
      <p:pic>
        <p:nvPicPr>
          <p:cNvPr id="9" name="Content Placeholder 8">
            <a:extLst>
              <a:ext uri="{FF2B5EF4-FFF2-40B4-BE49-F238E27FC236}">
                <a16:creationId xmlns:a16="http://schemas.microsoft.com/office/drawing/2014/main" id="{47EE1904-EA6D-489D-AC57-E7CDABC398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4950" y="1905000"/>
            <a:ext cx="4276726" cy="4276726"/>
          </a:xfrm>
        </p:spPr>
      </p:pic>
      <p:pic>
        <p:nvPicPr>
          <p:cNvPr id="11" name="Picture 10">
            <a:extLst>
              <a:ext uri="{FF2B5EF4-FFF2-40B4-BE49-F238E27FC236}">
                <a16:creationId xmlns:a16="http://schemas.microsoft.com/office/drawing/2014/main" id="{4547E8D1-0674-496C-9E59-D6613310E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925" y="1905000"/>
            <a:ext cx="4210050" cy="4210050"/>
          </a:xfrm>
          <a:prstGeom prst="rect">
            <a:avLst/>
          </a:prstGeom>
        </p:spPr>
      </p:pic>
    </p:spTree>
    <p:extLst>
      <p:ext uri="{BB962C8B-B14F-4D97-AF65-F5344CB8AC3E}">
        <p14:creationId xmlns:p14="http://schemas.microsoft.com/office/powerpoint/2010/main" val="266049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5298-51AC-4203-BA8C-8A98EC03DB15}"/>
              </a:ext>
            </a:extLst>
          </p:cNvPr>
          <p:cNvSpPr>
            <a:spLocks noGrp="1"/>
          </p:cNvSpPr>
          <p:nvPr>
            <p:ph type="title"/>
          </p:nvPr>
        </p:nvSpPr>
        <p:spPr/>
        <p:txBody>
          <a:bodyPr>
            <a:normAutofit fontScale="90000"/>
          </a:bodyPr>
          <a:lstStyle/>
          <a:p>
            <a:r>
              <a:rPr lang="en-US" sz="4000" b="1" dirty="0">
                <a:latin typeface="Times New Roman" panose="02020603050405020304" pitchFamily="18" charset="0"/>
                <a:cs typeface="Times New Roman" panose="02020603050405020304" pitchFamily="18" charset="0"/>
              </a:rPr>
              <a:t>What is the problem you aim to tackle with your project? </a:t>
            </a:r>
            <a:br>
              <a:rPr lang="en-US" dirty="0"/>
            </a:br>
            <a:endParaRPr lang="en-US" dirty="0"/>
          </a:p>
        </p:txBody>
      </p:sp>
      <p:sp>
        <p:nvSpPr>
          <p:cNvPr id="3" name="Content Placeholder 2">
            <a:extLst>
              <a:ext uri="{FF2B5EF4-FFF2-40B4-BE49-F238E27FC236}">
                <a16:creationId xmlns:a16="http://schemas.microsoft.com/office/drawing/2014/main" id="{4525751D-004B-4C13-A3D3-4373295A20F6}"/>
              </a:ext>
            </a:extLst>
          </p:cNvPr>
          <p:cNvSpPr>
            <a:spLocks noGrp="1"/>
          </p:cNvSpPr>
          <p:nvPr>
            <p:ph idx="1"/>
          </p:nvPr>
        </p:nvSpPr>
        <p:spPr>
          <a:xfrm>
            <a:off x="2592925" y="2743200"/>
            <a:ext cx="8915400" cy="1371600"/>
          </a:xfrm>
        </p:spPr>
        <p:txBody>
          <a:bodyPr/>
          <a:lstStyle/>
          <a:p>
            <a:r>
              <a:rPr lang="en-US" sz="2400" dirty="0">
                <a:latin typeface="Times New Roman" panose="02020603050405020304" pitchFamily="18" charset="0"/>
                <a:cs typeface="Times New Roman" panose="02020603050405020304" pitchFamily="18" charset="0"/>
              </a:rPr>
              <a:t>The main purpose of our project is to provide people with more ways to entertain themselves and to enhance the friendship and communication between people.</a:t>
            </a:r>
          </a:p>
          <a:p>
            <a:endParaRPr lang="en-US" dirty="0"/>
          </a:p>
        </p:txBody>
      </p:sp>
    </p:spTree>
    <p:extLst>
      <p:ext uri="{BB962C8B-B14F-4D97-AF65-F5344CB8AC3E}">
        <p14:creationId xmlns:p14="http://schemas.microsoft.com/office/powerpoint/2010/main" val="3087133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379E9-3F3E-40B2-B361-5DE480B3B73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Why is this problem important to tackle? </a:t>
            </a:r>
          </a:p>
        </p:txBody>
      </p:sp>
      <p:sp>
        <p:nvSpPr>
          <p:cNvPr id="3" name="Content Placeholder 2">
            <a:extLst>
              <a:ext uri="{FF2B5EF4-FFF2-40B4-BE49-F238E27FC236}">
                <a16:creationId xmlns:a16="http://schemas.microsoft.com/office/drawing/2014/main" id="{F75274A3-AB1A-4AC6-971B-A5CE118DBCCA}"/>
              </a:ext>
            </a:extLst>
          </p:cNvPr>
          <p:cNvSpPr>
            <a:spLocks noGrp="1"/>
          </p:cNvSpPr>
          <p:nvPr>
            <p:ph idx="1"/>
          </p:nvPr>
        </p:nvSpPr>
        <p:spPr>
          <a:xfrm>
            <a:off x="2592925" y="2614835"/>
            <a:ext cx="8915400" cy="1628775"/>
          </a:xfrm>
        </p:spPr>
        <p:txBody>
          <a:bodyPr>
            <a:normAutofit/>
          </a:bodyPr>
          <a:lstStyle/>
          <a:p>
            <a:r>
              <a:rPr lang="en-US" sz="2400" dirty="0">
                <a:latin typeface="Times New Roman" panose="02020603050405020304" pitchFamily="18" charset="0"/>
                <a:cs typeface="Times New Roman" panose="02020603050405020304" pitchFamily="18" charset="0"/>
              </a:rPr>
              <a:t>In the busy work and study life at ordinary times, appropriate games can bring people happiness and relaxation. Because our project is a two-player game, the friendship between friends has been greatly enhanced in the communication process of the game.</a:t>
            </a:r>
          </a:p>
        </p:txBody>
      </p:sp>
    </p:spTree>
    <p:extLst>
      <p:ext uri="{BB962C8B-B14F-4D97-AF65-F5344CB8AC3E}">
        <p14:creationId xmlns:p14="http://schemas.microsoft.com/office/powerpoint/2010/main" val="169444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7082D-1505-477F-A3B0-C901F4036F9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Who stands to benefit from this app most?</a:t>
            </a:r>
          </a:p>
        </p:txBody>
      </p:sp>
      <p:sp>
        <p:nvSpPr>
          <p:cNvPr id="3" name="Content Placeholder 2">
            <a:extLst>
              <a:ext uri="{FF2B5EF4-FFF2-40B4-BE49-F238E27FC236}">
                <a16:creationId xmlns:a16="http://schemas.microsoft.com/office/drawing/2014/main" id="{EFA3906A-9F1E-407D-B943-9A89C9EEF1F7}"/>
              </a:ext>
            </a:extLst>
          </p:cNvPr>
          <p:cNvSpPr>
            <a:spLocks noGrp="1"/>
          </p:cNvSpPr>
          <p:nvPr>
            <p:ph idx="1"/>
          </p:nvPr>
        </p:nvSpPr>
        <p:spPr>
          <a:xfrm>
            <a:off x="2503487" y="2990850"/>
            <a:ext cx="8915400" cy="876300"/>
          </a:xfrm>
        </p:spPr>
        <p:txBody>
          <a:bodyPr>
            <a:normAutofit/>
          </a:bodyPr>
          <a:lstStyle/>
          <a:p>
            <a:r>
              <a:rPr lang="en-US" sz="2400" dirty="0">
                <a:latin typeface="Times New Roman" panose="02020603050405020304" pitchFamily="18" charset="0"/>
                <a:cs typeface="Times New Roman" panose="02020603050405020304" pitchFamily="18" charset="0"/>
              </a:rPr>
              <a:t>Because our project is a simple puzzle game, it's easy to learn, so it benefits everyone.</a:t>
            </a:r>
          </a:p>
        </p:txBody>
      </p:sp>
    </p:spTree>
    <p:extLst>
      <p:ext uri="{BB962C8B-B14F-4D97-AF65-F5344CB8AC3E}">
        <p14:creationId xmlns:p14="http://schemas.microsoft.com/office/powerpoint/2010/main" val="2730976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B9AD0-E9B5-41B1-B99E-D2425A9E406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List other apps that have addressed the same problem</a:t>
            </a:r>
          </a:p>
        </p:txBody>
      </p:sp>
      <p:sp>
        <p:nvSpPr>
          <p:cNvPr id="3" name="Content Placeholder 2">
            <a:extLst>
              <a:ext uri="{FF2B5EF4-FFF2-40B4-BE49-F238E27FC236}">
                <a16:creationId xmlns:a16="http://schemas.microsoft.com/office/drawing/2014/main" id="{D859DCA0-3970-4E1A-A7DA-155734BAB7AE}"/>
              </a:ext>
            </a:extLst>
          </p:cNvPr>
          <p:cNvSpPr>
            <a:spLocks noGrp="1"/>
          </p:cNvSpPr>
          <p:nvPr>
            <p:ph idx="1"/>
          </p:nvPr>
        </p:nvSpPr>
        <p:spPr>
          <a:xfrm>
            <a:off x="2592925" y="1905000"/>
            <a:ext cx="8915400" cy="647700"/>
          </a:xfrm>
        </p:spPr>
        <p:txBody>
          <a:bodyPr>
            <a:normAutofit/>
          </a:bodyPr>
          <a:lstStyle/>
          <a:p>
            <a:r>
              <a:rPr lang="en-US" sz="2400" dirty="0">
                <a:latin typeface="Times New Roman" panose="02020603050405020304" pitchFamily="18" charset="0"/>
                <a:cs typeface="Times New Roman" panose="02020603050405020304" pitchFamily="18" charset="0"/>
              </a:rPr>
              <a:t>Chess, card games</a:t>
            </a:r>
          </a:p>
        </p:txBody>
      </p:sp>
      <p:sp>
        <p:nvSpPr>
          <p:cNvPr id="6" name="TextBox 5">
            <a:extLst>
              <a:ext uri="{FF2B5EF4-FFF2-40B4-BE49-F238E27FC236}">
                <a16:creationId xmlns:a16="http://schemas.microsoft.com/office/drawing/2014/main" id="{8EB7AF9D-AA0E-4919-B02D-80719289FA57}"/>
              </a:ext>
            </a:extLst>
          </p:cNvPr>
          <p:cNvSpPr txBox="1"/>
          <p:nvPr/>
        </p:nvSpPr>
        <p:spPr>
          <a:xfrm>
            <a:off x="2592924" y="2909798"/>
            <a:ext cx="8911687" cy="1200329"/>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For each app you listed above, list in what ways it is lacking</a:t>
            </a:r>
          </a:p>
        </p:txBody>
      </p:sp>
      <p:sp>
        <p:nvSpPr>
          <p:cNvPr id="8" name="TextBox 7">
            <a:extLst>
              <a:ext uri="{FF2B5EF4-FFF2-40B4-BE49-F238E27FC236}">
                <a16:creationId xmlns:a16="http://schemas.microsoft.com/office/drawing/2014/main" id="{9475E521-F5A2-42CB-8923-33F320936463}"/>
              </a:ext>
            </a:extLst>
          </p:cNvPr>
          <p:cNvSpPr txBox="1"/>
          <p:nvPr/>
        </p:nvSpPr>
        <p:spPr>
          <a:xfrm>
            <a:off x="2592925" y="4467225"/>
            <a:ext cx="8313200"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Chess: high difficulty for beginners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Card Games: there are many rules to remember</a:t>
            </a:r>
          </a:p>
        </p:txBody>
      </p:sp>
    </p:spTree>
    <p:extLst>
      <p:ext uri="{BB962C8B-B14F-4D97-AF65-F5344CB8AC3E}">
        <p14:creationId xmlns:p14="http://schemas.microsoft.com/office/powerpoint/2010/main" val="3344936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5ED7-6138-4ADF-B129-6DEFB7BCD58E}"/>
              </a:ext>
            </a:extLst>
          </p:cNvPr>
          <p:cNvSpPr>
            <a:spLocks noGrp="1"/>
          </p:cNvSpPr>
          <p:nvPr>
            <p:ph type="title"/>
          </p:nvPr>
        </p:nvSpPr>
        <p:spPr/>
        <p:txBody>
          <a:bodyPr>
            <a:noAutofit/>
          </a:bodyPr>
          <a:lstStyle/>
          <a:p>
            <a:r>
              <a:rPr lang="en-US" b="1" dirty="0">
                <a:latin typeface="Times New Roman" panose="02020603050405020304" pitchFamily="18" charset="0"/>
                <a:cs typeface="Times New Roman" panose="02020603050405020304" pitchFamily="18" charset="0"/>
              </a:rPr>
              <a:t>For each shortcoming you have identified above, state whether you intend to address it, and (briefly) how </a:t>
            </a:r>
          </a:p>
        </p:txBody>
      </p:sp>
      <p:sp>
        <p:nvSpPr>
          <p:cNvPr id="3" name="Content Placeholder 2">
            <a:extLst>
              <a:ext uri="{FF2B5EF4-FFF2-40B4-BE49-F238E27FC236}">
                <a16:creationId xmlns:a16="http://schemas.microsoft.com/office/drawing/2014/main" id="{C85AA5D7-BD8D-4E4D-9EC6-146371348463}"/>
              </a:ext>
            </a:extLst>
          </p:cNvPr>
          <p:cNvSpPr>
            <a:spLocks noGrp="1"/>
          </p:cNvSpPr>
          <p:nvPr>
            <p:ph idx="1"/>
          </p:nvPr>
        </p:nvSpPr>
        <p:spPr>
          <a:xfrm>
            <a:off x="2592925" y="2947987"/>
            <a:ext cx="8915400" cy="962026"/>
          </a:xfrm>
        </p:spPr>
        <p:txBody>
          <a:bodyPr>
            <a:normAutofit/>
          </a:bodyPr>
          <a:lstStyle/>
          <a:p>
            <a:r>
              <a:rPr lang="en-US" sz="2400" dirty="0">
                <a:latin typeface="Times New Roman" panose="02020603050405020304" pitchFamily="18" charset="0"/>
                <a:cs typeface="Times New Roman" panose="02020603050405020304" pitchFamily="18" charset="0"/>
              </a:rPr>
              <a:t>In our app, we let users play a simple game. There are no complicated rules and it's easy for beginners to get started.</a:t>
            </a:r>
          </a:p>
        </p:txBody>
      </p:sp>
    </p:spTree>
    <p:extLst>
      <p:ext uri="{BB962C8B-B14F-4D97-AF65-F5344CB8AC3E}">
        <p14:creationId xmlns:p14="http://schemas.microsoft.com/office/powerpoint/2010/main" val="400931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2894-88E1-470B-88D0-5FA84AC285F4}"/>
              </a:ext>
            </a:extLst>
          </p:cNvPr>
          <p:cNvSpPr>
            <a:spLocks noGrp="1"/>
          </p:cNvSpPr>
          <p:nvPr>
            <p:ph type="title"/>
          </p:nvPr>
        </p:nvSpPr>
        <p:spPr/>
        <p:txBody>
          <a:bodyPr>
            <a:noAutofit/>
          </a:bodyPr>
          <a:lstStyle/>
          <a:p>
            <a:r>
              <a:rPr lang="en-US" b="1" dirty="0">
                <a:latin typeface="Times New Roman" panose="02020603050405020304" pitchFamily="18" charset="0"/>
                <a:cs typeface="Times New Roman" panose="02020603050405020304" pitchFamily="18" charset="0"/>
              </a:rPr>
              <a:t>List any technologies you are considering for your project; compare them to alternative options, and state which one(s) you find more promising and why </a:t>
            </a:r>
          </a:p>
        </p:txBody>
      </p:sp>
      <p:sp>
        <p:nvSpPr>
          <p:cNvPr id="3" name="Content Placeholder 2">
            <a:extLst>
              <a:ext uri="{FF2B5EF4-FFF2-40B4-BE49-F238E27FC236}">
                <a16:creationId xmlns:a16="http://schemas.microsoft.com/office/drawing/2014/main" id="{22F33F74-1E7C-457D-AABA-03E0FEDCDD9B}"/>
              </a:ext>
            </a:extLst>
          </p:cNvPr>
          <p:cNvSpPr>
            <a:spLocks noGrp="1"/>
          </p:cNvSpPr>
          <p:nvPr>
            <p:ph idx="1"/>
          </p:nvPr>
        </p:nvSpPr>
        <p:spPr>
          <a:xfrm>
            <a:off x="2526250" y="3429000"/>
            <a:ext cx="8915400" cy="2346010"/>
          </a:xfrm>
        </p:spPr>
        <p:txBody>
          <a:bodyPr>
            <a:normAutofit/>
          </a:bodyPr>
          <a:lstStyle/>
          <a:p>
            <a:r>
              <a:rPr lang="en-US" sz="2400" dirty="0">
                <a:latin typeface="Times New Roman" panose="02020603050405020304" pitchFamily="18" charset="0"/>
                <a:cs typeface="Times New Roman" panose="02020603050405020304" pitchFamily="18" charset="0"/>
              </a:rPr>
              <a:t>Consider providing man-machine battle, which requires an algorithm to achieve. </a:t>
            </a:r>
          </a:p>
          <a:p>
            <a:r>
              <a:rPr lang="en-US" sz="2400" dirty="0">
                <a:latin typeface="Times New Roman" panose="02020603050405020304" pitchFamily="18" charset="0"/>
                <a:cs typeface="Times New Roman" panose="02020603050405020304" pitchFamily="18" charset="0"/>
              </a:rPr>
              <a:t>Join the Internet battle to achieve the situation of playing the game without face to face, which requires an algorithm and Android Studio Internet Permission, etc.</a:t>
            </a:r>
          </a:p>
        </p:txBody>
      </p:sp>
    </p:spTree>
    <p:extLst>
      <p:ext uri="{BB962C8B-B14F-4D97-AF65-F5344CB8AC3E}">
        <p14:creationId xmlns:p14="http://schemas.microsoft.com/office/powerpoint/2010/main" val="263280623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TotalTime>
  <Words>383</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Times New Roman</vt:lpstr>
      <vt:lpstr>Wingdings</vt:lpstr>
      <vt:lpstr>Wingdings 3</vt:lpstr>
      <vt:lpstr>Wisp</vt:lpstr>
      <vt:lpstr>Project Proposal</vt:lpstr>
      <vt:lpstr>Purpose of the Project</vt:lpstr>
      <vt:lpstr>Game Image</vt:lpstr>
      <vt:lpstr>What is the problem you aim to tackle with your project?  </vt:lpstr>
      <vt:lpstr>Why is this problem important to tackle? </vt:lpstr>
      <vt:lpstr>Who stands to benefit from this app most?</vt:lpstr>
      <vt:lpstr>List other apps that have addressed the same problem</vt:lpstr>
      <vt:lpstr>For each shortcoming you have identified above, state whether you intend to address it, and (briefly) how </vt:lpstr>
      <vt:lpstr>List any technologies you are considering for your project; compare them to alternative options, and state which one(s) you find more promising and why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creator>Zhang Zhe</dc:creator>
  <cp:lastModifiedBy>Zhang Zhe</cp:lastModifiedBy>
  <cp:revision>1</cp:revision>
  <dcterms:created xsi:type="dcterms:W3CDTF">2021-10-13T16:10:05Z</dcterms:created>
  <dcterms:modified xsi:type="dcterms:W3CDTF">2021-10-13T16:19:35Z</dcterms:modified>
</cp:coreProperties>
</file>