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9" r:id="rId2"/>
    <p:sldId id="390" r:id="rId3"/>
    <p:sldId id="418" r:id="rId4"/>
    <p:sldId id="394" r:id="rId5"/>
    <p:sldId id="397" r:id="rId6"/>
    <p:sldId id="398" r:id="rId7"/>
    <p:sldId id="396" r:id="rId8"/>
    <p:sldId id="392" r:id="rId9"/>
    <p:sldId id="399" r:id="rId10"/>
    <p:sldId id="393" r:id="rId11"/>
    <p:sldId id="395" r:id="rId12"/>
    <p:sldId id="403" r:id="rId13"/>
    <p:sldId id="419" r:id="rId14"/>
    <p:sldId id="391" r:id="rId15"/>
    <p:sldId id="401" r:id="rId16"/>
    <p:sldId id="402" r:id="rId17"/>
    <p:sldId id="404" r:id="rId18"/>
    <p:sldId id="405" r:id="rId19"/>
    <p:sldId id="406" r:id="rId20"/>
    <p:sldId id="407" r:id="rId21"/>
    <p:sldId id="408" r:id="rId22"/>
    <p:sldId id="409" r:id="rId23"/>
    <p:sldId id="410" r:id="rId24"/>
    <p:sldId id="411" r:id="rId25"/>
    <p:sldId id="400" r:id="rId26"/>
    <p:sldId id="416" r:id="rId27"/>
    <p:sldId id="412" r:id="rId28"/>
    <p:sldId id="413" r:id="rId29"/>
    <p:sldId id="414" r:id="rId30"/>
    <p:sldId id="417" r:id="rId31"/>
  </p:sldIdLst>
  <p:sldSz cx="7108825" cy="3998913"/>
  <p:notesSz cx="6858000" cy="9144000"/>
  <p:defaultTextStyle>
    <a:defPPr>
      <a:defRPr lang="zh-CN"/>
    </a:defPPr>
    <a:lvl1pPr algn="l" rtl="0" eaLnBrk="0" fontAlgn="base" hangingPunct="0">
      <a:spcBef>
        <a:spcPct val="0"/>
      </a:spcBef>
      <a:spcAft>
        <a:spcPct val="0"/>
      </a:spcAft>
      <a:defRPr sz="9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9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9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9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9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260">
          <p15:clr>
            <a:srgbClr val="A4A3A4"/>
          </p15:clr>
        </p15:guide>
        <p15:guide id="2" pos="21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6E8"/>
    <a:srgbClr val="C582EE"/>
    <a:srgbClr val="D5A5F3"/>
    <a:srgbClr val="FFFFFF"/>
    <a:srgbClr val="000000"/>
    <a:srgbClr val="A50021"/>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266" d="100"/>
          <a:sy n="266" d="100"/>
        </p:scale>
        <p:origin x="600" y="210"/>
      </p:cViewPr>
      <p:guideLst>
        <p:guide orient="horz" pos="1260"/>
        <p:guide pos="2171"/>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63B8448-729F-4059-95AA-106889E1B9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8779062E-AC3E-4BD0-B201-D0DFA4268B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6E24273-6530-4191-ACEA-E0F04E7B163B}" type="datetimeFigureOut">
              <a:rPr lang="zh-CN" altLang="en-US"/>
              <a:pPr>
                <a:defRPr/>
              </a:pPr>
              <a:t>2020/12/20</a:t>
            </a:fld>
            <a:endParaRPr lang="zh-CN" altLang="en-US"/>
          </a:p>
        </p:txBody>
      </p:sp>
      <p:sp>
        <p:nvSpPr>
          <p:cNvPr id="4" name="幻灯片图像占位符 3">
            <a:extLst>
              <a:ext uri="{FF2B5EF4-FFF2-40B4-BE49-F238E27FC236}">
                <a16:creationId xmlns:a16="http://schemas.microsoft.com/office/drawing/2014/main" id="{0D23BF4A-43E0-45B0-B00A-B163607228FC}"/>
              </a:ext>
            </a:extLst>
          </p:cNvPr>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4C316B7-774C-4FCD-A06C-A0991799B21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5EEE5FF-6673-4B93-AE14-62AFE6897A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06EC5E6D-EBB6-4969-BE17-8D206CF8554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6AE3B2C-D483-4307-9FA7-EE50314A0DC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492496C-ABAA-4DAE-AE14-C7FA2895CB2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EDCF3CC7-C5D2-4285-A307-8BB26D29E9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124" name="灯片编号占位符 3">
            <a:extLst>
              <a:ext uri="{FF2B5EF4-FFF2-40B4-BE49-F238E27FC236}">
                <a16:creationId xmlns:a16="http://schemas.microsoft.com/office/drawing/2014/main" id="{71BBDA6C-577F-4903-BF18-B30436CE04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91507F49-6AB7-4E70-BDE6-9F033846DA06}" type="slidenum">
              <a:rPr lang="zh-CN" altLang="en-US" sz="1200" smtClean="0"/>
              <a:pPr/>
              <a:t>2</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7A5A445C-CF3D-4362-8D6E-BE88FF3870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0B7D1DEC-EB2D-4615-B700-742E65AC0B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41988" name="灯片编号占位符 3">
            <a:extLst>
              <a:ext uri="{FF2B5EF4-FFF2-40B4-BE49-F238E27FC236}">
                <a16:creationId xmlns:a16="http://schemas.microsoft.com/office/drawing/2014/main" id="{01748401-32E2-41E1-96D1-1BB0CA6E11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6CD4B5FB-0BA7-4945-9D17-D5C7C3F25312}" type="slidenum">
              <a:rPr lang="zh-CN" altLang="en-US" sz="1200" smtClean="0"/>
              <a:pPr/>
              <a:t>29</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C33BBD20-8728-4CF0-BE11-5DFE2FAA53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F291ECC0-2792-4E5F-8286-B69242FB58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44036" name="灯片编号占位符 3">
            <a:extLst>
              <a:ext uri="{FF2B5EF4-FFF2-40B4-BE49-F238E27FC236}">
                <a16:creationId xmlns:a16="http://schemas.microsoft.com/office/drawing/2014/main" id="{EB6795B3-B1C7-4F68-8962-1867A27B591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B34EA3AB-7C52-48C0-9DFB-058EC0B09908}" type="slidenum">
              <a:rPr lang="zh-CN" altLang="en-US" sz="1200" smtClean="0"/>
              <a:pPr/>
              <a:t>30</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6AD0726C-704F-49C0-A8AC-4995B23B4F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98BF131C-541F-4AF9-8A1A-3CB1A8B5F2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2" name="灯片编号占位符 3">
            <a:extLst>
              <a:ext uri="{FF2B5EF4-FFF2-40B4-BE49-F238E27FC236}">
                <a16:creationId xmlns:a16="http://schemas.microsoft.com/office/drawing/2014/main" id="{33CECDA5-B227-4880-9BD6-F255DC3F74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1EE7B0B1-B301-4EC5-9947-FB95F7178B39}" type="slidenum">
              <a:rPr lang="zh-CN" altLang="en-US" sz="1200" smtClean="0">
                <a:solidFill>
                  <a:srgbClr val="000000"/>
                </a:solidFill>
              </a:rPr>
              <a:pPr/>
              <a:t>3</a:t>
            </a:fld>
            <a:endParaRPr lang="zh-CN" altLang="en-US"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548ECB18-45CE-4230-8922-4B2606AFA5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8E5FBC7B-86AF-43A4-A201-FF529AC582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10244" name="灯片编号占位符 3">
            <a:extLst>
              <a:ext uri="{FF2B5EF4-FFF2-40B4-BE49-F238E27FC236}">
                <a16:creationId xmlns:a16="http://schemas.microsoft.com/office/drawing/2014/main" id="{3804AF08-36B6-48D9-B1CC-06D416E493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F267DCF2-B27E-4348-B3AD-4685C6921967}" type="slidenum">
              <a:rPr lang="zh-CN" altLang="en-US" sz="1200" smtClean="0"/>
              <a:pPr/>
              <a:t>5</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38D200DB-DE0D-4B85-894D-24F6D050B4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6CB80A99-C55D-4601-9D47-3ABE684518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a:extLst>
              <a:ext uri="{FF2B5EF4-FFF2-40B4-BE49-F238E27FC236}">
                <a16:creationId xmlns:a16="http://schemas.microsoft.com/office/drawing/2014/main" id="{E46B5F53-2D2F-403D-8E4C-C559E4159F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4C90778C-82F5-4627-8580-B8F7CEF36BBA}" type="slidenum">
              <a:rPr lang="zh-CN" altLang="en-US" sz="1200" smtClean="0"/>
              <a:pPr/>
              <a:t>7</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F2FAD98A-23BC-4E7C-A23E-BB173B4D45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2EA80F0-6568-421B-A86F-19D1FCADB2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17412" name="灯片编号占位符 3">
            <a:extLst>
              <a:ext uri="{FF2B5EF4-FFF2-40B4-BE49-F238E27FC236}">
                <a16:creationId xmlns:a16="http://schemas.microsoft.com/office/drawing/2014/main" id="{A6CFFFDE-49DF-4B0C-82CF-90896A3B5A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01CF81F5-0F3C-4192-B5CF-3278F6B926C7}" type="slidenum">
              <a:rPr lang="zh-CN" altLang="en-US" sz="1200" smtClean="0"/>
              <a:pPr/>
              <a:t>10</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BF5C911-8A57-4096-B71D-CA0CA2398F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BE565CD0-CF7C-4DAF-BA76-7D566860F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19460" name="灯片编号占位符 3">
            <a:extLst>
              <a:ext uri="{FF2B5EF4-FFF2-40B4-BE49-F238E27FC236}">
                <a16:creationId xmlns:a16="http://schemas.microsoft.com/office/drawing/2014/main" id="{5A37A7D4-C539-4050-BA48-FFE5D9271C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81D44460-E6AC-4008-A769-3F2646E40457}" type="slidenum">
              <a:rPr lang="zh-CN" altLang="en-US" sz="1200" smtClean="0"/>
              <a:pPr/>
              <a:t>11</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9A6CB4A9-448E-46BF-A96A-FA256D0FA4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A0EA6457-D418-43D3-B556-195A682BFA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25604" name="灯片编号占位符 3">
            <a:extLst>
              <a:ext uri="{FF2B5EF4-FFF2-40B4-BE49-F238E27FC236}">
                <a16:creationId xmlns:a16="http://schemas.microsoft.com/office/drawing/2014/main" id="{FEAC9D93-E688-46CC-8CDA-835BD00A72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A6BB14A2-7DD4-41F5-BCE1-780BD8193FA5}" type="slidenum">
              <a:rPr lang="zh-CN" altLang="en-US" sz="1200" smtClean="0"/>
              <a:pPr/>
              <a:t>16</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F1379BAD-D7EF-4254-B084-3D61FC75DC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983F1768-C72C-4F3B-A0F9-148AE4B16F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29700" name="灯片编号占位符 3">
            <a:extLst>
              <a:ext uri="{FF2B5EF4-FFF2-40B4-BE49-F238E27FC236}">
                <a16:creationId xmlns:a16="http://schemas.microsoft.com/office/drawing/2014/main" id="{BB9DA3AA-CC4D-4956-9DD1-DAD2DE3294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DC54D292-238B-4CE2-B658-0935BE3E9421}" type="slidenum">
              <a:rPr lang="zh-CN" altLang="en-US" sz="1200" smtClean="0"/>
              <a:pPr/>
              <a:t>19</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5E05A9B9-1289-4DC5-8786-943246A3B3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5F720F35-E850-46CF-9D68-783EDF492B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32772" name="灯片编号占位符 3">
            <a:extLst>
              <a:ext uri="{FF2B5EF4-FFF2-40B4-BE49-F238E27FC236}">
                <a16:creationId xmlns:a16="http://schemas.microsoft.com/office/drawing/2014/main" id="{C789FC68-BA87-4C2A-A0C7-121DFE6AF0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fld id="{F8CBD6FA-3A3E-4BC4-96DD-D5988B225965}" type="slidenum">
              <a:rPr lang="zh-CN" altLang="en-US" sz="1200" smtClean="0"/>
              <a:pPr/>
              <a:t>21</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88603" y="654452"/>
            <a:ext cx="5331619" cy="1392214"/>
          </a:xfrm>
        </p:spPr>
        <p:txBody>
          <a:bodyPr anchor="b"/>
          <a:lstStyle>
            <a:lvl1pPr algn="ctr">
              <a:defRPr sz="3499"/>
            </a:lvl1pPr>
          </a:lstStyle>
          <a:p>
            <a:r>
              <a:rPr lang="zh-CN" altLang="en-US"/>
              <a:t>单击此处编辑母版标题样式</a:t>
            </a:r>
            <a:endParaRPr lang="en-US" dirty="0"/>
          </a:p>
        </p:txBody>
      </p:sp>
      <p:sp>
        <p:nvSpPr>
          <p:cNvPr id="3" name="Subtitle 2"/>
          <p:cNvSpPr>
            <a:spLocks noGrp="1"/>
          </p:cNvSpPr>
          <p:nvPr>
            <p:ph type="subTitle" idx="1"/>
          </p:nvPr>
        </p:nvSpPr>
        <p:spPr>
          <a:xfrm>
            <a:off x="888603" y="2100355"/>
            <a:ext cx="5331619" cy="965478"/>
          </a:xfrm>
        </p:spPr>
        <p:txBody>
          <a:bodyPr/>
          <a:lstStyle>
            <a:lvl1pPr marL="0" indent="0" algn="ctr">
              <a:buNone/>
              <a:defRPr sz="1399"/>
            </a:lvl1pPr>
            <a:lvl2pPr marL="266593" indent="0" algn="ctr">
              <a:buNone/>
              <a:defRPr sz="1166"/>
            </a:lvl2pPr>
            <a:lvl3pPr marL="533187" indent="0" algn="ctr">
              <a:buNone/>
              <a:defRPr sz="1050"/>
            </a:lvl3pPr>
            <a:lvl4pPr marL="799780" indent="0" algn="ctr">
              <a:buNone/>
              <a:defRPr sz="933"/>
            </a:lvl4pPr>
            <a:lvl5pPr marL="1066373" indent="0" algn="ctr">
              <a:buNone/>
              <a:defRPr sz="933"/>
            </a:lvl5pPr>
            <a:lvl6pPr marL="1332967" indent="0" algn="ctr">
              <a:buNone/>
              <a:defRPr sz="933"/>
            </a:lvl6pPr>
            <a:lvl7pPr marL="1599560" indent="0" algn="ctr">
              <a:buNone/>
              <a:defRPr sz="933"/>
            </a:lvl7pPr>
            <a:lvl8pPr marL="1866153" indent="0" algn="ctr">
              <a:buNone/>
              <a:defRPr sz="933"/>
            </a:lvl8pPr>
            <a:lvl9pPr marL="2132747" indent="0" algn="ctr">
              <a:buNone/>
              <a:defRPr sz="933"/>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16969C6B-BD91-4A14-BC7B-DA8CE086EE19}"/>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45FAA6A9-9466-4B7D-858E-EF5A79C8BA8D}"/>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43D1B15B-E2E6-4B5D-B4E5-2309172158E7}"/>
              </a:ext>
            </a:extLst>
          </p:cNvPr>
          <p:cNvSpPr>
            <a:spLocks noGrp="1"/>
          </p:cNvSpPr>
          <p:nvPr>
            <p:ph type="sldNum" sz="quarter" idx="12"/>
          </p:nvPr>
        </p:nvSpPr>
        <p:spPr/>
        <p:txBody>
          <a:bodyPr/>
          <a:lstStyle>
            <a:lvl1pPr>
              <a:defRPr/>
            </a:lvl1pPr>
          </a:lstStyle>
          <a:p>
            <a:pPr>
              <a:defRPr/>
            </a:pPr>
            <a:fld id="{007460EE-11C4-4FA9-A40A-8880D4380869}" type="slidenum">
              <a:rPr lang="zh-CN" altLang="zh-CN"/>
              <a:pPr>
                <a:defRPr/>
              </a:pPr>
              <a:t>‹#›</a:t>
            </a:fld>
            <a:endParaRPr lang="zh-CN" altLang="zh-CN"/>
          </a:p>
        </p:txBody>
      </p:sp>
    </p:spTree>
    <p:extLst>
      <p:ext uri="{BB962C8B-B14F-4D97-AF65-F5344CB8AC3E}">
        <p14:creationId xmlns:p14="http://schemas.microsoft.com/office/powerpoint/2010/main" val="345042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4A16C4AA-EFCD-4F51-9A5B-7861CD16B3BC}"/>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26D51E0A-01C0-466D-9610-B97BC896E43C}"/>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F59B024A-F7E4-4469-9B6A-67B49F0C29FD}"/>
              </a:ext>
            </a:extLst>
          </p:cNvPr>
          <p:cNvSpPr>
            <a:spLocks noGrp="1"/>
          </p:cNvSpPr>
          <p:nvPr>
            <p:ph type="sldNum" sz="quarter" idx="12"/>
          </p:nvPr>
        </p:nvSpPr>
        <p:spPr/>
        <p:txBody>
          <a:bodyPr/>
          <a:lstStyle>
            <a:lvl1pPr>
              <a:defRPr/>
            </a:lvl1pPr>
          </a:lstStyle>
          <a:p>
            <a:pPr>
              <a:defRPr/>
            </a:pPr>
            <a:fld id="{6FADCB6D-4B57-490A-8A01-592FD78BDF68}" type="slidenum">
              <a:rPr lang="zh-CN" altLang="zh-CN"/>
              <a:pPr>
                <a:defRPr/>
              </a:pPr>
              <a:t>‹#›</a:t>
            </a:fld>
            <a:endParaRPr lang="zh-CN" altLang="zh-CN"/>
          </a:p>
        </p:txBody>
      </p:sp>
    </p:spTree>
    <p:extLst>
      <p:ext uri="{BB962C8B-B14F-4D97-AF65-F5344CB8AC3E}">
        <p14:creationId xmlns:p14="http://schemas.microsoft.com/office/powerpoint/2010/main" val="61633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7253" y="212905"/>
            <a:ext cx="1532840" cy="338889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8732" y="212905"/>
            <a:ext cx="4509661" cy="338889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F5B0AE3E-FDF5-4511-A978-1A1607EAB65D}"/>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0969A8C4-F42F-4EF4-AF0C-BD02F94BC1ED}"/>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1C5813A-C909-4BCC-9E75-C706E0752F3A}"/>
              </a:ext>
            </a:extLst>
          </p:cNvPr>
          <p:cNvSpPr>
            <a:spLocks noGrp="1"/>
          </p:cNvSpPr>
          <p:nvPr>
            <p:ph type="sldNum" sz="quarter" idx="12"/>
          </p:nvPr>
        </p:nvSpPr>
        <p:spPr/>
        <p:txBody>
          <a:bodyPr/>
          <a:lstStyle>
            <a:lvl1pPr>
              <a:defRPr/>
            </a:lvl1pPr>
          </a:lstStyle>
          <a:p>
            <a:pPr>
              <a:defRPr/>
            </a:pPr>
            <a:fld id="{D07522FB-B583-4140-A66D-BF562A284469}" type="slidenum">
              <a:rPr lang="zh-CN" altLang="zh-CN"/>
              <a:pPr>
                <a:defRPr/>
              </a:pPr>
              <a:t>‹#›</a:t>
            </a:fld>
            <a:endParaRPr lang="zh-CN" altLang="zh-CN"/>
          </a:p>
        </p:txBody>
      </p:sp>
    </p:spTree>
    <p:extLst>
      <p:ext uri="{BB962C8B-B14F-4D97-AF65-F5344CB8AC3E}">
        <p14:creationId xmlns:p14="http://schemas.microsoft.com/office/powerpoint/2010/main" val="427457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2B59E7B-CE20-41BE-95E6-8829C1468879}"/>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D5A63F7-9301-4BD8-9C2F-BC89D1458B5B}"/>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B9318BF7-32ED-4F40-9DAA-126E7BF642CE}"/>
              </a:ext>
            </a:extLst>
          </p:cNvPr>
          <p:cNvSpPr>
            <a:spLocks noGrp="1"/>
          </p:cNvSpPr>
          <p:nvPr>
            <p:ph type="sldNum" sz="quarter" idx="12"/>
          </p:nvPr>
        </p:nvSpPr>
        <p:spPr/>
        <p:txBody>
          <a:bodyPr/>
          <a:lstStyle>
            <a:lvl1pPr>
              <a:defRPr/>
            </a:lvl1pPr>
          </a:lstStyle>
          <a:p>
            <a:pPr>
              <a:defRPr/>
            </a:pPr>
            <a:fld id="{308B47AB-6B7F-4D34-8AA7-325FA0E5F0F5}" type="slidenum">
              <a:rPr lang="zh-CN" altLang="zh-CN"/>
              <a:pPr>
                <a:defRPr/>
              </a:pPr>
              <a:t>‹#›</a:t>
            </a:fld>
            <a:endParaRPr lang="zh-CN" altLang="zh-CN"/>
          </a:p>
        </p:txBody>
      </p:sp>
    </p:spTree>
    <p:extLst>
      <p:ext uri="{BB962C8B-B14F-4D97-AF65-F5344CB8AC3E}">
        <p14:creationId xmlns:p14="http://schemas.microsoft.com/office/powerpoint/2010/main" val="5363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85029" y="996952"/>
            <a:ext cx="6131362" cy="1663436"/>
          </a:xfrm>
        </p:spPr>
        <p:txBody>
          <a:bodyPr anchor="b"/>
          <a:lstStyle>
            <a:lvl1pPr>
              <a:defRPr sz="3499"/>
            </a:lvl1pPr>
          </a:lstStyle>
          <a:p>
            <a:r>
              <a:rPr lang="zh-CN" altLang="en-US"/>
              <a:t>单击此处编辑母版标题样式</a:t>
            </a:r>
            <a:endParaRPr lang="en-US" dirty="0"/>
          </a:p>
        </p:txBody>
      </p:sp>
      <p:sp>
        <p:nvSpPr>
          <p:cNvPr id="3" name="Text Placeholder 2"/>
          <p:cNvSpPr>
            <a:spLocks noGrp="1"/>
          </p:cNvSpPr>
          <p:nvPr>
            <p:ph type="body" idx="1"/>
          </p:nvPr>
        </p:nvSpPr>
        <p:spPr>
          <a:xfrm>
            <a:off x="485029" y="2676125"/>
            <a:ext cx="6131362" cy="874762"/>
          </a:xfrm>
        </p:spPr>
        <p:txBody>
          <a:bodyPr/>
          <a:lstStyle>
            <a:lvl1pPr marL="0" indent="0">
              <a:buNone/>
              <a:defRPr sz="1399">
                <a:solidFill>
                  <a:schemeClr val="tx1">
                    <a:tint val="75000"/>
                  </a:schemeClr>
                </a:solidFill>
              </a:defRPr>
            </a:lvl1pPr>
            <a:lvl2pPr marL="266593" indent="0">
              <a:buNone/>
              <a:defRPr sz="1166">
                <a:solidFill>
                  <a:schemeClr val="tx1">
                    <a:tint val="75000"/>
                  </a:schemeClr>
                </a:solidFill>
              </a:defRPr>
            </a:lvl2pPr>
            <a:lvl3pPr marL="533187" indent="0">
              <a:buNone/>
              <a:defRPr sz="1050">
                <a:solidFill>
                  <a:schemeClr val="tx1">
                    <a:tint val="75000"/>
                  </a:schemeClr>
                </a:solidFill>
              </a:defRPr>
            </a:lvl3pPr>
            <a:lvl4pPr marL="799780" indent="0">
              <a:buNone/>
              <a:defRPr sz="933">
                <a:solidFill>
                  <a:schemeClr val="tx1">
                    <a:tint val="75000"/>
                  </a:schemeClr>
                </a:solidFill>
              </a:defRPr>
            </a:lvl4pPr>
            <a:lvl5pPr marL="1066373" indent="0">
              <a:buNone/>
              <a:defRPr sz="933">
                <a:solidFill>
                  <a:schemeClr val="tx1">
                    <a:tint val="75000"/>
                  </a:schemeClr>
                </a:solidFill>
              </a:defRPr>
            </a:lvl5pPr>
            <a:lvl6pPr marL="1332967" indent="0">
              <a:buNone/>
              <a:defRPr sz="933">
                <a:solidFill>
                  <a:schemeClr val="tx1">
                    <a:tint val="75000"/>
                  </a:schemeClr>
                </a:solidFill>
              </a:defRPr>
            </a:lvl6pPr>
            <a:lvl7pPr marL="1599560" indent="0">
              <a:buNone/>
              <a:defRPr sz="933">
                <a:solidFill>
                  <a:schemeClr val="tx1">
                    <a:tint val="75000"/>
                  </a:schemeClr>
                </a:solidFill>
              </a:defRPr>
            </a:lvl7pPr>
            <a:lvl8pPr marL="1866153" indent="0">
              <a:buNone/>
              <a:defRPr sz="933">
                <a:solidFill>
                  <a:schemeClr val="tx1">
                    <a:tint val="75000"/>
                  </a:schemeClr>
                </a:solidFill>
              </a:defRPr>
            </a:lvl8pPr>
            <a:lvl9pPr marL="2132747" indent="0">
              <a:buNone/>
              <a:defRPr sz="933">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7F91C68E-4C49-4EC2-A195-C8E8F5DF67EF}"/>
              </a:ext>
            </a:extLst>
          </p:cNvPr>
          <p:cNvSpPr>
            <a:spLocks noGrp="1"/>
          </p:cNvSpPr>
          <p:nvPr>
            <p:ph type="dt" sz="half" idx="10"/>
          </p:nvPr>
        </p:nvSpPr>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A1668D5D-026C-4F9E-A753-CC8DA4E7FB1D}"/>
              </a:ext>
            </a:extLst>
          </p:cNvPr>
          <p:cNvSpPr>
            <a:spLocks noGrp="1"/>
          </p:cNvSpPr>
          <p:nvPr>
            <p:ph type="ftr" sz="quarter" idx="11"/>
          </p:nvPr>
        </p:nvSpPr>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1221A81-D1B6-4C70-9E2B-82B44B7103BC}"/>
              </a:ext>
            </a:extLst>
          </p:cNvPr>
          <p:cNvSpPr>
            <a:spLocks noGrp="1"/>
          </p:cNvSpPr>
          <p:nvPr>
            <p:ph type="sldNum" sz="quarter" idx="12"/>
          </p:nvPr>
        </p:nvSpPr>
        <p:spPr/>
        <p:txBody>
          <a:bodyPr/>
          <a:lstStyle>
            <a:lvl1pPr>
              <a:defRPr/>
            </a:lvl1pPr>
          </a:lstStyle>
          <a:p>
            <a:pPr>
              <a:defRPr/>
            </a:pPr>
            <a:fld id="{C356865B-3FCA-4DA8-BA02-B19A85A214ED}" type="slidenum">
              <a:rPr lang="zh-CN" altLang="zh-CN"/>
              <a:pPr>
                <a:defRPr/>
              </a:pPr>
              <a:t>‹#›</a:t>
            </a:fld>
            <a:endParaRPr lang="zh-CN" altLang="zh-CN"/>
          </a:p>
        </p:txBody>
      </p:sp>
    </p:spTree>
    <p:extLst>
      <p:ext uri="{BB962C8B-B14F-4D97-AF65-F5344CB8AC3E}">
        <p14:creationId xmlns:p14="http://schemas.microsoft.com/office/powerpoint/2010/main" val="314454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88732" y="1064525"/>
            <a:ext cx="3021251" cy="253727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598842" y="1064525"/>
            <a:ext cx="3021251" cy="253727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7FD17CB9-002E-4B10-A746-339C537608CA}"/>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0708F6CC-8097-4A02-8FBF-C4F765F6A469}"/>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C5FF91FF-93DA-400B-8574-077C4841D752}"/>
              </a:ext>
            </a:extLst>
          </p:cNvPr>
          <p:cNvSpPr>
            <a:spLocks noGrp="1"/>
          </p:cNvSpPr>
          <p:nvPr>
            <p:ph type="sldNum" sz="quarter" idx="12"/>
          </p:nvPr>
        </p:nvSpPr>
        <p:spPr/>
        <p:txBody>
          <a:bodyPr/>
          <a:lstStyle>
            <a:lvl1pPr>
              <a:defRPr/>
            </a:lvl1pPr>
          </a:lstStyle>
          <a:p>
            <a:pPr>
              <a:defRPr/>
            </a:pPr>
            <a:fld id="{F3878203-1F20-439F-9BDB-95554F7437C7}" type="slidenum">
              <a:rPr lang="zh-CN" altLang="zh-CN"/>
              <a:pPr>
                <a:defRPr/>
              </a:pPr>
              <a:t>‹#›</a:t>
            </a:fld>
            <a:endParaRPr lang="zh-CN" altLang="zh-CN"/>
          </a:p>
        </p:txBody>
      </p:sp>
    </p:spTree>
    <p:extLst>
      <p:ext uri="{BB962C8B-B14F-4D97-AF65-F5344CB8AC3E}">
        <p14:creationId xmlns:p14="http://schemas.microsoft.com/office/powerpoint/2010/main" val="132420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89657" y="212906"/>
            <a:ext cx="6131362" cy="77293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89658" y="980289"/>
            <a:ext cx="3007366" cy="480425"/>
          </a:xfrm>
        </p:spPr>
        <p:txBody>
          <a:bodyPr anchor="b"/>
          <a:lstStyle>
            <a:lvl1pPr marL="0" indent="0">
              <a:buNone/>
              <a:defRPr sz="1399" b="1"/>
            </a:lvl1pPr>
            <a:lvl2pPr marL="266593" indent="0">
              <a:buNone/>
              <a:defRPr sz="1166" b="1"/>
            </a:lvl2pPr>
            <a:lvl3pPr marL="533187" indent="0">
              <a:buNone/>
              <a:defRPr sz="1050" b="1"/>
            </a:lvl3pPr>
            <a:lvl4pPr marL="799780" indent="0">
              <a:buNone/>
              <a:defRPr sz="933" b="1"/>
            </a:lvl4pPr>
            <a:lvl5pPr marL="1066373" indent="0">
              <a:buNone/>
              <a:defRPr sz="933" b="1"/>
            </a:lvl5pPr>
            <a:lvl6pPr marL="1332967" indent="0">
              <a:buNone/>
              <a:defRPr sz="933" b="1"/>
            </a:lvl6pPr>
            <a:lvl7pPr marL="1599560" indent="0">
              <a:buNone/>
              <a:defRPr sz="933" b="1"/>
            </a:lvl7pPr>
            <a:lvl8pPr marL="1866153" indent="0">
              <a:buNone/>
              <a:defRPr sz="933" b="1"/>
            </a:lvl8pPr>
            <a:lvl9pPr marL="2132747" indent="0">
              <a:buNone/>
              <a:defRPr sz="933" b="1"/>
            </a:lvl9pPr>
          </a:lstStyle>
          <a:p>
            <a:pPr lvl="0"/>
            <a:r>
              <a:rPr lang="zh-CN" altLang="en-US"/>
              <a:t>单击此处编辑母版文本样式</a:t>
            </a:r>
          </a:p>
        </p:txBody>
      </p:sp>
      <p:sp>
        <p:nvSpPr>
          <p:cNvPr id="4" name="Content Placeholder 3"/>
          <p:cNvSpPr>
            <a:spLocks noGrp="1"/>
          </p:cNvSpPr>
          <p:nvPr>
            <p:ph sz="half" idx="2"/>
          </p:nvPr>
        </p:nvSpPr>
        <p:spPr>
          <a:xfrm>
            <a:off x="489658" y="1460714"/>
            <a:ext cx="3007366" cy="2148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598842" y="980289"/>
            <a:ext cx="3022177" cy="480425"/>
          </a:xfrm>
        </p:spPr>
        <p:txBody>
          <a:bodyPr anchor="b"/>
          <a:lstStyle>
            <a:lvl1pPr marL="0" indent="0">
              <a:buNone/>
              <a:defRPr sz="1399" b="1"/>
            </a:lvl1pPr>
            <a:lvl2pPr marL="266593" indent="0">
              <a:buNone/>
              <a:defRPr sz="1166" b="1"/>
            </a:lvl2pPr>
            <a:lvl3pPr marL="533187" indent="0">
              <a:buNone/>
              <a:defRPr sz="1050" b="1"/>
            </a:lvl3pPr>
            <a:lvl4pPr marL="799780" indent="0">
              <a:buNone/>
              <a:defRPr sz="933" b="1"/>
            </a:lvl4pPr>
            <a:lvl5pPr marL="1066373" indent="0">
              <a:buNone/>
              <a:defRPr sz="933" b="1"/>
            </a:lvl5pPr>
            <a:lvl6pPr marL="1332967" indent="0">
              <a:buNone/>
              <a:defRPr sz="933" b="1"/>
            </a:lvl6pPr>
            <a:lvl7pPr marL="1599560" indent="0">
              <a:buNone/>
              <a:defRPr sz="933" b="1"/>
            </a:lvl7pPr>
            <a:lvl8pPr marL="1866153" indent="0">
              <a:buNone/>
              <a:defRPr sz="933" b="1"/>
            </a:lvl8pPr>
            <a:lvl9pPr marL="2132747" indent="0">
              <a:buNone/>
              <a:defRPr sz="933" b="1"/>
            </a:lvl9pPr>
          </a:lstStyle>
          <a:p>
            <a:pPr lvl="0"/>
            <a:r>
              <a:rPr lang="zh-CN" altLang="en-US"/>
              <a:t>单击此处编辑母版文本样式</a:t>
            </a:r>
          </a:p>
        </p:txBody>
      </p:sp>
      <p:sp>
        <p:nvSpPr>
          <p:cNvPr id="6" name="Content Placeholder 5"/>
          <p:cNvSpPr>
            <a:spLocks noGrp="1"/>
          </p:cNvSpPr>
          <p:nvPr>
            <p:ph sz="quarter" idx="4"/>
          </p:nvPr>
        </p:nvSpPr>
        <p:spPr>
          <a:xfrm>
            <a:off x="3598842" y="1460714"/>
            <a:ext cx="3022177" cy="2148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D379F98D-0927-46D0-AFE6-BA46399C1F2A}"/>
              </a:ext>
            </a:extLst>
          </p:cNvPr>
          <p:cNvSpPr>
            <a:spLocks noGrp="1"/>
          </p:cNvSpPr>
          <p:nvPr>
            <p:ph type="dt" sz="half" idx="10"/>
          </p:nvPr>
        </p:nvSpPr>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0AAD8CDF-64EE-4116-A4C4-C2BD91AED368}"/>
              </a:ext>
            </a:extLst>
          </p:cNvPr>
          <p:cNvSpPr>
            <a:spLocks noGrp="1"/>
          </p:cNvSpPr>
          <p:nvPr>
            <p:ph type="ftr" sz="quarter" idx="11"/>
          </p:nvPr>
        </p:nvSpPr>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E619FA92-4F58-4C55-A1F9-0C15A77AF6DF}"/>
              </a:ext>
            </a:extLst>
          </p:cNvPr>
          <p:cNvSpPr>
            <a:spLocks noGrp="1"/>
          </p:cNvSpPr>
          <p:nvPr>
            <p:ph type="sldNum" sz="quarter" idx="12"/>
          </p:nvPr>
        </p:nvSpPr>
        <p:spPr/>
        <p:txBody>
          <a:bodyPr/>
          <a:lstStyle>
            <a:lvl1pPr>
              <a:defRPr/>
            </a:lvl1pPr>
          </a:lstStyle>
          <a:p>
            <a:pPr>
              <a:defRPr/>
            </a:pPr>
            <a:fld id="{8E324385-5939-423C-973A-48A3FF3EFD43}" type="slidenum">
              <a:rPr lang="zh-CN" altLang="zh-CN"/>
              <a:pPr>
                <a:defRPr/>
              </a:pPr>
              <a:t>‹#›</a:t>
            </a:fld>
            <a:endParaRPr lang="zh-CN" altLang="zh-CN"/>
          </a:p>
        </p:txBody>
      </p:sp>
    </p:spTree>
    <p:extLst>
      <p:ext uri="{BB962C8B-B14F-4D97-AF65-F5344CB8AC3E}">
        <p14:creationId xmlns:p14="http://schemas.microsoft.com/office/powerpoint/2010/main" val="13958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7B364CE3-E87B-495F-9103-2C5DD49FF6C0}"/>
              </a:ext>
            </a:extLst>
          </p:cNvPr>
          <p:cNvSpPr>
            <a:spLocks noGrp="1"/>
          </p:cNvSpPr>
          <p:nvPr>
            <p:ph type="dt" sz="half" idx="10"/>
          </p:nvPr>
        </p:nvSpPr>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6DE94F8D-229C-43A5-8C2E-B7F91DF8EDBB}"/>
              </a:ext>
            </a:extLst>
          </p:cNvPr>
          <p:cNvSpPr>
            <a:spLocks noGrp="1"/>
          </p:cNvSpPr>
          <p:nvPr>
            <p:ph type="ftr" sz="quarter" idx="11"/>
          </p:nvPr>
        </p:nvSpPr>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FFF6B9B0-D9C4-4B5A-9D6B-753FEE61BD7F}"/>
              </a:ext>
            </a:extLst>
          </p:cNvPr>
          <p:cNvSpPr>
            <a:spLocks noGrp="1"/>
          </p:cNvSpPr>
          <p:nvPr>
            <p:ph type="sldNum" sz="quarter" idx="12"/>
          </p:nvPr>
        </p:nvSpPr>
        <p:spPr/>
        <p:txBody>
          <a:bodyPr/>
          <a:lstStyle>
            <a:lvl1pPr>
              <a:defRPr/>
            </a:lvl1pPr>
          </a:lstStyle>
          <a:p>
            <a:pPr>
              <a:defRPr/>
            </a:pPr>
            <a:fld id="{099564DA-49A2-40F0-8178-90483C184C81}" type="slidenum">
              <a:rPr lang="zh-CN" altLang="zh-CN"/>
              <a:pPr>
                <a:defRPr/>
              </a:pPr>
              <a:t>‹#›</a:t>
            </a:fld>
            <a:endParaRPr lang="zh-CN" altLang="zh-CN"/>
          </a:p>
        </p:txBody>
      </p:sp>
    </p:spTree>
    <p:extLst>
      <p:ext uri="{BB962C8B-B14F-4D97-AF65-F5344CB8AC3E}">
        <p14:creationId xmlns:p14="http://schemas.microsoft.com/office/powerpoint/2010/main" val="154516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FF11928-2508-4658-9DD6-3A47D3ABA87F}"/>
              </a:ext>
            </a:extLst>
          </p:cNvPr>
          <p:cNvSpPr>
            <a:spLocks noGrp="1"/>
          </p:cNvSpPr>
          <p:nvPr>
            <p:ph type="dt" sz="half" idx="10"/>
          </p:nvPr>
        </p:nvSpPr>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C22DCBAB-3D4C-4DAB-BA2B-6B49917F9917}"/>
              </a:ext>
            </a:extLst>
          </p:cNvPr>
          <p:cNvSpPr>
            <a:spLocks noGrp="1"/>
          </p:cNvSpPr>
          <p:nvPr>
            <p:ph type="ftr" sz="quarter" idx="11"/>
          </p:nvPr>
        </p:nvSpPr>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F3E47143-D9B2-4370-9907-8B456CD64097}"/>
              </a:ext>
            </a:extLst>
          </p:cNvPr>
          <p:cNvSpPr>
            <a:spLocks noGrp="1"/>
          </p:cNvSpPr>
          <p:nvPr>
            <p:ph type="sldNum" sz="quarter" idx="12"/>
          </p:nvPr>
        </p:nvSpPr>
        <p:spPr/>
        <p:txBody>
          <a:bodyPr/>
          <a:lstStyle>
            <a:lvl1pPr>
              <a:defRPr/>
            </a:lvl1pPr>
          </a:lstStyle>
          <a:p>
            <a:pPr>
              <a:defRPr/>
            </a:pPr>
            <a:fld id="{AAF93A16-66B5-4886-8561-373E5556AD68}" type="slidenum">
              <a:rPr lang="zh-CN" altLang="zh-CN"/>
              <a:pPr>
                <a:defRPr/>
              </a:pPr>
              <a:t>‹#›</a:t>
            </a:fld>
            <a:endParaRPr lang="zh-CN" altLang="zh-CN"/>
          </a:p>
        </p:txBody>
      </p:sp>
    </p:spTree>
    <p:extLst>
      <p:ext uri="{BB962C8B-B14F-4D97-AF65-F5344CB8AC3E}">
        <p14:creationId xmlns:p14="http://schemas.microsoft.com/office/powerpoint/2010/main" val="105879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89658" y="266594"/>
            <a:ext cx="2292781" cy="933080"/>
          </a:xfrm>
        </p:spPr>
        <p:txBody>
          <a:bodyPr anchor="b"/>
          <a:lstStyle>
            <a:lvl1pPr>
              <a:defRPr sz="1866"/>
            </a:lvl1pPr>
          </a:lstStyle>
          <a:p>
            <a:r>
              <a:rPr lang="zh-CN" altLang="en-US"/>
              <a:t>单击此处编辑母版标题样式</a:t>
            </a:r>
            <a:endParaRPr lang="en-US" dirty="0"/>
          </a:p>
        </p:txBody>
      </p:sp>
      <p:sp>
        <p:nvSpPr>
          <p:cNvPr id="3" name="Content Placeholder 2"/>
          <p:cNvSpPr>
            <a:spLocks noGrp="1"/>
          </p:cNvSpPr>
          <p:nvPr>
            <p:ph idx="1"/>
          </p:nvPr>
        </p:nvSpPr>
        <p:spPr>
          <a:xfrm>
            <a:off x="3022176" y="575770"/>
            <a:ext cx="3598843" cy="2841820"/>
          </a:xfrm>
        </p:spPr>
        <p:txBody>
          <a:bodyPr/>
          <a:lstStyle>
            <a:lvl1pPr>
              <a:defRPr sz="1866"/>
            </a:lvl1pPr>
            <a:lvl2pPr>
              <a:defRPr sz="1633"/>
            </a:lvl2pPr>
            <a:lvl3pPr>
              <a:defRPr sz="1399"/>
            </a:lvl3pPr>
            <a:lvl4pPr>
              <a:defRPr sz="1166"/>
            </a:lvl4pPr>
            <a:lvl5pPr>
              <a:defRPr sz="1166"/>
            </a:lvl5pPr>
            <a:lvl6pPr>
              <a:defRPr sz="1166"/>
            </a:lvl6pPr>
            <a:lvl7pPr>
              <a:defRPr sz="1166"/>
            </a:lvl7pPr>
            <a:lvl8pPr>
              <a:defRPr sz="1166"/>
            </a:lvl8pPr>
            <a:lvl9pPr>
              <a:defRPr sz="116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89658" y="1199674"/>
            <a:ext cx="2292781" cy="2222544"/>
          </a:xfrm>
        </p:spPr>
        <p:txBody>
          <a:bodyPr/>
          <a:lstStyle>
            <a:lvl1pPr marL="0" indent="0">
              <a:buNone/>
              <a:defRPr sz="933"/>
            </a:lvl1pPr>
            <a:lvl2pPr marL="266593" indent="0">
              <a:buNone/>
              <a:defRPr sz="816"/>
            </a:lvl2pPr>
            <a:lvl3pPr marL="533187" indent="0">
              <a:buNone/>
              <a:defRPr sz="700"/>
            </a:lvl3pPr>
            <a:lvl4pPr marL="799780" indent="0">
              <a:buNone/>
              <a:defRPr sz="583"/>
            </a:lvl4pPr>
            <a:lvl5pPr marL="1066373" indent="0">
              <a:buNone/>
              <a:defRPr sz="583"/>
            </a:lvl5pPr>
            <a:lvl6pPr marL="1332967" indent="0">
              <a:buNone/>
              <a:defRPr sz="583"/>
            </a:lvl6pPr>
            <a:lvl7pPr marL="1599560" indent="0">
              <a:buNone/>
              <a:defRPr sz="583"/>
            </a:lvl7pPr>
            <a:lvl8pPr marL="1866153" indent="0">
              <a:buNone/>
              <a:defRPr sz="583"/>
            </a:lvl8pPr>
            <a:lvl9pPr marL="2132747" indent="0">
              <a:buNone/>
              <a:defRPr sz="583"/>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D7D3A024-B929-4F36-830A-F69CE0BE8AEF}"/>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8D85EED7-D7EE-4F86-B982-DEC019EFE64E}"/>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5FEDCD40-017D-449B-8957-0276F42D01E4}"/>
              </a:ext>
            </a:extLst>
          </p:cNvPr>
          <p:cNvSpPr>
            <a:spLocks noGrp="1"/>
          </p:cNvSpPr>
          <p:nvPr>
            <p:ph type="sldNum" sz="quarter" idx="12"/>
          </p:nvPr>
        </p:nvSpPr>
        <p:spPr/>
        <p:txBody>
          <a:bodyPr/>
          <a:lstStyle>
            <a:lvl1pPr>
              <a:defRPr/>
            </a:lvl1pPr>
          </a:lstStyle>
          <a:p>
            <a:pPr>
              <a:defRPr/>
            </a:pPr>
            <a:fld id="{D090D5E5-692A-47D5-A7CD-BA7E1706EDE9}" type="slidenum">
              <a:rPr lang="zh-CN" altLang="zh-CN"/>
              <a:pPr>
                <a:defRPr/>
              </a:pPr>
              <a:t>‹#›</a:t>
            </a:fld>
            <a:endParaRPr lang="zh-CN" altLang="zh-CN"/>
          </a:p>
        </p:txBody>
      </p:sp>
    </p:spTree>
    <p:extLst>
      <p:ext uri="{BB962C8B-B14F-4D97-AF65-F5344CB8AC3E}">
        <p14:creationId xmlns:p14="http://schemas.microsoft.com/office/powerpoint/2010/main" val="23028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9658" y="266594"/>
            <a:ext cx="2292781" cy="933080"/>
          </a:xfrm>
        </p:spPr>
        <p:txBody>
          <a:bodyPr anchor="b"/>
          <a:lstStyle>
            <a:lvl1pPr>
              <a:defRPr sz="186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022176" y="575770"/>
            <a:ext cx="3598843" cy="2841820"/>
          </a:xfrm>
        </p:spPr>
        <p:txBody>
          <a:bodyPr rtlCol="0">
            <a:normAutofit/>
          </a:bodyPr>
          <a:lstStyle>
            <a:lvl1pPr marL="0" indent="0">
              <a:buNone/>
              <a:defRPr sz="1866"/>
            </a:lvl1pPr>
            <a:lvl2pPr marL="266593" indent="0">
              <a:buNone/>
              <a:defRPr sz="1633"/>
            </a:lvl2pPr>
            <a:lvl3pPr marL="533187" indent="0">
              <a:buNone/>
              <a:defRPr sz="1399"/>
            </a:lvl3pPr>
            <a:lvl4pPr marL="799780" indent="0">
              <a:buNone/>
              <a:defRPr sz="1166"/>
            </a:lvl4pPr>
            <a:lvl5pPr marL="1066373" indent="0">
              <a:buNone/>
              <a:defRPr sz="1166"/>
            </a:lvl5pPr>
            <a:lvl6pPr marL="1332967" indent="0">
              <a:buNone/>
              <a:defRPr sz="1166"/>
            </a:lvl6pPr>
            <a:lvl7pPr marL="1599560" indent="0">
              <a:buNone/>
              <a:defRPr sz="1166"/>
            </a:lvl7pPr>
            <a:lvl8pPr marL="1866153" indent="0">
              <a:buNone/>
              <a:defRPr sz="1166"/>
            </a:lvl8pPr>
            <a:lvl9pPr marL="2132747" indent="0">
              <a:buNone/>
              <a:defRPr sz="1166"/>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489658" y="1199674"/>
            <a:ext cx="2292781" cy="2222544"/>
          </a:xfrm>
        </p:spPr>
        <p:txBody>
          <a:bodyPr/>
          <a:lstStyle>
            <a:lvl1pPr marL="0" indent="0">
              <a:buNone/>
              <a:defRPr sz="933"/>
            </a:lvl1pPr>
            <a:lvl2pPr marL="266593" indent="0">
              <a:buNone/>
              <a:defRPr sz="816"/>
            </a:lvl2pPr>
            <a:lvl3pPr marL="533187" indent="0">
              <a:buNone/>
              <a:defRPr sz="700"/>
            </a:lvl3pPr>
            <a:lvl4pPr marL="799780" indent="0">
              <a:buNone/>
              <a:defRPr sz="583"/>
            </a:lvl4pPr>
            <a:lvl5pPr marL="1066373" indent="0">
              <a:buNone/>
              <a:defRPr sz="583"/>
            </a:lvl5pPr>
            <a:lvl6pPr marL="1332967" indent="0">
              <a:buNone/>
              <a:defRPr sz="583"/>
            </a:lvl6pPr>
            <a:lvl7pPr marL="1599560" indent="0">
              <a:buNone/>
              <a:defRPr sz="583"/>
            </a:lvl7pPr>
            <a:lvl8pPr marL="1866153" indent="0">
              <a:buNone/>
              <a:defRPr sz="583"/>
            </a:lvl8pPr>
            <a:lvl9pPr marL="2132747" indent="0">
              <a:buNone/>
              <a:defRPr sz="583"/>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B4F04A56-0A0D-4051-8567-72E453A202AC}"/>
              </a:ext>
            </a:extLst>
          </p:cNvPr>
          <p:cNvSpPr>
            <a:spLocks noGrp="1"/>
          </p:cNvSpPr>
          <p:nvPr>
            <p:ph type="dt" sz="half" idx="10"/>
          </p:nvPr>
        </p:nvSpPr>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AD20AFB9-BA7D-460F-AF5F-642D8DF4A384}"/>
              </a:ext>
            </a:extLst>
          </p:cNvPr>
          <p:cNvSpPr>
            <a:spLocks noGrp="1"/>
          </p:cNvSpPr>
          <p:nvPr>
            <p:ph type="ftr" sz="quarter" idx="11"/>
          </p:nvPr>
        </p:nvSpPr>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5DBD0CE0-2BF4-4286-95D3-C951DC9AC9DA}"/>
              </a:ext>
            </a:extLst>
          </p:cNvPr>
          <p:cNvSpPr>
            <a:spLocks noGrp="1"/>
          </p:cNvSpPr>
          <p:nvPr>
            <p:ph type="sldNum" sz="quarter" idx="12"/>
          </p:nvPr>
        </p:nvSpPr>
        <p:spPr/>
        <p:txBody>
          <a:bodyPr/>
          <a:lstStyle>
            <a:lvl1pPr>
              <a:defRPr/>
            </a:lvl1pPr>
          </a:lstStyle>
          <a:p>
            <a:pPr>
              <a:defRPr/>
            </a:pPr>
            <a:fld id="{441A9486-3F16-4758-AFA6-69D371892285}" type="slidenum">
              <a:rPr lang="zh-CN" altLang="zh-CN"/>
              <a:pPr>
                <a:defRPr/>
              </a:pPr>
              <a:t>‹#›</a:t>
            </a:fld>
            <a:endParaRPr lang="zh-CN" altLang="zh-CN"/>
          </a:p>
        </p:txBody>
      </p:sp>
    </p:spTree>
    <p:extLst>
      <p:ext uri="{BB962C8B-B14F-4D97-AF65-F5344CB8AC3E}">
        <p14:creationId xmlns:p14="http://schemas.microsoft.com/office/powerpoint/2010/main" val="40733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A5354E8-5CF2-4CDB-9E2D-08914AE48620}"/>
              </a:ext>
            </a:extLst>
          </p:cNvPr>
          <p:cNvSpPr>
            <a:spLocks noGrp="1"/>
          </p:cNvSpPr>
          <p:nvPr>
            <p:ph type="title"/>
          </p:nvPr>
        </p:nvSpPr>
        <p:spPr bwMode="auto">
          <a:xfrm>
            <a:off x="488950" y="212725"/>
            <a:ext cx="61309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B091861C-2AC0-4374-9B91-5F6553333D47}"/>
              </a:ext>
            </a:extLst>
          </p:cNvPr>
          <p:cNvSpPr>
            <a:spLocks noGrp="1"/>
          </p:cNvSpPr>
          <p:nvPr>
            <p:ph type="body" idx="1"/>
          </p:nvPr>
        </p:nvSpPr>
        <p:spPr bwMode="auto">
          <a:xfrm>
            <a:off x="488950" y="1065213"/>
            <a:ext cx="61309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45A628CF-9B43-4CAD-A016-09C32890CAE9}"/>
              </a:ext>
            </a:extLst>
          </p:cNvPr>
          <p:cNvSpPr>
            <a:spLocks noGrp="1"/>
          </p:cNvSpPr>
          <p:nvPr>
            <p:ph type="dt" sz="half" idx="2"/>
          </p:nvPr>
        </p:nvSpPr>
        <p:spPr>
          <a:xfrm>
            <a:off x="488950" y="3706813"/>
            <a:ext cx="1598613" cy="212725"/>
          </a:xfrm>
          <a:prstGeom prst="rect">
            <a:avLst/>
          </a:prstGeom>
        </p:spPr>
        <p:txBody>
          <a:bodyPr vert="horz" lIns="91440" tIns="45720" rIns="91440" bIns="45720" rtlCol="0" anchor="ctr"/>
          <a:lstStyle>
            <a:lvl1pPr algn="l">
              <a:defRPr sz="700">
                <a:solidFill>
                  <a:schemeClr val="tx1">
                    <a:tint val="75000"/>
                  </a:schemeClr>
                </a:solidFill>
              </a:defRPr>
            </a:lvl1pPr>
          </a:lstStyle>
          <a:p>
            <a:pPr>
              <a:defRPr/>
            </a:pPr>
            <a:endParaRPr lang="zh-CN" altLang="zh-CN"/>
          </a:p>
        </p:txBody>
      </p:sp>
      <p:sp>
        <p:nvSpPr>
          <p:cNvPr id="5" name="Footer Placeholder 4">
            <a:extLst>
              <a:ext uri="{FF2B5EF4-FFF2-40B4-BE49-F238E27FC236}">
                <a16:creationId xmlns:a16="http://schemas.microsoft.com/office/drawing/2014/main" id="{F2FC60E7-758C-4A5D-85FB-F8DE74BB861B}"/>
              </a:ext>
            </a:extLst>
          </p:cNvPr>
          <p:cNvSpPr>
            <a:spLocks noGrp="1"/>
          </p:cNvSpPr>
          <p:nvPr>
            <p:ph type="ftr" sz="quarter" idx="3"/>
          </p:nvPr>
        </p:nvSpPr>
        <p:spPr>
          <a:xfrm>
            <a:off x="2354263" y="3706813"/>
            <a:ext cx="2400300" cy="212725"/>
          </a:xfrm>
          <a:prstGeom prst="rect">
            <a:avLst/>
          </a:prstGeom>
        </p:spPr>
        <p:txBody>
          <a:bodyPr vert="horz" lIns="91440" tIns="45720" rIns="91440" bIns="45720" rtlCol="0" anchor="ctr"/>
          <a:lstStyle>
            <a:lvl1pPr algn="ctr">
              <a:defRPr sz="700">
                <a:solidFill>
                  <a:schemeClr val="tx1">
                    <a:tint val="75000"/>
                  </a:schemeClr>
                </a:solidFill>
              </a:defRPr>
            </a:lvl1pPr>
          </a:lstStyle>
          <a:p>
            <a:pPr>
              <a:defRPr/>
            </a:pPr>
            <a:endParaRPr lang="zh-CN" altLang="zh-CN"/>
          </a:p>
        </p:txBody>
      </p:sp>
      <p:sp>
        <p:nvSpPr>
          <p:cNvPr id="6" name="Slide Number Placeholder 5">
            <a:extLst>
              <a:ext uri="{FF2B5EF4-FFF2-40B4-BE49-F238E27FC236}">
                <a16:creationId xmlns:a16="http://schemas.microsoft.com/office/drawing/2014/main" id="{5EFB06B0-27B3-49B4-AC84-FB58BD679753}"/>
              </a:ext>
            </a:extLst>
          </p:cNvPr>
          <p:cNvSpPr>
            <a:spLocks noGrp="1"/>
          </p:cNvSpPr>
          <p:nvPr>
            <p:ph type="sldNum" sz="quarter" idx="4"/>
          </p:nvPr>
        </p:nvSpPr>
        <p:spPr>
          <a:xfrm>
            <a:off x="5021263" y="3706813"/>
            <a:ext cx="1598612" cy="212725"/>
          </a:xfrm>
          <a:prstGeom prst="rect">
            <a:avLst/>
          </a:prstGeom>
        </p:spPr>
        <p:txBody>
          <a:bodyPr vert="horz" wrap="square" lIns="91440" tIns="45720" rIns="91440" bIns="45720" numCol="1" anchor="ctr" anchorCtr="0" compatLnSpc="1">
            <a:prstTxWarp prst="textNoShape">
              <a:avLst/>
            </a:prstTxWarp>
          </a:bodyPr>
          <a:lstStyle>
            <a:lvl1pPr algn="r">
              <a:defRPr sz="700">
                <a:solidFill>
                  <a:srgbClr val="898989"/>
                </a:solidFill>
              </a:defRPr>
            </a:lvl1pPr>
          </a:lstStyle>
          <a:p>
            <a:pPr>
              <a:defRPr/>
            </a:pPr>
            <a:fld id="{83BFA85B-9C4A-4953-8A90-E6B8818BA1D4}"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31813" rtl="0" eaLnBrk="0" fontAlgn="base" hangingPunct="0">
        <a:lnSpc>
          <a:spcPct val="90000"/>
        </a:lnSpc>
        <a:spcBef>
          <a:spcPct val="0"/>
        </a:spcBef>
        <a:spcAft>
          <a:spcPct val="0"/>
        </a:spcAft>
        <a:defRPr sz="2500" kern="1200">
          <a:solidFill>
            <a:schemeClr val="tx1"/>
          </a:solidFill>
          <a:latin typeface="+mj-lt"/>
          <a:ea typeface="+mj-ea"/>
          <a:cs typeface="+mj-cs"/>
        </a:defRPr>
      </a:lvl1pPr>
      <a:lvl2pPr algn="l" defTabSz="531813" rtl="0" eaLnBrk="0" fontAlgn="base" hangingPunct="0">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2pPr>
      <a:lvl3pPr algn="l" defTabSz="531813" rtl="0" eaLnBrk="0" fontAlgn="base" hangingPunct="0">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3pPr>
      <a:lvl4pPr algn="l" defTabSz="531813" rtl="0" eaLnBrk="0" fontAlgn="base" hangingPunct="0">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4pPr>
      <a:lvl5pPr algn="l" defTabSz="531813" rtl="0" eaLnBrk="0" fontAlgn="base" hangingPunct="0">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5pPr>
      <a:lvl6pPr marL="457200" algn="l" defTabSz="531813" rtl="0" fontAlgn="base">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6pPr>
      <a:lvl7pPr marL="914400" algn="l" defTabSz="531813" rtl="0" fontAlgn="base">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7pPr>
      <a:lvl8pPr marL="1371600" algn="l" defTabSz="531813" rtl="0" fontAlgn="base">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8pPr>
      <a:lvl9pPr marL="1828800" algn="l" defTabSz="531813" rtl="0" fontAlgn="base">
        <a:lnSpc>
          <a:spcPct val="90000"/>
        </a:lnSpc>
        <a:spcBef>
          <a:spcPct val="0"/>
        </a:spcBef>
        <a:spcAft>
          <a:spcPct val="0"/>
        </a:spcAft>
        <a:defRPr sz="2500">
          <a:solidFill>
            <a:schemeClr val="tx1"/>
          </a:solidFill>
          <a:latin typeface="Calibri Light" panose="020F0302020204030204" pitchFamily="34" charset="0"/>
          <a:ea typeface="宋体" panose="02010600030101010101" pitchFamily="2" charset="-122"/>
        </a:defRPr>
      </a:lvl9pPr>
    </p:titleStyle>
    <p:bodyStyle>
      <a:lvl1pPr marL="131763" indent="-131763" algn="l" defTabSz="531813" rtl="0" eaLnBrk="0" fontAlgn="base" hangingPunct="0">
        <a:lnSpc>
          <a:spcPct val="90000"/>
        </a:lnSpc>
        <a:spcBef>
          <a:spcPts val="588"/>
        </a:spcBef>
        <a:spcAft>
          <a:spcPct val="0"/>
        </a:spcAft>
        <a:buFont typeface="Arial" panose="020B0604020202020204" pitchFamily="34" charset="0"/>
        <a:buChar char="•"/>
        <a:defRPr sz="1600" kern="1200">
          <a:solidFill>
            <a:schemeClr val="tx1"/>
          </a:solidFill>
          <a:latin typeface="+mn-lt"/>
          <a:ea typeface="+mn-ea"/>
          <a:cs typeface="+mn-cs"/>
        </a:defRPr>
      </a:lvl1pPr>
      <a:lvl2pPr marL="398463" indent="-131763" algn="l" defTabSz="531813" rtl="0" eaLnBrk="0" fontAlgn="base" hangingPunct="0">
        <a:lnSpc>
          <a:spcPct val="90000"/>
        </a:lnSpc>
        <a:spcBef>
          <a:spcPts val="288"/>
        </a:spcBef>
        <a:spcAft>
          <a:spcPct val="0"/>
        </a:spcAft>
        <a:buFont typeface="Arial" panose="020B0604020202020204" pitchFamily="34" charset="0"/>
        <a:buChar char="•"/>
        <a:defRPr sz="1300" kern="1200">
          <a:solidFill>
            <a:schemeClr val="tx1"/>
          </a:solidFill>
          <a:latin typeface="+mn-lt"/>
          <a:ea typeface="+mn-ea"/>
          <a:cs typeface="+mn-cs"/>
        </a:defRPr>
      </a:lvl2pPr>
      <a:lvl3pPr marL="665163" indent="-131763" algn="l" defTabSz="531813" rtl="0" eaLnBrk="0" fontAlgn="base" hangingPunct="0">
        <a:lnSpc>
          <a:spcPct val="90000"/>
        </a:lnSpc>
        <a:spcBef>
          <a:spcPts val="288"/>
        </a:spcBef>
        <a:spcAft>
          <a:spcPct val="0"/>
        </a:spcAft>
        <a:buFont typeface="Arial" panose="020B0604020202020204" pitchFamily="34" charset="0"/>
        <a:buChar char="•"/>
        <a:defRPr sz="1100" kern="1200">
          <a:solidFill>
            <a:schemeClr val="tx1"/>
          </a:solidFill>
          <a:latin typeface="+mn-lt"/>
          <a:ea typeface="+mn-ea"/>
          <a:cs typeface="+mn-cs"/>
        </a:defRPr>
      </a:lvl3pPr>
      <a:lvl4pPr marL="931863" indent="-131763" algn="l" defTabSz="531813" rtl="0" eaLnBrk="0" fontAlgn="base" hangingPunct="0">
        <a:lnSpc>
          <a:spcPct val="90000"/>
        </a:lnSpc>
        <a:spcBef>
          <a:spcPts val="288"/>
        </a:spcBef>
        <a:spcAft>
          <a:spcPct val="0"/>
        </a:spcAft>
        <a:buFont typeface="Arial" panose="020B0604020202020204" pitchFamily="34" charset="0"/>
        <a:buChar char="•"/>
        <a:defRPr sz="1000" kern="1200">
          <a:solidFill>
            <a:schemeClr val="tx1"/>
          </a:solidFill>
          <a:latin typeface="+mn-lt"/>
          <a:ea typeface="+mn-ea"/>
          <a:cs typeface="+mn-cs"/>
        </a:defRPr>
      </a:lvl4pPr>
      <a:lvl5pPr marL="1198563" indent="-131763" algn="l" defTabSz="531813" rtl="0" eaLnBrk="0" fontAlgn="base" hangingPunct="0">
        <a:lnSpc>
          <a:spcPct val="90000"/>
        </a:lnSpc>
        <a:spcBef>
          <a:spcPts val="288"/>
        </a:spcBef>
        <a:spcAft>
          <a:spcPct val="0"/>
        </a:spcAft>
        <a:buFont typeface="Arial" panose="020B0604020202020204" pitchFamily="34" charset="0"/>
        <a:buChar char="•"/>
        <a:defRPr sz="1000" kern="1200">
          <a:solidFill>
            <a:schemeClr val="tx1"/>
          </a:solidFill>
          <a:latin typeface="+mn-lt"/>
          <a:ea typeface="+mn-ea"/>
          <a:cs typeface="+mn-cs"/>
        </a:defRPr>
      </a:lvl5pPr>
      <a:lvl6pPr marL="1466263" indent="-133297" algn="l" defTabSz="533187" rtl="0" eaLnBrk="1" latinLnBrk="0" hangingPunct="1">
        <a:lnSpc>
          <a:spcPct val="90000"/>
        </a:lnSpc>
        <a:spcBef>
          <a:spcPts val="292"/>
        </a:spcBef>
        <a:buFont typeface="Arial" panose="020B0604020202020204" pitchFamily="34" charset="0"/>
        <a:buChar char="•"/>
        <a:defRPr sz="1050" kern="1200">
          <a:solidFill>
            <a:schemeClr val="tx1"/>
          </a:solidFill>
          <a:latin typeface="+mn-lt"/>
          <a:ea typeface="+mn-ea"/>
          <a:cs typeface="+mn-cs"/>
        </a:defRPr>
      </a:lvl6pPr>
      <a:lvl7pPr marL="1732857" indent="-133297" algn="l" defTabSz="533187" rtl="0" eaLnBrk="1" latinLnBrk="0" hangingPunct="1">
        <a:lnSpc>
          <a:spcPct val="90000"/>
        </a:lnSpc>
        <a:spcBef>
          <a:spcPts val="292"/>
        </a:spcBef>
        <a:buFont typeface="Arial" panose="020B0604020202020204" pitchFamily="34" charset="0"/>
        <a:buChar char="•"/>
        <a:defRPr sz="1050" kern="1200">
          <a:solidFill>
            <a:schemeClr val="tx1"/>
          </a:solidFill>
          <a:latin typeface="+mn-lt"/>
          <a:ea typeface="+mn-ea"/>
          <a:cs typeface="+mn-cs"/>
        </a:defRPr>
      </a:lvl7pPr>
      <a:lvl8pPr marL="1999450" indent="-133297" algn="l" defTabSz="533187" rtl="0" eaLnBrk="1" latinLnBrk="0" hangingPunct="1">
        <a:lnSpc>
          <a:spcPct val="90000"/>
        </a:lnSpc>
        <a:spcBef>
          <a:spcPts val="292"/>
        </a:spcBef>
        <a:buFont typeface="Arial" panose="020B0604020202020204" pitchFamily="34" charset="0"/>
        <a:buChar char="•"/>
        <a:defRPr sz="1050" kern="1200">
          <a:solidFill>
            <a:schemeClr val="tx1"/>
          </a:solidFill>
          <a:latin typeface="+mn-lt"/>
          <a:ea typeface="+mn-ea"/>
          <a:cs typeface="+mn-cs"/>
        </a:defRPr>
      </a:lvl8pPr>
      <a:lvl9pPr marL="2266043" indent="-133297" algn="l" defTabSz="533187" rtl="0" eaLnBrk="1" latinLnBrk="0" hangingPunct="1">
        <a:lnSpc>
          <a:spcPct val="90000"/>
        </a:lnSpc>
        <a:spcBef>
          <a:spcPts val="292"/>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533187" rtl="0" eaLnBrk="1" latinLnBrk="0" hangingPunct="1">
        <a:defRPr sz="1050" kern="1200">
          <a:solidFill>
            <a:schemeClr val="tx1"/>
          </a:solidFill>
          <a:latin typeface="+mn-lt"/>
          <a:ea typeface="+mn-ea"/>
          <a:cs typeface="+mn-cs"/>
        </a:defRPr>
      </a:lvl1pPr>
      <a:lvl2pPr marL="266593" algn="l" defTabSz="533187" rtl="0" eaLnBrk="1" latinLnBrk="0" hangingPunct="1">
        <a:defRPr sz="1050" kern="1200">
          <a:solidFill>
            <a:schemeClr val="tx1"/>
          </a:solidFill>
          <a:latin typeface="+mn-lt"/>
          <a:ea typeface="+mn-ea"/>
          <a:cs typeface="+mn-cs"/>
        </a:defRPr>
      </a:lvl2pPr>
      <a:lvl3pPr marL="533187" algn="l" defTabSz="533187" rtl="0" eaLnBrk="1" latinLnBrk="0" hangingPunct="1">
        <a:defRPr sz="1050" kern="1200">
          <a:solidFill>
            <a:schemeClr val="tx1"/>
          </a:solidFill>
          <a:latin typeface="+mn-lt"/>
          <a:ea typeface="+mn-ea"/>
          <a:cs typeface="+mn-cs"/>
        </a:defRPr>
      </a:lvl3pPr>
      <a:lvl4pPr marL="799780" algn="l" defTabSz="533187" rtl="0" eaLnBrk="1" latinLnBrk="0" hangingPunct="1">
        <a:defRPr sz="1050" kern="1200">
          <a:solidFill>
            <a:schemeClr val="tx1"/>
          </a:solidFill>
          <a:latin typeface="+mn-lt"/>
          <a:ea typeface="+mn-ea"/>
          <a:cs typeface="+mn-cs"/>
        </a:defRPr>
      </a:lvl4pPr>
      <a:lvl5pPr marL="1066373" algn="l" defTabSz="533187" rtl="0" eaLnBrk="1" latinLnBrk="0" hangingPunct="1">
        <a:defRPr sz="1050" kern="1200">
          <a:solidFill>
            <a:schemeClr val="tx1"/>
          </a:solidFill>
          <a:latin typeface="+mn-lt"/>
          <a:ea typeface="+mn-ea"/>
          <a:cs typeface="+mn-cs"/>
        </a:defRPr>
      </a:lvl5pPr>
      <a:lvl6pPr marL="1332967" algn="l" defTabSz="533187" rtl="0" eaLnBrk="1" latinLnBrk="0" hangingPunct="1">
        <a:defRPr sz="1050" kern="1200">
          <a:solidFill>
            <a:schemeClr val="tx1"/>
          </a:solidFill>
          <a:latin typeface="+mn-lt"/>
          <a:ea typeface="+mn-ea"/>
          <a:cs typeface="+mn-cs"/>
        </a:defRPr>
      </a:lvl6pPr>
      <a:lvl7pPr marL="1599560" algn="l" defTabSz="533187" rtl="0" eaLnBrk="1" latinLnBrk="0" hangingPunct="1">
        <a:defRPr sz="1050" kern="1200">
          <a:solidFill>
            <a:schemeClr val="tx1"/>
          </a:solidFill>
          <a:latin typeface="+mn-lt"/>
          <a:ea typeface="+mn-ea"/>
          <a:cs typeface="+mn-cs"/>
        </a:defRPr>
      </a:lvl7pPr>
      <a:lvl8pPr marL="1866153" algn="l" defTabSz="533187" rtl="0" eaLnBrk="1" latinLnBrk="0" hangingPunct="1">
        <a:defRPr sz="1050" kern="1200">
          <a:solidFill>
            <a:schemeClr val="tx1"/>
          </a:solidFill>
          <a:latin typeface="+mn-lt"/>
          <a:ea typeface="+mn-ea"/>
          <a:cs typeface="+mn-cs"/>
        </a:defRPr>
      </a:lvl8pPr>
      <a:lvl9pPr marL="2132747" algn="l" defTabSz="533187" rtl="0" eaLnBrk="1" latinLnBrk="0" hangingPunct="1">
        <a:defRPr sz="1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46FCA741-1ED6-468D-BC01-880835840DAD}"/>
              </a:ext>
            </a:extLst>
          </p:cNvPr>
          <p:cNvSpPr txBox="1">
            <a:spLocks noChangeArrowheads="1"/>
          </p:cNvSpPr>
          <p:nvPr/>
        </p:nvSpPr>
        <p:spPr bwMode="auto">
          <a:xfrm>
            <a:off x="2462213" y="1546225"/>
            <a:ext cx="2030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solidFill>
                  <a:schemeClr val="bg1"/>
                </a:solidFill>
                <a:latin typeface="微软雅黑" panose="020B0503020204020204" pitchFamily="34" charset="-122"/>
                <a:ea typeface="微软雅黑" panose="020B0503020204020204" pitchFamily="34" charset="-122"/>
              </a:rPr>
              <a:t>烟花粒子系统</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075" name="Line 5">
            <a:extLst>
              <a:ext uri="{FF2B5EF4-FFF2-40B4-BE49-F238E27FC236}">
                <a16:creationId xmlns:a16="http://schemas.microsoft.com/office/drawing/2014/main" id="{BFB24F71-49FD-46ED-8C7A-4DB53EA0F79D}"/>
              </a:ext>
            </a:extLst>
          </p:cNvPr>
          <p:cNvSpPr>
            <a:spLocks noChangeShapeType="1"/>
          </p:cNvSpPr>
          <p:nvPr/>
        </p:nvSpPr>
        <p:spPr bwMode="auto">
          <a:xfrm>
            <a:off x="2663825" y="2112963"/>
            <a:ext cx="165735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9" name="Text Box 7">
            <a:extLst>
              <a:ext uri="{FF2B5EF4-FFF2-40B4-BE49-F238E27FC236}">
                <a16:creationId xmlns:a16="http://schemas.microsoft.com/office/drawing/2014/main" id="{2340ACD9-9CF6-4D5E-8E7C-C9CEA11E9FD3}"/>
              </a:ext>
            </a:extLst>
          </p:cNvPr>
          <p:cNvSpPr txBox="1">
            <a:spLocks noChangeArrowheads="1"/>
          </p:cNvSpPr>
          <p:nvPr/>
        </p:nvSpPr>
        <p:spPr bwMode="auto">
          <a:xfrm>
            <a:off x="2936875" y="2314575"/>
            <a:ext cx="1035050" cy="639763"/>
          </a:xfrm>
          <a:prstGeom prst="rect">
            <a:avLst/>
          </a:prstGeom>
          <a:no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889" dirty="0">
                <a:solidFill>
                  <a:schemeClr val="bg1"/>
                </a:solidFill>
                <a:latin typeface="微软雅黑" panose="020B0503020204020204" pitchFamily="34" charset="-122"/>
                <a:ea typeface="微软雅黑" panose="020B0503020204020204" pitchFamily="34" charset="-122"/>
              </a:rPr>
              <a:t>第二组</a:t>
            </a:r>
            <a:endParaRPr lang="en-US" altLang="zh-CN" sz="889"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defRPr/>
            </a:pPr>
            <a:endParaRPr lang="en-US" altLang="zh-CN" sz="889"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defRPr/>
            </a:pPr>
            <a:r>
              <a:rPr lang="zh-CN" altLang="en-US" sz="889" dirty="0">
                <a:solidFill>
                  <a:schemeClr val="bg1"/>
                </a:solidFill>
                <a:latin typeface="微软雅黑" panose="020B0503020204020204" pitchFamily="34" charset="-122"/>
                <a:ea typeface="微软雅黑" panose="020B0503020204020204" pitchFamily="34" charset="-122"/>
              </a:rPr>
              <a:t> 林哲       钟绍弘</a:t>
            </a:r>
            <a:endParaRPr lang="en-US" altLang="zh-CN" sz="889"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defRPr/>
            </a:pPr>
            <a:r>
              <a:rPr lang="zh-CN" altLang="en-US" sz="889" dirty="0">
                <a:solidFill>
                  <a:schemeClr val="bg1"/>
                </a:solidFill>
                <a:latin typeface="微软雅黑" panose="020B0503020204020204" pitchFamily="34" charset="-122"/>
                <a:ea typeface="微软雅黑" panose="020B0503020204020204" pitchFamily="34" charset="-122"/>
              </a:rPr>
              <a:t>林坤贤     李子林</a:t>
            </a:r>
            <a:endParaRPr lang="zh-CN" altLang="zh-CN" sz="889" dirty="0">
              <a:solidFill>
                <a:schemeClr val="bg1"/>
              </a:solidFill>
              <a:latin typeface="微软雅黑" panose="020B0503020204020204" pitchFamily="34" charset="-122"/>
              <a:ea typeface="微软雅黑" panose="020B0503020204020204" pitchFamily="34" charset="-122"/>
            </a:endParaRPr>
          </a:p>
        </p:txBody>
      </p:sp>
      <p:sp>
        <p:nvSpPr>
          <p:cNvPr id="3077" name="前进箭头 342">
            <a:extLst>
              <a:ext uri="{FF2B5EF4-FFF2-40B4-BE49-F238E27FC236}">
                <a16:creationId xmlns:a16="http://schemas.microsoft.com/office/drawing/2014/main" id="{C2CE7F41-ACCB-4724-B099-FD247DF9EA85}"/>
              </a:ext>
            </a:extLst>
          </p:cNvPr>
          <p:cNvSpPr>
            <a:spLocks/>
          </p:cNvSpPr>
          <p:nvPr/>
        </p:nvSpPr>
        <p:spPr bwMode="auto">
          <a:xfrm rot="2460000">
            <a:off x="882650" y="1284288"/>
            <a:ext cx="2084388" cy="2589212"/>
          </a:xfrm>
          <a:custGeom>
            <a:avLst/>
            <a:gdLst>
              <a:gd name="T0" fmla="*/ 0 w 792088"/>
              <a:gd name="T1" fmla="*/ 0 h 918822"/>
              <a:gd name="T2" fmla="*/ 1329241928 w 792088"/>
              <a:gd name="T3" fmla="*/ 1332167555 h 918822"/>
              <a:gd name="T4" fmla="*/ 0 w 792088"/>
              <a:gd name="T5" fmla="*/ 214748364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8" name="前进箭头 342">
            <a:extLst>
              <a:ext uri="{FF2B5EF4-FFF2-40B4-BE49-F238E27FC236}">
                <a16:creationId xmlns:a16="http://schemas.microsoft.com/office/drawing/2014/main" id="{27261109-14D2-4BED-8E22-C12A90CE7635}"/>
              </a:ext>
            </a:extLst>
          </p:cNvPr>
          <p:cNvSpPr>
            <a:spLocks/>
          </p:cNvSpPr>
          <p:nvPr/>
        </p:nvSpPr>
        <p:spPr bwMode="auto">
          <a:xfrm rot="-420000">
            <a:off x="4702175" y="925513"/>
            <a:ext cx="790575" cy="957262"/>
          </a:xfrm>
          <a:custGeom>
            <a:avLst/>
            <a:gdLst>
              <a:gd name="T0" fmla="*/ 0 w 792088"/>
              <a:gd name="T1" fmla="*/ 0 h 918822"/>
              <a:gd name="T2" fmla="*/ 567680 w 792088"/>
              <a:gd name="T3" fmla="*/ 462492 h 918822"/>
              <a:gd name="T4" fmla="*/ 0 w 792088"/>
              <a:gd name="T5" fmla="*/ 92498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 name="前进箭头 342">
            <a:extLst>
              <a:ext uri="{FF2B5EF4-FFF2-40B4-BE49-F238E27FC236}">
                <a16:creationId xmlns:a16="http://schemas.microsoft.com/office/drawing/2014/main" id="{DC559E89-FE29-46A0-8091-D39E8C772578}"/>
              </a:ext>
            </a:extLst>
          </p:cNvPr>
          <p:cNvSpPr>
            <a:spLocks/>
          </p:cNvSpPr>
          <p:nvPr/>
        </p:nvSpPr>
        <p:spPr bwMode="auto">
          <a:xfrm rot="5880000">
            <a:off x="5003006" y="2680495"/>
            <a:ext cx="790575" cy="957262"/>
          </a:xfrm>
          <a:custGeom>
            <a:avLst/>
            <a:gdLst>
              <a:gd name="T0" fmla="*/ 0 w 792088"/>
              <a:gd name="T1" fmla="*/ 0 h 918822"/>
              <a:gd name="T2" fmla="*/ 567680 w 792088"/>
              <a:gd name="T3" fmla="*/ 465914 h 918822"/>
              <a:gd name="T4" fmla="*/ 0 w 792088"/>
              <a:gd name="T5" fmla="*/ 931830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F4E11B31-8FA2-42EC-9083-BAD92138D71C}"/>
              </a:ext>
            </a:extLst>
          </p:cNvPr>
          <p:cNvSpPr>
            <a:spLocks noChangeArrowheads="1"/>
          </p:cNvSpPr>
          <p:nvPr/>
        </p:nvSpPr>
        <p:spPr bwMode="auto">
          <a:xfrm>
            <a:off x="811213" y="814388"/>
            <a:ext cx="6048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778" dirty="0">
                <a:latin typeface="微软雅黑" panose="020B0503020204020204" pitchFamily="34" charset="-122"/>
                <a:ea typeface="微软雅黑" panose="020B0503020204020204" pitchFamily="34" charset="-122"/>
              </a:rPr>
              <a:t>基础功能</a:t>
            </a:r>
            <a:endParaRPr lang="zh-CN" altLang="zh-CN" sz="778" dirty="0">
              <a:latin typeface="微软雅黑" panose="020B0503020204020204" pitchFamily="34" charset="-122"/>
              <a:ea typeface="微软雅黑" panose="020B0503020204020204" pitchFamily="34" charset="-122"/>
            </a:endParaRPr>
          </a:p>
        </p:txBody>
      </p:sp>
      <p:sp>
        <p:nvSpPr>
          <p:cNvPr id="4099" name="Text Box 3">
            <a:extLst>
              <a:ext uri="{FF2B5EF4-FFF2-40B4-BE49-F238E27FC236}">
                <a16:creationId xmlns:a16="http://schemas.microsoft.com/office/drawing/2014/main" id="{BE5CC1BC-AB73-4498-A81E-27E189AC1D62}"/>
              </a:ext>
            </a:extLst>
          </p:cNvPr>
          <p:cNvSpPr txBox="1">
            <a:spLocks noChangeArrowheads="1"/>
          </p:cNvSpPr>
          <p:nvPr/>
        </p:nvSpPr>
        <p:spPr bwMode="auto">
          <a:xfrm>
            <a:off x="811213" y="1047750"/>
            <a:ext cx="2301875" cy="29686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dirty="0">
                <a:solidFill>
                  <a:srgbClr val="EAEAEA"/>
                </a:solidFill>
                <a:ea typeface="微软雅黑" panose="020B0503020204020204" pitchFamily="34" charset="-122"/>
              </a:rPr>
              <a:t>烟花粒子模型</a:t>
            </a:r>
            <a:endParaRPr lang="en-US" altLang="zh-CN" sz="667" dirty="0">
              <a:solidFill>
                <a:srgbClr val="EAEAEA"/>
              </a:solidFill>
              <a:ea typeface="微软雅黑" panose="020B0503020204020204" pitchFamily="34" charset="-122"/>
            </a:endParaRPr>
          </a:p>
          <a:p>
            <a:pPr eaLnBrk="1" hangingPunct="1">
              <a:buFont typeface="Arial" panose="020B0604020202020204" pitchFamily="34" charset="0"/>
              <a:buNone/>
              <a:defRPr/>
            </a:pPr>
            <a:r>
              <a:rPr lang="zh-CN" altLang="en-US" sz="667" dirty="0">
                <a:solidFill>
                  <a:srgbClr val="EAEAEA"/>
                </a:solidFill>
                <a:ea typeface="微软雅黑" panose="020B0503020204020204" pitchFamily="34" charset="-122"/>
              </a:rPr>
              <a:t>天空盒</a:t>
            </a:r>
            <a:endParaRPr lang="zh-CN" altLang="zh-CN" sz="667" dirty="0">
              <a:solidFill>
                <a:srgbClr val="EAEAEA"/>
              </a:solidFill>
              <a:ea typeface="微软雅黑" panose="020B0503020204020204" pitchFamily="34" charset="-122"/>
            </a:endParaRPr>
          </a:p>
        </p:txBody>
      </p:sp>
      <p:sp>
        <p:nvSpPr>
          <p:cNvPr id="4100" name="AutoShape 4">
            <a:extLst>
              <a:ext uri="{FF2B5EF4-FFF2-40B4-BE49-F238E27FC236}">
                <a16:creationId xmlns:a16="http://schemas.microsoft.com/office/drawing/2014/main" id="{679B2DD0-C66C-40FC-921F-47276998D2EC}"/>
              </a:ext>
            </a:extLst>
          </p:cNvPr>
          <p:cNvSpPr>
            <a:spLocks noChangeArrowheads="1"/>
          </p:cNvSpPr>
          <p:nvPr/>
        </p:nvSpPr>
        <p:spPr bwMode="auto">
          <a:xfrm>
            <a:off x="4024313" y="814388"/>
            <a:ext cx="9985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4101" name="Text Box 5">
            <a:extLst>
              <a:ext uri="{FF2B5EF4-FFF2-40B4-BE49-F238E27FC236}">
                <a16:creationId xmlns:a16="http://schemas.microsoft.com/office/drawing/2014/main" id="{51ECCBE5-D492-4A49-BCFE-7B70F1BEEA3B}"/>
              </a:ext>
            </a:extLst>
          </p:cNvPr>
          <p:cNvSpPr txBox="1">
            <a:spLocks noChangeArrowheads="1"/>
          </p:cNvSpPr>
          <p:nvPr/>
        </p:nvSpPr>
        <p:spPr bwMode="auto">
          <a:xfrm>
            <a:off x="4024313" y="1047750"/>
            <a:ext cx="2301875"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4102" name="AutoShape 6">
            <a:extLst>
              <a:ext uri="{FF2B5EF4-FFF2-40B4-BE49-F238E27FC236}">
                <a16:creationId xmlns:a16="http://schemas.microsoft.com/office/drawing/2014/main" id="{7A3A6339-1DD3-4B32-9BF9-EDF859BF002B}"/>
              </a:ext>
            </a:extLst>
          </p:cNvPr>
          <p:cNvSpPr>
            <a:spLocks noChangeArrowheads="1"/>
          </p:cNvSpPr>
          <p:nvPr/>
        </p:nvSpPr>
        <p:spPr bwMode="auto">
          <a:xfrm>
            <a:off x="811213" y="1773238"/>
            <a:ext cx="998537" cy="233362"/>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4103" name="Text Box 7">
            <a:extLst>
              <a:ext uri="{FF2B5EF4-FFF2-40B4-BE49-F238E27FC236}">
                <a16:creationId xmlns:a16="http://schemas.microsoft.com/office/drawing/2014/main" id="{C3EC5BE6-EC27-4447-B5C7-13439DDEDA90}"/>
              </a:ext>
            </a:extLst>
          </p:cNvPr>
          <p:cNvSpPr txBox="1">
            <a:spLocks noChangeArrowheads="1"/>
          </p:cNvSpPr>
          <p:nvPr/>
        </p:nvSpPr>
        <p:spPr bwMode="auto">
          <a:xfrm>
            <a:off x="811213" y="2005013"/>
            <a:ext cx="2301875" cy="5032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4104" name="AutoShape 8">
            <a:extLst>
              <a:ext uri="{FF2B5EF4-FFF2-40B4-BE49-F238E27FC236}">
                <a16:creationId xmlns:a16="http://schemas.microsoft.com/office/drawing/2014/main" id="{652E1AD2-F0EA-4ECF-8392-8298F3276166}"/>
              </a:ext>
            </a:extLst>
          </p:cNvPr>
          <p:cNvSpPr>
            <a:spLocks noChangeArrowheads="1"/>
          </p:cNvSpPr>
          <p:nvPr/>
        </p:nvSpPr>
        <p:spPr bwMode="auto">
          <a:xfrm>
            <a:off x="4024313" y="1773238"/>
            <a:ext cx="998537" cy="233362"/>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4105" name="Text Box 9">
            <a:extLst>
              <a:ext uri="{FF2B5EF4-FFF2-40B4-BE49-F238E27FC236}">
                <a16:creationId xmlns:a16="http://schemas.microsoft.com/office/drawing/2014/main" id="{548D4CEE-8FF2-40F9-950B-E057C6B7B027}"/>
              </a:ext>
            </a:extLst>
          </p:cNvPr>
          <p:cNvSpPr txBox="1">
            <a:spLocks noChangeArrowheads="1"/>
          </p:cNvSpPr>
          <p:nvPr/>
        </p:nvSpPr>
        <p:spPr bwMode="auto">
          <a:xfrm>
            <a:off x="4024313" y="2005013"/>
            <a:ext cx="2301875" cy="5032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4106" name="AutoShape 10">
            <a:extLst>
              <a:ext uri="{FF2B5EF4-FFF2-40B4-BE49-F238E27FC236}">
                <a16:creationId xmlns:a16="http://schemas.microsoft.com/office/drawing/2014/main" id="{FEFE2B65-D756-4817-B2D7-2B971ABFD9CF}"/>
              </a:ext>
            </a:extLst>
          </p:cNvPr>
          <p:cNvSpPr>
            <a:spLocks noChangeArrowheads="1"/>
          </p:cNvSpPr>
          <p:nvPr/>
        </p:nvSpPr>
        <p:spPr bwMode="auto">
          <a:xfrm>
            <a:off x="811213" y="2759075"/>
            <a:ext cx="9985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4107" name="Text Box 11">
            <a:extLst>
              <a:ext uri="{FF2B5EF4-FFF2-40B4-BE49-F238E27FC236}">
                <a16:creationId xmlns:a16="http://schemas.microsoft.com/office/drawing/2014/main" id="{412AA230-A3D9-42C1-AA8F-B49A3EEFCCB8}"/>
              </a:ext>
            </a:extLst>
          </p:cNvPr>
          <p:cNvSpPr txBox="1">
            <a:spLocks noChangeArrowheads="1"/>
          </p:cNvSpPr>
          <p:nvPr/>
        </p:nvSpPr>
        <p:spPr bwMode="auto">
          <a:xfrm>
            <a:off x="811213" y="2992438"/>
            <a:ext cx="2301875" cy="5016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4108" name="AutoShape 12">
            <a:extLst>
              <a:ext uri="{FF2B5EF4-FFF2-40B4-BE49-F238E27FC236}">
                <a16:creationId xmlns:a16="http://schemas.microsoft.com/office/drawing/2014/main" id="{AE3CC96E-AE0F-4937-9E15-C36E90DB9850}"/>
              </a:ext>
            </a:extLst>
          </p:cNvPr>
          <p:cNvSpPr>
            <a:spLocks noChangeArrowheads="1"/>
          </p:cNvSpPr>
          <p:nvPr/>
        </p:nvSpPr>
        <p:spPr bwMode="auto">
          <a:xfrm>
            <a:off x="4071938" y="2759075"/>
            <a:ext cx="9985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4109" name="Text Box 13">
            <a:extLst>
              <a:ext uri="{FF2B5EF4-FFF2-40B4-BE49-F238E27FC236}">
                <a16:creationId xmlns:a16="http://schemas.microsoft.com/office/drawing/2014/main" id="{FDC6BF39-4769-448C-B917-53177331AB34}"/>
              </a:ext>
            </a:extLst>
          </p:cNvPr>
          <p:cNvSpPr txBox="1">
            <a:spLocks noChangeArrowheads="1"/>
          </p:cNvSpPr>
          <p:nvPr/>
        </p:nvSpPr>
        <p:spPr bwMode="auto">
          <a:xfrm>
            <a:off x="4071938" y="2992438"/>
            <a:ext cx="2301875" cy="5016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16398" name="Line 14">
            <a:extLst>
              <a:ext uri="{FF2B5EF4-FFF2-40B4-BE49-F238E27FC236}">
                <a16:creationId xmlns:a16="http://schemas.microsoft.com/office/drawing/2014/main" id="{4394055F-87CE-42A3-9DAB-9472FEA54018}"/>
              </a:ext>
            </a:extLst>
          </p:cNvPr>
          <p:cNvSpPr>
            <a:spLocks noChangeShapeType="1"/>
          </p:cNvSpPr>
          <p:nvPr/>
        </p:nvSpPr>
        <p:spPr bwMode="auto">
          <a:xfrm>
            <a:off x="3540125" y="1047750"/>
            <a:ext cx="9525" cy="2270125"/>
          </a:xfrm>
          <a:prstGeom prst="line">
            <a:avLst/>
          </a:prstGeom>
          <a:noFill/>
          <a:ln w="952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DC4A51EF-BE10-4AA0-9A03-7247A8E0D68C}"/>
              </a:ext>
            </a:extLst>
          </p:cNvPr>
          <p:cNvSpPr txBox="1">
            <a:spLocks noChangeArrowheads="1"/>
          </p:cNvSpPr>
          <p:nvPr/>
        </p:nvSpPr>
        <p:spPr bwMode="auto">
          <a:xfrm>
            <a:off x="2303463" y="903288"/>
            <a:ext cx="1368425" cy="5032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7171" name="Text Box 3">
            <a:extLst>
              <a:ext uri="{FF2B5EF4-FFF2-40B4-BE49-F238E27FC236}">
                <a16:creationId xmlns:a16="http://schemas.microsoft.com/office/drawing/2014/main" id="{6226B9A1-1AF6-4E4E-83F9-C2F42FED29F2}"/>
              </a:ext>
            </a:extLst>
          </p:cNvPr>
          <p:cNvSpPr txBox="1">
            <a:spLocks noChangeArrowheads="1"/>
          </p:cNvSpPr>
          <p:nvPr/>
        </p:nvSpPr>
        <p:spPr bwMode="auto">
          <a:xfrm>
            <a:off x="3875088" y="903288"/>
            <a:ext cx="1368425" cy="5032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7172" name="Text Box 4">
            <a:extLst>
              <a:ext uri="{FF2B5EF4-FFF2-40B4-BE49-F238E27FC236}">
                <a16:creationId xmlns:a16="http://schemas.microsoft.com/office/drawing/2014/main" id="{8B5518C5-7791-45DF-889F-0714F0B35571}"/>
              </a:ext>
            </a:extLst>
          </p:cNvPr>
          <p:cNvSpPr txBox="1">
            <a:spLocks noChangeArrowheads="1"/>
          </p:cNvSpPr>
          <p:nvPr/>
        </p:nvSpPr>
        <p:spPr bwMode="auto">
          <a:xfrm>
            <a:off x="5446713" y="903288"/>
            <a:ext cx="1370012" cy="5032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18437" name="Line 5">
            <a:extLst>
              <a:ext uri="{FF2B5EF4-FFF2-40B4-BE49-F238E27FC236}">
                <a16:creationId xmlns:a16="http://schemas.microsoft.com/office/drawing/2014/main" id="{C0D677E9-4B37-4060-971D-FD50020825F3}"/>
              </a:ext>
            </a:extLst>
          </p:cNvPr>
          <p:cNvSpPr>
            <a:spLocks noChangeShapeType="1"/>
          </p:cNvSpPr>
          <p:nvPr/>
        </p:nvSpPr>
        <p:spPr bwMode="auto">
          <a:xfrm>
            <a:off x="5437188" y="920750"/>
            <a:ext cx="1587" cy="58420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438" name="Line 6">
            <a:extLst>
              <a:ext uri="{FF2B5EF4-FFF2-40B4-BE49-F238E27FC236}">
                <a16:creationId xmlns:a16="http://schemas.microsoft.com/office/drawing/2014/main" id="{9C1E1872-785D-4AB7-8FAD-47014D7B852A}"/>
              </a:ext>
            </a:extLst>
          </p:cNvPr>
          <p:cNvSpPr>
            <a:spLocks noChangeShapeType="1"/>
          </p:cNvSpPr>
          <p:nvPr/>
        </p:nvSpPr>
        <p:spPr bwMode="auto">
          <a:xfrm>
            <a:off x="3865563" y="920750"/>
            <a:ext cx="1587" cy="58420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439" name="Line 7">
            <a:extLst>
              <a:ext uri="{FF2B5EF4-FFF2-40B4-BE49-F238E27FC236}">
                <a16:creationId xmlns:a16="http://schemas.microsoft.com/office/drawing/2014/main" id="{9FBC4E1A-67F1-4D59-B325-7583A22A20E7}"/>
              </a:ext>
            </a:extLst>
          </p:cNvPr>
          <p:cNvSpPr>
            <a:spLocks noChangeShapeType="1"/>
          </p:cNvSpPr>
          <p:nvPr/>
        </p:nvSpPr>
        <p:spPr bwMode="auto">
          <a:xfrm>
            <a:off x="2293938" y="920750"/>
            <a:ext cx="0" cy="58420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0" name="Rectangle 8">
            <a:extLst>
              <a:ext uri="{FF2B5EF4-FFF2-40B4-BE49-F238E27FC236}">
                <a16:creationId xmlns:a16="http://schemas.microsoft.com/office/drawing/2014/main" id="{509BD796-FE53-47FE-8FBB-0AB8CCDC406B}"/>
              </a:ext>
            </a:extLst>
          </p:cNvPr>
          <p:cNvSpPr>
            <a:spLocks noChangeArrowheads="1"/>
          </p:cNvSpPr>
          <p:nvPr/>
        </p:nvSpPr>
        <p:spPr bwMode="auto">
          <a:xfrm>
            <a:off x="324572" y="599742"/>
            <a:ext cx="1684598" cy="3213965"/>
          </a:xfrm>
          <a:prstGeom prst="rect">
            <a:avLst/>
          </a:prstGeom>
          <a:blipFill dpi="0" rotWithShape="0">
            <a:blip r:embed="rId4"/>
            <a:srcRect/>
            <a:stretch>
              <a:fillRect r="-205257"/>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8201" name="Rectangle 9">
            <a:extLst>
              <a:ext uri="{FF2B5EF4-FFF2-40B4-BE49-F238E27FC236}">
                <a16:creationId xmlns:a16="http://schemas.microsoft.com/office/drawing/2014/main" id="{725CB790-996C-4175-9F97-0321B56DF16E}"/>
              </a:ext>
            </a:extLst>
          </p:cNvPr>
          <p:cNvSpPr>
            <a:spLocks noChangeArrowheads="1"/>
          </p:cNvSpPr>
          <p:nvPr/>
        </p:nvSpPr>
        <p:spPr bwMode="auto">
          <a:xfrm>
            <a:off x="2282586" y="1797482"/>
            <a:ext cx="1338859" cy="1998585"/>
          </a:xfrm>
          <a:prstGeom prst="rect">
            <a:avLst/>
          </a:prstGeom>
          <a:blipFill dpi="0" rotWithShape="0">
            <a:blip r:embed="rId4"/>
            <a:srcRect/>
            <a:stretch>
              <a:fillRect r="-138841"/>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8202" name="Rectangle 10">
            <a:extLst>
              <a:ext uri="{FF2B5EF4-FFF2-40B4-BE49-F238E27FC236}">
                <a16:creationId xmlns:a16="http://schemas.microsoft.com/office/drawing/2014/main" id="{259B6E0E-B799-4065-AFCA-9D602E6A0E38}"/>
              </a:ext>
            </a:extLst>
          </p:cNvPr>
          <p:cNvSpPr>
            <a:spLocks noChangeArrowheads="1"/>
          </p:cNvSpPr>
          <p:nvPr/>
        </p:nvSpPr>
        <p:spPr bwMode="auto">
          <a:xfrm>
            <a:off x="3866637" y="1797482"/>
            <a:ext cx="1337094" cy="1998585"/>
          </a:xfrm>
          <a:prstGeom prst="rect">
            <a:avLst/>
          </a:prstGeom>
          <a:blipFill dpi="0" rotWithShape="0">
            <a:blip r:embed="rId4"/>
            <a:srcRect/>
            <a:stretch>
              <a:fillRect r="-139156"/>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8203" name="Rectangle 11">
            <a:extLst>
              <a:ext uri="{FF2B5EF4-FFF2-40B4-BE49-F238E27FC236}">
                <a16:creationId xmlns:a16="http://schemas.microsoft.com/office/drawing/2014/main" id="{F5193A8E-0D6F-42AA-970A-42B2D74E458C}"/>
              </a:ext>
            </a:extLst>
          </p:cNvPr>
          <p:cNvSpPr>
            <a:spLocks noChangeArrowheads="1"/>
          </p:cNvSpPr>
          <p:nvPr/>
        </p:nvSpPr>
        <p:spPr bwMode="auto">
          <a:xfrm>
            <a:off x="5431284" y="1797482"/>
            <a:ext cx="1338858" cy="1998585"/>
          </a:xfrm>
          <a:prstGeom prst="rect">
            <a:avLst/>
          </a:prstGeom>
          <a:blipFill dpi="0" rotWithShape="0">
            <a:blip r:embed="rId4"/>
            <a:srcRect/>
            <a:stretch>
              <a:fillRect r="-138841"/>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18452" name="Rectangle 12">
            <a:extLst>
              <a:ext uri="{FF2B5EF4-FFF2-40B4-BE49-F238E27FC236}">
                <a16:creationId xmlns:a16="http://schemas.microsoft.com/office/drawing/2014/main" id="{6FFE1E78-BE62-49A2-96FA-76CB4CE159C1}"/>
              </a:ext>
            </a:extLst>
          </p:cNvPr>
          <p:cNvSpPr>
            <a:spLocks noChangeArrowheads="1"/>
          </p:cNvSpPr>
          <p:nvPr/>
        </p:nvSpPr>
        <p:spPr bwMode="auto">
          <a:xfrm flipH="1">
            <a:off x="319088" y="2406650"/>
            <a:ext cx="1692275" cy="1249363"/>
          </a:xfrm>
          <a:prstGeom prst="rect">
            <a:avLst/>
          </a:prstGeom>
          <a:solidFill>
            <a:srgbClr val="FFFFFF">
              <a:alpha val="87057"/>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7189" name="Text Box 13">
            <a:extLst>
              <a:ext uri="{FF2B5EF4-FFF2-40B4-BE49-F238E27FC236}">
                <a16:creationId xmlns:a16="http://schemas.microsoft.com/office/drawing/2014/main" id="{77803072-89D4-4E36-BCAC-C40A2CFEEBD5}"/>
              </a:ext>
            </a:extLst>
          </p:cNvPr>
          <p:cNvSpPr txBox="1">
            <a:spLocks noChangeArrowheads="1"/>
          </p:cNvSpPr>
          <p:nvPr/>
        </p:nvSpPr>
        <p:spPr bwMode="auto">
          <a:xfrm>
            <a:off x="485775" y="2474913"/>
            <a:ext cx="1368425" cy="10160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latin typeface="微软雅黑" panose="020B0503020204020204" pitchFamily="34" charset="-122"/>
                <a:ea typeface="微软雅黑" panose="020B0503020204020204" pitchFamily="34" charset="-122"/>
              </a:rPr>
              <a:t>Here you can enter the relevant text you,for to the participants to explain your product or service.</a:t>
            </a:r>
          </a:p>
          <a:p>
            <a:pPr eaLnBrk="1" hangingPunct="1">
              <a:buFont typeface="Arial" panose="020B0604020202020204" pitchFamily="34" charset="0"/>
              <a:buNone/>
              <a:defRPr/>
            </a:pPr>
            <a:endParaRPr lang="zh-CN" altLang="en-US" sz="667">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zh-CN" altLang="en-US" sz="667">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18454" name="虚线箭头 46">
            <a:extLst>
              <a:ext uri="{FF2B5EF4-FFF2-40B4-BE49-F238E27FC236}">
                <a16:creationId xmlns:a16="http://schemas.microsoft.com/office/drawing/2014/main" id="{3CD06B52-1CB8-4A48-8781-9EE133F22646}"/>
              </a:ext>
            </a:extLst>
          </p:cNvPr>
          <p:cNvSpPr>
            <a:spLocks/>
          </p:cNvSpPr>
          <p:nvPr/>
        </p:nvSpPr>
        <p:spPr bwMode="auto">
          <a:xfrm>
            <a:off x="2303463" y="377825"/>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椭圆 9">
            <a:extLst>
              <a:ext uri="{FF2B5EF4-FFF2-40B4-BE49-F238E27FC236}">
                <a16:creationId xmlns:a16="http://schemas.microsoft.com/office/drawing/2014/main" id="{9EAA4C5D-4607-4D5F-A06E-BC1F083A52F5}"/>
              </a:ext>
            </a:extLst>
          </p:cNvPr>
          <p:cNvSpPr>
            <a:spLocks noChangeArrowheads="1"/>
          </p:cNvSpPr>
          <p:nvPr/>
        </p:nvSpPr>
        <p:spPr bwMode="auto">
          <a:xfrm>
            <a:off x="1979613" y="1893888"/>
            <a:ext cx="771525" cy="773112"/>
          </a:xfrm>
          <a:prstGeom prst="ellipse">
            <a:avLst/>
          </a:prstGeom>
          <a:noFill/>
          <a:ln w="104775">
            <a:solidFill>
              <a:srgbClr val="595959"/>
            </a:solidFill>
            <a:round/>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20483" name="直接连接符 10">
            <a:extLst>
              <a:ext uri="{FF2B5EF4-FFF2-40B4-BE49-F238E27FC236}">
                <a16:creationId xmlns:a16="http://schemas.microsoft.com/office/drawing/2014/main" id="{526D6452-1C2D-4AB3-A664-938376217F15}"/>
              </a:ext>
            </a:extLst>
          </p:cNvPr>
          <p:cNvSpPr>
            <a:spLocks noChangeShapeType="1"/>
          </p:cNvSpPr>
          <p:nvPr/>
        </p:nvSpPr>
        <p:spPr bwMode="auto">
          <a:xfrm flipV="1">
            <a:off x="2366963" y="1423988"/>
            <a:ext cx="142875" cy="355600"/>
          </a:xfrm>
          <a:prstGeom prst="line">
            <a:avLst/>
          </a:prstGeom>
          <a:noFill/>
          <a:ln w="63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4" name="直接连接符 11">
            <a:extLst>
              <a:ext uri="{FF2B5EF4-FFF2-40B4-BE49-F238E27FC236}">
                <a16:creationId xmlns:a16="http://schemas.microsoft.com/office/drawing/2014/main" id="{8FB719E6-625C-4398-A55F-471603EDEA69}"/>
              </a:ext>
            </a:extLst>
          </p:cNvPr>
          <p:cNvSpPr>
            <a:spLocks noChangeShapeType="1"/>
          </p:cNvSpPr>
          <p:nvPr/>
        </p:nvSpPr>
        <p:spPr bwMode="auto">
          <a:xfrm flipV="1">
            <a:off x="2762250" y="1830388"/>
            <a:ext cx="407988" cy="53975"/>
          </a:xfrm>
          <a:prstGeom prst="line">
            <a:avLst/>
          </a:prstGeom>
          <a:noFill/>
          <a:ln w="6350">
            <a:solidFill>
              <a:srgbClr val="F7964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5" name="直接连接符 12">
            <a:extLst>
              <a:ext uri="{FF2B5EF4-FFF2-40B4-BE49-F238E27FC236}">
                <a16:creationId xmlns:a16="http://schemas.microsoft.com/office/drawing/2014/main" id="{12984FB4-7ED5-472E-B5AE-371DA4BEDA91}"/>
              </a:ext>
            </a:extLst>
          </p:cNvPr>
          <p:cNvSpPr>
            <a:spLocks noChangeShapeType="1"/>
          </p:cNvSpPr>
          <p:nvPr/>
        </p:nvSpPr>
        <p:spPr bwMode="auto">
          <a:xfrm>
            <a:off x="2995613" y="2295525"/>
            <a:ext cx="350837" cy="65088"/>
          </a:xfrm>
          <a:prstGeom prst="line">
            <a:avLst/>
          </a:prstGeom>
          <a:noFill/>
          <a:ln w="63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6" name="直接连接符 13">
            <a:extLst>
              <a:ext uri="{FF2B5EF4-FFF2-40B4-BE49-F238E27FC236}">
                <a16:creationId xmlns:a16="http://schemas.microsoft.com/office/drawing/2014/main" id="{1BB854C4-D8B3-471E-AF6D-842592E7A693}"/>
              </a:ext>
            </a:extLst>
          </p:cNvPr>
          <p:cNvSpPr>
            <a:spLocks noChangeShapeType="1"/>
          </p:cNvSpPr>
          <p:nvPr/>
        </p:nvSpPr>
        <p:spPr bwMode="auto">
          <a:xfrm>
            <a:off x="1493838" y="1347788"/>
            <a:ext cx="201612" cy="257175"/>
          </a:xfrm>
          <a:prstGeom prst="line">
            <a:avLst/>
          </a:prstGeom>
          <a:noFill/>
          <a:ln w="6350">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7" name="直接连接符 14">
            <a:extLst>
              <a:ext uri="{FF2B5EF4-FFF2-40B4-BE49-F238E27FC236}">
                <a16:creationId xmlns:a16="http://schemas.microsoft.com/office/drawing/2014/main" id="{333EE2D9-A363-4F04-B691-FAF0DEECEEB5}"/>
              </a:ext>
            </a:extLst>
          </p:cNvPr>
          <p:cNvSpPr>
            <a:spLocks noChangeShapeType="1"/>
          </p:cNvSpPr>
          <p:nvPr/>
        </p:nvSpPr>
        <p:spPr bwMode="auto">
          <a:xfrm>
            <a:off x="1128713" y="2211388"/>
            <a:ext cx="350837" cy="68262"/>
          </a:xfrm>
          <a:prstGeom prst="line">
            <a:avLst/>
          </a:prstGeom>
          <a:noFill/>
          <a:ln w="6350">
            <a:solidFill>
              <a:srgbClr val="8064A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8" name="直接连接符 15">
            <a:extLst>
              <a:ext uri="{FF2B5EF4-FFF2-40B4-BE49-F238E27FC236}">
                <a16:creationId xmlns:a16="http://schemas.microsoft.com/office/drawing/2014/main" id="{27E7B483-39DE-4D56-A1FE-502B0E8996B9}"/>
              </a:ext>
            </a:extLst>
          </p:cNvPr>
          <p:cNvSpPr>
            <a:spLocks noChangeShapeType="1"/>
          </p:cNvSpPr>
          <p:nvPr/>
        </p:nvSpPr>
        <p:spPr bwMode="auto">
          <a:xfrm>
            <a:off x="2508250" y="1428750"/>
            <a:ext cx="574675" cy="0"/>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9" name="直接连接符 16">
            <a:extLst>
              <a:ext uri="{FF2B5EF4-FFF2-40B4-BE49-F238E27FC236}">
                <a16:creationId xmlns:a16="http://schemas.microsoft.com/office/drawing/2014/main" id="{CB6C1113-9995-4AEC-9D43-C6ED88FE7057}"/>
              </a:ext>
            </a:extLst>
          </p:cNvPr>
          <p:cNvSpPr>
            <a:spLocks noChangeShapeType="1"/>
          </p:cNvSpPr>
          <p:nvPr/>
        </p:nvSpPr>
        <p:spPr bwMode="auto">
          <a:xfrm>
            <a:off x="3171825" y="1831975"/>
            <a:ext cx="574675" cy="0"/>
          </a:xfrm>
          <a:prstGeom prst="line">
            <a:avLst/>
          </a:prstGeom>
          <a:noFill/>
          <a:ln w="9525">
            <a:solidFill>
              <a:srgbClr val="F7964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0" name="直接连接符 17">
            <a:extLst>
              <a:ext uri="{FF2B5EF4-FFF2-40B4-BE49-F238E27FC236}">
                <a16:creationId xmlns:a16="http://schemas.microsoft.com/office/drawing/2014/main" id="{A2FC13E6-94AC-4044-A625-0E8B66C1AD7B}"/>
              </a:ext>
            </a:extLst>
          </p:cNvPr>
          <p:cNvSpPr>
            <a:spLocks noChangeShapeType="1"/>
          </p:cNvSpPr>
          <p:nvPr/>
        </p:nvSpPr>
        <p:spPr bwMode="auto">
          <a:xfrm>
            <a:off x="3348038" y="2359025"/>
            <a:ext cx="573087" cy="0"/>
          </a:xfrm>
          <a:prstGeom prst="line">
            <a:avLst/>
          </a:prstGeom>
          <a:noFill/>
          <a:ln w="952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1" name="直接连接符 18">
            <a:extLst>
              <a:ext uri="{FF2B5EF4-FFF2-40B4-BE49-F238E27FC236}">
                <a16:creationId xmlns:a16="http://schemas.microsoft.com/office/drawing/2014/main" id="{2AE12FFB-28D6-411C-9AB0-291594DC9123}"/>
              </a:ext>
            </a:extLst>
          </p:cNvPr>
          <p:cNvSpPr>
            <a:spLocks noChangeShapeType="1"/>
          </p:cNvSpPr>
          <p:nvPr/>
        </p:nvSpPr>
        <p:spPr bwMode="auto">
          <a:xfrm>
            <a:off x="1635125" y="3389313"/>
            <a:ext cx="573088" cy="0"/>
          </a:xfrm>
          <a:prstGeom prst="line">
            <a:avLst/>
          </a:prstGeom>
          <a:noFill/>
          <a:ln w="9525">
            <a:solidFill>
              <a:srgbClr val="00B0F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2" name="直接连接符 19">
            <a:extLst>
              <a:ext uri="{FF2B5EF4-FFF2-40B4-BE49-F238E27FC236}">
                <a16:creationId xmlns:a16="http://schemas.microsoft.com/office/drawing/2014/main" id="{6FCF66E0-6D04-492A-922F-104EF5821849}"/>
              </a:ext>
            </a:extLst>
          </p:cNvPr>
          <p:cNvSpPr>
            <a:spLocks noChangeShapeType="1"/>
          </p:cNvSpPr>
          <p:nvPr/>
        </p:nvSpPr>
        <p:spPr bwMode="auto">
          <a:xfrm>
            <a:off x="3048000" y="3033713"/>
            <a:ext cx="574675" cy="0"/>
          </a:xfrm>
          <a:prstGeom prst="line">
            <a:avLst/>
          </a:prstGeom>
          <a:noFill/>
          <a:ln w="9525">
            <a:solidFill>
              <a:srgbClr val="00B05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3" name="直接连接符 20">
            <a:extLst>
              <a:ext uri="{FF2B5EF4-FFF2-40B4-BE49-F238E27FC236}">
                <a16:creationId xmlns:a16="http://schemas.microsoft.com/office/drawing/2014/main" id="{3AE40340-113C-4296-B76C-D520C61CA87D}"/>
              </a:ext>
            </a:extLst>
          </p:cNvPr>
          <p:cNvSpPr>
            <a:spLocks noChangeShapeType="1"/>
          </p:cNvSpPr>
          <p:nvPr/>
        </p:nvSpPr>
        <p:spPr bwMode="auto">
          <a:xfrm>
            <a:off x="795338" y="2906713"/>
            <a:ext cx="573087" cy="1587"/>
          </a:xfrm>
          <a:prstGeom prst="line">
            <a:avLst/>
          </a:prstGeom>
          <a:noFill/>
          <a:ln w="9525">
            <a:solidFill>
              <a:srgbClr val="0070C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4" name="直接连接符 21">
            <a:extLst>
              <a:ext uri="{FF2B5EF4-FFF2-40B4-BE49-F238E27FC236}">
                <a16:creationId xmlns:a16="http://schemas.microsoft.com/office/drawing/2014/main" id="{445AEB1F-70B4-45B7-B9CA-80FDC38AED30}"/>
              </a:ext>
            </a:extLst>
          </p:cNvPr>
          <p:cNvSpPr>
            <a:spLocks noChangeShapeType="1"/>
          </p:cNvSpPr>
          <p:nvPr/>
        </p:nvSpPr>
        <p:spPr bwMode="auto">
          <a:xfrm>
            <a:off x="554038" y="2211388"/>
            <a:ext cx="574675" cy="0"/>
          </a:xfrm>
          <a:prstGeom prst="line">
            <a:avLst/>
          </a:prstGeom>
          <a:noFill/>
          <a:ln w="9525">
            <a:solidFill>
              <a:srgbClr val="8064A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5" name="直接连接符 22">
            <a:extLst>
              <a:ext uri="{FF2B5EF4-FFF2-40B4-BE49-F238E27FC236}">
                <a16:creationId xmlns:a16="http://schemas.microsoft.com/office/drawing/2014/main" id="{9111B082-BEFF-430B-975C-97107306A5C8}"/>
              </a:ext>
            </a:extLst>
          </p:cNvPr>
          <p:cNvSpPr>
            <a:spLocks noChangeShapeType="1"/>
          </p:cNvSpPr>
          <p:nvPr/>
        </p:nvSpPr>
        <p:spPr bwMode="auto">
          <a:xfrm>
            <a:off x="922338" y="1350963"/>
            <a:ext cx="573087" cy="0"/>
          </a:xfrm>
          <a:prstGeom prst="line">
            <a:avLst/>
          </a:prstGeom>
          <a:noFill/>
          <a:ln w="9525">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2" name="TextBox 23">
            <a:extLst>
              <a:ext uri="{FF2B5EF4-FFF2-40B4-BE49-F238E27FC236}">
                <a16:creationId xmlns:a16="http://schemas.microsoft.com/office/drawing/2014/main" id="{65CCAB04-5BE1-41B2-B6D1-9BD6172F6697}"/>
              </a:ext>
            </a:extLst>
          </p:cNvPr>
          <p:cNvSpPr>
            <a:spLocks noChangeArrowheads="1"/>
          </p:cNvSpPr>
          <p:nvPr/>
        </p:nvSpPr>
        <p:spPr bwMode="auto">
          <a:xfrm>
            <a:off x="2332038" y="1238250"/>
            <a:ext cx="927100" cy="195263"/>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latin typeface="微软雅黑" panose="020B0503020204020204" pitchFamily="34" charset="-122"/>
                <a:ea typeface="微软雅黑" panose="020B0503020204020204" pitchFamily="34" charset="-122"/>
              </a:rPr>
              <a:t>ADD YOUR TEXT</a:t>
            </a:r>
          </a:p>
        </p:txBody>
      </p:sp>
      <p:sp>
        <p:nvSpPr>
          <p:cNvPr id="19473" name="TextBox 24">
            <a:extLst>
              <a:ext uri="{FF2B5EF4-FFF2-40B4-BE49-F238E27FC236}">
                <a16:creationId xmlns:a16="http://schemas.microsoft.com/office/drawing/2014/main" id="{EADE4EBC-2EB3-4520-9DEF-9D019B3C18BE}"/>
              </a:ext>
            </a:extLst>
          </p:cNvPr>
          <p:cNvSpPr>
            <a:spLocks noChangeArrowheads="1"/>
          </p:cNvSpPr>
          <p:nvPr/>
        </p:nvSpPr>
        <p:spPr bwMode="auto">
          <a:xfrm>
            <a:off x="3170238" y="2170113"/>
            <a:ext cx="927100" cy="195262"/>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19474" name="TextBox 25">
            <a:extLst>
              <a:ext uri="{FF2B5EF4-FFF2-40B4-BE49-F238E27FC236}">
                <a16:creationId xmlns:a16="http://schemas.microsoft.com/office/drawing/2014/main" id="{A1AFB992-945E-4869-8B3B-4E4038841E97}"/>
              </a:ext>
            </a:extLst>
          </p:cNvPr>
          <p:cNvSpPr>
            <a:spLocks noChangeArrowheads="1"/>
          </p:cNvSpPr>
          <p:nvPr/>
        </p:nvSpPr>
        <p:spPr bwMode="auto">
          <a:xfrm>
            <a:off x="3001963" y="1644650"/>
            <a:ext cx="927100" cy="195263"/>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19475" name="TextBox 26">
            <a:extLst>
              <a:ext uri="{FF2B5EF4-FFF2-40B4-BE49-F238E27FC236}">
                <a16:creationId xmlns:a16="http://schemas.microsoft.com/office/drawing/2014/main" id="{CB72FE76-DB25-4C6B-A87A-41A31FF2128E}"/>
              </a:ext>
            </a:extLst>
          </p:cNvPr>
          <p:cNvSpPr>
            <a:spLocks noChangeArrowheads="1"/>
          </p:cNvSpPr>
          <p:nvPr/>
        </p:nvSpPr>
        <p:spPr bwMode="auto">
          <a:xfrm>
            <a:off x="2873375" y="2846388"/>
            <a:ext cx="925513" cy="193675"/>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19476" name="TextBox 27">
            <a:extLst>
              <a:ext uri="{FF2B5EF4-FFF2-40B4-BE49-F238E27FC236}">
                <a16:creationId xmlns:a16="http://schemas.microsoft.com/office/drawing/2014/main" id="{94074DA5-CEB8-4F73-86DD-524524E5A523}"/>
              </a:ext>
            </a:extLst>
          </p:cNvPr>
          <p:cNvSpPr>
            <a:spLocks noChangeArrowheads="1"/>
          </p:cNvSpPr>
          <p:nvPr/>
        </p:nvSpPr>
        <p:spPr bwMode="auto">
          <a:xfrm>
            <a:off x="1460500" y="3198813"/>
            <a:ext cx="925513" cy="195262"/>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19477" name="TextBox 28">
            <a:extLst>
              <a:ext uri="{FF2B5EF4-FFF2-40B4-BE49-F238E27FC236}">
                <a16:creationId xmlns:a16="http://schemas.microsoft.com/office/drawing/2014/main" id="{04918F0D-0735-46A5-ADF1-0E4CF4890466}"/>
              </a:ext>
            </a:extLst>
          </p:cNvPr>
          <p:cNvSpPr>
            <a:spLocks noChangeArrowheads="1"/>
          </p:cNvSpPr>
          <p:nvPr/>
        </p:nvSpPr>
        <p:spPr bwMode="auto">
          <a:xfrm>
            <a:off x="619125" y="2716213"/>
            <a:ext cx="925513" cy="195262"/>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19478" name="TextBox 29">
            <a:extLst>
              <a:ext uri="{FF2B5EF4-FFF2-40B4-BE49-F238E27FC236}">
                <a16:creationId xmlns:a16="http://schemas.microsoft.com/office/drawing/2014/main" id="{FCDF8A1A-6EC8-4261-89E9-BE3213276E9C}"/>
              </a:ext>
            </a:extLst>
          </p:cNvPr>
          <p:cNvSpPr>
            <a:spLocks noChangeArrowheads="1"/>
          </p:cNvSpPr>
          <p:nvPr/>
        </p:nvSpPr>
        <p:spPr bwMode="auto">
          <a:xfrm>
            <a:off x="379413" y="2024063"/>
            <a:ext cx="925512" cy="195262"/>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19479" name="TextBox 30">
            <a:extLst>
              <a:ext uri="{FF2B5EF4-FFF2-40B4-BE49-F238E27FC236}">
                <a16:creationId xmlns:a16="http://schemas.microsoft.com/office/drawing/2014/main" id="{F9BD7944-CEE6-4182-82D7-DD9061865292}"/>
              </a:ext>
            </a:extLst>
          </p:cNvPr>
          <p:cNvSpPr>
            <a:spLocks noChangeArrowheads="1"/>
          </p:cNvSpPr>
          <p:nvPr/>
        </p:nvSpPr>
        <p:spPr bwMode="auto">
          <a:xfrm>
            <a:off x="755650" y="1158875"/>
            <a:ext cx="925513" cy="195263"/>
          </a:xfrm>
          <a:prstGeom prst="rect">
            <a:avLst/>
          </a:prstGeom>
          <a:noFill/>
          <a:ln>
            <a:noFill/>
          </a:ln>
          <a:effectLst/>
        </p:spPr>
        <p:txBody>
          <a:bodyPr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667">
                <a:solidFill>
                  <a:schemeClr val="bg1"/>
                </a:solidFill>
                <a:ea typeface="微软雅黑" panose="020B0503020204020204" pitchFamily="34" charset="-122"/>
              </a:rPr>
              <a:t>ADD YOUR TEXT</a:t>
            </a:r>
          </a:p>
        </p:txBody>
      </p:sp>
      <p:sp>
        <p:nvSpPr>
          <p:cNvPr id="20504" name="直接连接符 31">
            <a:extLst>
              <a:ext uri="{FF2B5EF4-FFF2-40B4-BE49-F238E27FC236}">
                <a16:creationId xmlns:a16="http://schemas.microsoft.com/office/drawing/2014/main" id="{62EA3F87-E2DE-4520-AC39-FE15BEB66DBD}"/>
              </a:ext>
            </a:extLst>
          </p:cNvPr>
          <p:cNvSpPr>
            <a:spLocks noChangeShapeType="1"/>
          </p:cNvSpPr>
          <p:nvPr/>
        </p:nvSpPr>
        <p:spPr bwMode="auto">
          <a:xfrm flipV="1">
            <a:off x="1371600" y="2859088"/>
            <a:ext cx="409575" cy="50800"/>
          </a:xfrm>
          <a:prstGeom prst="line">
            <a:avLst/>
          </a:prstGeom>
          <a:noFill/>
          <a:ln w="6350">
            <a:solidFill>
              <a:srgbClr val="0070C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5" name="直接连接符 32">
            <a:extLst>
              <a:ext uri="{FF2B5EF4-FFF2-40B4-BE49-F238E27FC236}">
                <a16:creationId xmlns:a16="http://schemas.microsoft.com/office/drawing/2014/main" id="{68DE05B2-D8B3-41C0-A44B-27205B076E32}"/>
              </a:ext>
            </a:extLst>
          </p:cNvPr>
          <p:cNvSpPr>
            <a:spLocks noChangeShapeType="1"/>
          </p:cNvSpPr>
          <p:nvPr/>
        </p:nvSpPr>
        <p:spPr bwMode="auto">
          <a:xfrm flipV="1">
            <a:off x="2211388" y="3033713"/>
            <a:ext cx="142875" cy="357187"/>
          </a:xfrm>
          <a:prstGeom prst="line">
            <a:avLst/>
          </a:prstGeom>
          <a:noFill/>
          <a:ln w="6350">
            <a:solidFill>
              <a:srgbClr val="00B0F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6" name="直接连接符 33">
            <a:extLst>
              <a:ext uri="{FF2B5EF4-FFF2-40B4-BE49-F238E27FC236}">
                <a16:creationId xmlns:a16="http://schemas.microsoft.com/office/drawing/2014/main" id="{9AB5491E-9DD9-4A74-AE7E-C70A66779BDF}"/>
              </a:ext>
            </a:extLst>
          </p:cNvPr>
          <p:cNvSpPr>
            <a:spLocks noChangeShapeType="1"/>
          </p:cNvSpPr>
          <p:nvPr/>
        </p:nvSpPr>
        <p:spPr bwMode="auto">
          <a:xfrm>
            <a:off x="2844800" y="2776538"/>
            <a:ext cx="203200" cy="257175"/>
          </a:xfrm>
          <a:prstGeom prst="line">
            <a:avLst/>
          </a:prstGeom>
          <a:noFill/>
          <a:ln w="6350">
            <a:solidFill>
              <a:srgbClr val="00B05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3" name="AutoShape 35">
            <a:extLst>
              <a:ext uri="{FF2B5EF4-FFF2-40B4-BE49-F238E27FC236}">
                <a16:creationId xmlns:a16="http://schemas.microsoft.com/office/drawing/2014/main" id="{2A73D23B-DD81-49CB-A455-9D4356A5583E}"/>
              </a:ext>
            </a:extLst>
          </p:cNvPr>
          <p:cNvSpPr>
            <a:spLocks noChangeArrowheads="1"/>
          </p:cNvSpPr>
          <p:nvPr/>
        </p:nvSpPr>
        <p:spPr bwMode="auto">
          <a:xfrm>
            <a:off x="4314825" y="620713"/>
            <a:ext cx="998538"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19484" name="Text Box 36">
            <a:extLst>
              <a:ext uri="{FF2B5EF4-FFF2-40B4-BE49-F238E27FC236}">
                <a16:creationId xmlns:a16="http://schemas.microsoft.com/office/drawing/2014/main" id="{F4851807-6615-4281-8F32-B2FCC2727D03}"/>
              </a:ext>
            </a:extLst>
          </p:cNvPr>
          <p:cNvSpPr txBox="1">
            <a:spLocks noChangeArrowheads="1"/>
          </p:cNvSpPr>
          <p:nvPr/>
        </p:nvSpPr>
        <p:spPr bwMode="auto">
          <a:xfrm>
            <a:off x="4314825" y="1495425"/>
            <a:ext cx="2300288" cy="19399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2000">
              <a:solidFill>
                <a:srgbClr val="EAEAEA"/>
              </a:solidFill>
            </a:endParaRPr>
          </a:p>
        </p:txBody>
      </p:sp>
      <p:sp>
        <p:nvSpPr>
          <p:cNvPr id="20509" name="Line 37">
            <a:extLst>
              <a:ext uri="{FF2B5EF4-FFF2-40B4-BE49-F238E27FC236}">
                <a16:creationId xmlns:a16="http://schemas.microsoft.com/office/drawing/2014/main" id="{FBB31FCE-96B9-4AD0-8EAB-2C9A1D1AC1C0}"/>
              </a:ext>
            </a:extLst>
          </p:cNvPr>
          <p:cNvSpPr>
            <a:spLocks noChangeShapeType="1"/>
          </p:cNvSpPr>
          <p:nvPr/>
        </p:nvSpPr>
        <p:spPr bwMode="auto">
          <a:xfrm>
            <a:off x="4314825" y="1139825"/>
            <a:ext cx="2300288"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510" name="虚线箭头 46">
            <a:extLst>
              <a:ext uri="{FF2B5EF4-FFF2-40B4-BE49-F238E27FC236}">
                <a16:creationId xmlns:a16="http://schemas.microsoft.com/office/drawing/2014/main" id="{C3FAB6C5-FA4B-4C26-9948-42D2E6C41313}"/>
              </a:ext>
            </a:extLst>
          </p:cNvPr>
          <p:cNvSpPr>
            <a:spLocks/>
          </p:cNvSpPr>
          <p:nvPr/>
        </p:nvSpPr>
        <p:spPr bwMode="auto">
          <a:xfrm>
            <a:off x="6215063" y="620713"/>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1506" name="组合 48">
            <a:extLst>
              <a:ext uri="{FF2B5EF4-FFF2-40B4-BE49-F238E27FC236}">
                <a16:creationId xmlns:a16="http://schemas.microsoft.com/office/drawing/2014/main" id="{BED12C41-93FB-4A83-82C5-A73A24FBADA4}"/>
              </a:ext>
            </a:extLst>
          </p:cNvPr>
          <p:cNvGrpSpPr>
            <a:grpSpLocks/>
          </p:cNvGrpSpPr>
          <p:nvPr/>
        </p:nvGrpSpPr>
        <p:grpSpPr bwMode="auto">
          <a:xfrm>
            <a:off x="2576513" y="1782763"/>
            <a:ext cx="1797050" cy="1790700"/>
            <a:chOff x="0" y="0"/>
            <a:chExt cx="2882187" cy="2872142"/>
          </a:xfrm>
        </p:grpSpPr>
        <p:sp>
          <p:nvSpPr>
            <p:cNvPr id="12307" name="新月形 49">
              <a:extLst>
                <a:ext uri="{FF2B5EF4-FFF2-40B4-BE49-F238E27FC236}">
                  <a16:creationId xmlns:a16="http://schemas.microsoft.com/office/drawing/2014/main" id="{EDA19060-DBC5-4525-B1D7-F4C67509B9E1}"/>
                </a:ext>
              </a:extLst>
            </p:cNvPr>
            <p:cNvSpPr>
              <a:spLocks noChangeArrowheads="1"/>
            </p:cNvSpPr>
            <p:nvPr/>
          </p:nvSpPr>
          <p:spPr bwMode="auto">
            <a:xfrm rot="-848703">
              <a:off x="0" y="201151"/>
              <a:ext cx="1331610" cy="2663352"/>
            </a:xfrm>
            <a:prstGeom prst="moon">
              <a:avLst>
                <a:gd name="adj" fmla="val 15190"/>
              </a:avLst>
            </a:prstGeom>
            <a:gradFill rotWithShape="1">
              <a:gsLst>
                <a:gs pos="0">
                  <a:srgbClr val="00668B"/>
                </a:gs>
                <a:gs pos="17000">
                  <a:srgbClr val="00668B"/>
                </a:gs>
                <a:gs pos="56000">
                  <a:srgbClr val="0092C8"/>
                </a:gs>
                <a:gs pos="100000">
                  <a:srgbClr val="00B0F0"/>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12308" name="新月形 50">
              <a:extLst>
                <a:ext uri="{FF2B5EF4-FFF2-40B4-BE49-F238E27FC236}">
                  <a16:creationId xmlns:a16="http://schemas.microsoft.com/office/drawing/2014/main" id="{E2187569-1AD3-4DD4-9955-F43CAF0D369B}"/>
                </a:ext>
              </a:extLst>
            </p:cNvPr>
            <p:cNvSpPr>
              <a:spLocks noChangeArrowheads="1"/>
            </p:cNvSpPr>
            <p:nvPr/>
          </p:nvSpPr>
          <p:spPr bwMode="auto">
            <a:xfrm rot="4551297">
              <a:off x="681051" y="-665774"/>
              <a:ext cx="1331675" cy="2663222"/>
            </a:xfrm>
            <a:prstGeom prst="moon">
              <a:avLst>
                <a:gd name="adj" fmla="val 15190"/>
              </a:avLst>
            </a:prstGeom>
            <a:gradFill rotWithShape="1">
              <a:gsLst>
                <a:gs pos="0">
                  <a:srgbClr val="BE1247"/>
                </a:gs>
                <a:gs pos="26999">
                  <a:srgbClr val="D2144F"/>
                </a:gs>
                <a:gs pos="65999">
                  <a:srgbClr val="F87477"/>
                </a:gs>
                <a:gs pos="100000">
                  <a:srgbClr val="FA9496"/>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12309" name="新月形 51">
              <a:extLst>
                <a:ext uri="{FF2B5EF4-FFF2-40B4-BE49-F238E27FC236}">
                  <a16:creationId xmlns:a16="http://schemas.microsoft.com/office/drawing/2014/main" id="{5FC81F7D-E534-4AE9-B755-19821923B752}"/>
                </a:ext>
              </a:extLst>
            </p:cNvPr>
            <p:cNvSpPr>
              <a:spLocks noChangeArrowheads="1"/>
            </p:cNvSpPr>
            <p:nvPr/>
          </p:nvSpPr>
          <p:spPr bwMode="auto">
            <a:xfrm rot="9951297">
              <a:off x="1550575" y="17823"/>
              <a:ext cx="1331612" cy="2663352"/>
            </a:xfrm>
            <a:prstGeom prst="moon">
              <a:avLst>
                <a:gd name="adj" fmla="val 15190"/>
              </a:avLst>
            </a:prstGeom>
            <a:gradFill rotWithShape="1">
              <a:gsLst>
                <a:gs pos="0">
                  <a:srgbClr val="C73E01"/>
                </a:gs>
                <a:gs pos="26999">
                  <a:srgbClr val="FF7711"/>
                </a:gs>
                <a:gs pos="59000">
                  <a:srgbClr val="FFAA01"/>
                </a:gs>
                <a:gs pos="79999">
                  <a:srgbClr val="FFC000"/>
                </a:gs>
                <a:gs pos="100000">
                  <a:srgbClr val="FECE02"/>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12310" name="新月形 52">
              <a:extLst>
                <a:ext uri="{FF2B5EF4-FFF2-40B4-BE49-F238E27FC236}">
                  <a16:creationId xmlns:a16="http://schemas.microsoft.com/office/drawing/2014/main" id="{4E0D0B94-FAAA-4210-BD61-841BB0A06A81}"/>
                </a:ext>
              </a:extLst>
            </p:cNvPr>
            <p:cNvSpPr>
              <a:spLocks noChangeArrowheads="1"/>
            </p:cNvSpPr>
            <p:nvPr/>
          </p:nvSpPr>
          <p:spPr bwMode="auto">
            <a:xfrm rot="-6248703">
              <a:off x="879645" y="874693"/>
              <a:ext cx="1331677" cy="2663222"/>
            </a:xfrm>
            <a:prstGeom prst="moon">
              <a:avLst>
                <a:gd name="adj" fmla="val 15190"/>
              </a:avLst>
            </a:prstGeom>
            <a:gradFill rotWithShape="1">
              <a:gsLst>
                <a:gs pos="0">
                  <a:srgbClr val="119707"/>
                </a:gs>
                <a:gs pos="17999">
                  <a:srgbClr val="119707"/>
                </a:gs>
                <a:gs pos="67000">
                  <a:srgbClr val="8AD53F"/>
                </a:gs>
                <a:gs pos="100000">
                  <a:srgbClr val="BCEB6F"/>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grpSp>
      <p:sp>
        <p:nvSpPr>
          <p:cNvPr id="12291" name="TextBox 11">
            <a:extLst>
              <a:ext uri="{FF2B5EF4-FFF2-40B4-BE49-F238E27FC236}">
                <a16:creationId xmlns:a16="http://schemas.microsoft.com/office/drawing/2014/main" id="{1A75D4BC-A894-4A58-8F9E-DA501FA780F6}"/>
              </a:ext>
            </a:extLst>
          </p:cNvPr>
          <p:cNvSpPr>
            <a:spLocks noChangeArrowheads="1"/>
          </p:cNvSpPr>
          <p:nvPr/>
        </p:nvSpPr>
        <p:spPr bwMode="auto">
          <a:xfrm flipH="1">
            <a:off x="1360488" y="3082925"/>
            <a:ext cx="1216025" cy="19526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b="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21508" name="直接连接符 54">
            <a:extLst>
              <a:ext uri="{FF2B5EF4-FFF2-40B4-BE49-F238E27FC236}">
                <a16:creationId xmlns:a16="http://schemas.microsoft.com/office/drawing/2014/main" id="{992C97CC-C304-4C96-BDED-437E1550AF5B}"/>
              </a:ext>
            </a:extLst>
          </p:cNvPr>
          <p:cNvSpPr>
            <a:spLocks noChangeShapeType="1"/>
          </p:cNvSpPr>
          <p:nvPr/>
        </p:nvSpPr>
        <p:spPr bwMode="auto">
          <a:xfrm flipH="1">
            <a:off x="1273175" y="2317750"/>
            <a:ext cx="1411288" cy="0"/>
          </a:xfrm>
          <a:prstGeom prst="line">
            <a:avLst/>
          </a:prstGeom>
          <a:noFill/>
          <a:ln w="12700">
            <a:solidFill>
              <a:srgbClr val="005DDF"/>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09" name="直接连接符 55">
            <a:extLst>
              <a:ext uri="{FF2B5EF4-FFF2-40B4-BE49-F238E27FC236}">
                <a16:creationId xmlns:a16="http://schemas.microsoft.com/office/drawing/2014/main" id="{0ABB4544-D04A-4F72-BEB4-448DE7933225}"/>
              </a:ext>
            </a:extLst>
          </p:cNvPr>
          <p:cNvSpPr>
            <a:spLocks noChangeShapeType="1"/>
          </p:cNvSpPr>
          <p:nvPr/>
        </p:nvSpPr>
        <p:spPr bwMode="auto">
          <a:xfrm flipH="1">
            <a:off x="1273175" y="3346450"/>
            <a:ext cx="1647825" cy="0"/>
          </a:xfrm>
          <a:prstGeom prst="line">
            <a:avLst/>
          </a:prstGeom>
          <a:noFill/>
          <a:ln w="12700">
            <a:solidFill>
              <a:srgbClr val="119707"/>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0" name="直接连接符 56">
            <a:extLst>
              <a:ext uri="{FF2B5EF4-FFF2-40B4-BE49-F238E27FC236}">
                <a16:creationId xmlns:a16="http://schemas.microsoft.com/office/drawing/2014/main" id="{BAF21B00-C53E-4269-BCA7-0ECA2F476F05}"/>
              </a:ext>
            </a:extLst>
          </p:cNvPr>
          <p:cNvSpPr>
            <a:spLocks noChangeShapeType="1"/>
          </p:cNvSpPr>
          <p:nvPr/>
        </p:nvSpPr>
        <p:spPr bwMode="auto">
          <a:xfrm flipH="1">
            <a:off x="4011613" y="1974850"/>
            <a:ext cx="1768475" cy="0"/>
          </a:xfrm>
          <a:prstGeom prst="line">
            <a:avLst/>
          </a:prstGeom>
          <a:noFill/>
          <a:ln w="12700">
            <a:solidFill>
              <a:srgbClr val="BE1247"/>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1" name="直接连接符 57">
            <a:extLst>
              <a:ext uri="{FF2B5EF4-FFF2-40B4-BE49-F238E27FC236}">
                <a16:creationId xmlns:a16="http://schemas.microsoft.com/office/drawing/2014/main" id="{6055197C-C187-49B0-B32A-EC41241FCA38}"/>
              </a:ext>
            </a:extLst>
          </p:cNvPr>
          <p:cNvSpPr>
            <a:spLocks noChangeShapeType="1"/>
          </p:cNvSpPr>
          <p:nvPr/>
        </p:nvSpPr>
        <p:spPr bwMode="auto">
          <a:xfrm flipH="1">
            <a:off x="4243388" y="3082925"/>
            <a:ext cx="1535112" cy="0"/>
          </a:xfrm>
          <a:prstGeom prst="line">
            <a:avLst/>
          </a:prstGeom>
          <a:noFill/>
          <a:ln w="12700">
            <a:solidFill>
              <a:srgbClr val="C73E01"/>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6" name="TextBox 11">
            <a:extLst>
              <a:ext uri="{FF2B5EF4-FFF2-40B4-BE49-F238E27FC236}">
                <a16:creationId xmlns:a16="http://schemas.microsoft.com/office/drawing/2014/main" id="{648A7828-983D-47B1-A422-32A5FEFF5B13}"/>
              </a:ext>
            </a:extLst>
          </p:cNvPr>
          <p:cNvSpPr>
            <a:spLocks noChangeArrowheads="1"/>
          </p:cNvSpPr>
          <p:nvPr/>
        </p:nvSpPr>
        <p:spPr bwMode="auto">
          <a:xfrm flipH="1">
            <a:off x="1360488" y="2073275"/>
            <a:ext cx="1216025" cy="19367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b="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12297" name="TextBox 11">
            <a:extLst>
              <a:ext uri="{FF2B5EF4-FFF2-40B4-BE49-F238E27FC236}">
                <a16:creationId xmlns:a16="http://schemas.microsoft.com/office/drawing/2014/main" id="{EDA54AE5-42D0-44BC-9FE5-FF3E02C71A63}"/>
              </a:ext>
            </a:extLst>
          </p:cNvPr>
          <p:cNvSpPr>
            <a:spLocks noChangeArrowheads="1"/>
          </p:cNvSpPr>
          <p:nvPr/>
        </p:nvSpPr>
        <p:spPr bwMode="auto">
          <a:xfrm flipH="1">
            <a:off x="4845050" y="1731963"/>
            <a:ext cx="928688" cy="195262"/>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b="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12298" name="TextBox 11">
            <a:extLst>
              <a:ext uri="{FF2B5EF4-FFF2-40B4-BE49-F238E27FC236}">
                <a16:creationId xmlns:a16="http://schemas.microsoft.com/office/drawing/2014/main" id="{C6A306B1-AD8B-42E9-B324-7C28D666ECA5}"/>
              </a:ext>
            </a:extLst>
          </p:cNvPr>
          <p:cNvSpPr>
            <a:spLocks noChangeArrowheads="1"/>
          </p:cNvSpPr>
          <p:nvPr/>
        </p:nvSpPr>
        <p:spPr bwMode="auto">
          <a:xfrm flipH="1">
            <a:off x="4845050" y="2835275"/>
            <a:ext cx="989013" cy="19367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b="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21515" name="直接连接符 62">
            <a:extLst>
              <a:ext uri="{FF2B5EF4-FFF2-40B4-BE49-F238E27FC236}">
                <a16:creationId xmlns:a16="http://schemas.microsoft.com/office/drawing/2014/main" id="{6E7A9C40-2F08-4014-9486-862F5C1C6640}"/>
              </a:ext>
            </a:extLst>
          </p:cNvPr>
          <p:cNvSpPr>
            <a:spLocks noChangeShapeType="1"/>
          </p:cNvSpPr>
          <p:nvPr/>
        </p:nvSpPr>
        <p:spPr bwMode="auto">
          <a:xfrm flipH="1">
            <a:off x="1274763" y="2319338"/>
            <a:ext cx="1412875" cy="0"/>
          </a:xfrm>
          <a:prstGeom prst="line">
            <a:avLst/>
          </a:prstGeom>
          <a:noFill/>
          <a:ln w="12700">
            <a:solidFill>
              <a:srgbClr val="005DDF"/>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6" name="直接连接符 63">
            <a:extLst>
              <a:ext uri="{FF2B5EF4-FFF2-40B4-BE49-F238E27FC236}">
                <a16:creationId xmlns:a16="http://schemas.microsoft.com/office/drawing/2014/main" id="{36B9CC96-B9B0-4BA3-AA91-56E94808466F}"/>
              </a:ext>
            </a:extLst>
          </p:cNvPr>
          <p:cNvSpPr>
            <a:spLocks noChangeShapeType="1"/>
          </p:cNvSpPr>
          <p:nvPr/>
        </p:nvSpPr>
        <p:spPr bwMode="auto">
          <a:xfrm flipH="1">
            <a:off x="1276350" y="3348038"/>
            <a:ext cx="1647825" cy="1587"/>
          </a:xfrm>
          <a:prstGeom prst="line">
            <a:avLst/>
          </a:prstGeom>
          <a:noFill/>
          <a:ln w="12700">
            <a:solidFill>
              <a:srgbClr val="119707"/>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7" name="直接连接符 64">
            <a:extLst>
              <a:ext uri="{FF2B5EF4-FFF2-40B4-BE49-F238E27FC236}">
                <a16:creationId xmlns:a16="http://schemas.microsoft.com/office/drawing/2014/main" id="{B106E62C-2818-4B70-8F23-7E2FF6B3FCB1}"/>
              </a:ext>
            </a:extLst>
          </p:cNvPr>
          <p:cNvSpPr>
            <a:spLocks noChangeShapeType="1"/>
          </p:cNvSpPr>
          <p:nvPr/>
        </p:nvSpPr>
        <p:spPr bwMode="auto">
          <a:xfrm flipH="1">
            <a:off x="4016375" y="1978025"/>
            <a:ext cx="1770063" cy="0"/>
          </a:xfrm>
          <a:prstGeom prst="line">
            <a:avLst/>
          </a:prstGeom>
          <a:noFill/>
          <a:ln w="12700">
            <a:solidFill>
              <a:srgbClr val="BE1247"/>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8" name="直接连接符 65">
            <a:extLst>
              <a:ext uri="{FF2B5EF4-FFF2-40B4-BE49-F238E27FC236}">
                <a16:creationId xmlns:a16="http://schemas.microsoft.com/office/drawing/2014/main" id="{970A7636-A635-4226-B9FE-2063101313FB}"/>
              </a:ext>
            </a:extLst>
          </p:cNvPr>
          <p:cNvSpPr>
            <a:spLocks noChangeShapeType="1"/>
          </p:cNvSpPr>
          <p:nvPr/>
        </p:nvSpPr>
        <p:spPr bwMode="auto">
          <a:xfrm flipH="1">
            <a:off x="4249738" y="3087688"/>
            <a:ext cx="1531937" cy="0"/>
          </a:xfrm>
          <a:prstGeom prst="line">
            <a:avLst/>
          </a:prstGeom>
          <a:noFill/>
          <a:ln w="12700">
            <a:solidFill>
              <a:srgbClr val="C73E01"/>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3" name="AutoShape 19">
            <a:extLst>
              <a:ext uri="{FF2B5EF4-FFF2-40B4-BE49-F238E27FC236}">
                <a16:creationId xmlns:a16="http://schemas.microsoft.com/office/drawing/2014/main" id="{9B175FBB-D695-4EBF-B6BF-AA1AD7D123FD}"/>
              </a:ext>
            </a:extLst>
          </p:cNvPr>
          <p:cNvSpPr>
            <a:spLocks noChangeArrowheads="1"/>
          </p:cNvSpPr>
          <p:nvPr/>
        </p:nvSpPr>
        <p:spPr bwMode="auto">
          <a:xfrm>
            <a:off x="450850" y="204788"/>
            <a:ext cx="1000125"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prstClr val="black"/>
                </a:solidFill>
                <a:latin typeface="微软雅黑" panose="020B0503020204020204" pitchFamily="34" charset="-122"/>
                <a:ea typeface="微软雅黑" panose="020B0503020204020204" pitchFamily="34" charset="-122"/>
              </a:rPr>
              <a:t>ADD YOUR TEXT</a:t>
            </a:r>
          </a:p>
        </p:txBody>
      </p:sp>
      <p:sp>
        <p:nvSpPr>
          <p:cNvPr id="12304" name="Text Box 20">
            <a:extLst>
              <a:ext uri="{FF2B5EF4-FFF2-40B4-BE49-F238E27FC236}">
                <a16:creationId xmlns:a16="http://schemas.microsoft.com/office/drawing/2014/main" id="{1474BD40-D173-46E7-B454-5A6327AEF290}"/>
              </a:ext>
            </a:extLst>
          </p:cNvPr>
          <p:cNvSpPr txBox="1">
            <a:spLocks noChangeArrowheads="1"/>
          </p:cNvSpPr>
          <p:nvPr/>
        </p:nvSpPr>
        <p:spPr bwMode="auto">
          <a:xfrm>
            <a:off x="450850" y="793750"/>
            <a:ext cx="6211888"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p>
        </p:txBody>
      </p:sp>
      <p:sp>
        <p:nvSpPr>
          <p:cNvPr id="21521" name="Line 21">
            <a:extLst>
              <a:ext uri="{FF2B5EF4-FFF2-40B4-BE49-F238E27FC236}">
                <a16:creationId xmlns:a16="http://schemas.microsoft.com/office/drawing/2014/main" id="{C7C16957-636E-4684-8AC3-D34948822E2B}"/>
              </a:ext>
            </a:extLst>
          </p:cNvPr>
          <p:cNvSpPr>
            <a:spLocks noChangeShapeType="1"/>
          </p:cNvSpPr>
          <p:nvPr/>
        </p:nvSpPr>
        <p:spPr bwMode="auto">
          <a:xfrm>
            <a:off x="450850" y="592138"/>
            <a:ext cx="2773363"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522" name="虚线箭头 46">
            <a:extLst>
              <a:ext uri="{FF2B5EF4-FFF2-40B4-BE49-F238E27FC236}">
                <a16:creationId xmlns:a16="http://schemas.microsoft.com/office/drawing/2014/main" id="{C602CB3B-F9B7-4FD0-9061-5DB038045589}"/>
              </a:ext>
            </a:extLst>
          </p:cNvPr>
          <p:cNvSpPr>
            <a:spLocks/>
          </p:cNvSpPr>
          <p:nvPr/>
        </p:nvSpPr>
        <p:spPr bwMode="auto">
          <a:xfrm>
            <a:off x="2824163" y="2047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C77045EB-E8E5-4219-97FF-06C69E87781A}"/>
              </a:ext>
            </a:extLst>
          </p:cNvPr>
          <p:cNvSpPr>
            <a:spLocks noChangeArrowheads="1"/>
          </p:cNvSpPr>
          <p:nvPr/>
        </p:nvSpPr>
        <p:spPr bwMode="auto">
          <a:xfrm>
            <a:off x="1" y="-222272"/>
            <a:ext cx="3714934" cy="4445221"/>
          </a:xfrm>
          <a:prstGeom prst="flowChartProcess">
            <a:avLst/>
          </a:prstGeom>
          <a:blipFill dpi="0" rotWithShape="0">
            <a:blip r:embed="rId3"/>
            <a:srcRect/>
            <a:stretch>
              <a:fillRect r="-91453"/>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15365" name="AutoShape 3">
            <a:extLst>
              <a:ext uri="{FF2B5EF4-FFF2-40B4-BE49-F238E27FC236}">
                <a16:creationId xmlns:a16="http://schemas.microsoft.com/office/drawing/2014/main" id="{8623D25E-DAF9-4219-8802-AAC696A76798}"/>
              </a:ext>
            </a:extLst>
          </p:cNvPr>
          <p:cNvSpPr>
            <a:spLocks noChangeArrowheads="1"/>
          </p:cNvSpPr>
          <p:nvPr/>
        </p:nvSpPr>
        <p:spPr bwMode="auto">
          <a:xfrm>
            <a:off x="3954463" y="1319213"/>
            <a:ext cx="9985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15366" name="Text Box 4">
            <a:extLst>
              <a:ext uri="{FF2B5EF4-FFF2-40B4-BE49-F238E27FC236}">
                <a16:creationId xmlns:a16="http://schemas.microsoft.com/office/drawing/2014/main" id="{81BCEA61-95B0-430A-905D-9526EC0084FA}"/>
              </a:ext>
            </a:extLst>
          </p:cNvPr>
          <p:cNvSpPr txBox="1">
            <a:spLocks noChangeArrowheads="1"/>
          </p:cNvSpPr>
          <p:nvPr/>
        </p:nvSpPr>
        <p:spPr bwMode="auto">
          <a:xfrm>
            <a:off x="3954463" y="1593850"/>
            <a:ext cx="2624137"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15367" name="AutoShape 5">
            <a:extLst>
              <a:ext uri="{FF2B5EF4-FFF2-40B4-BE49-F238E27FC236}">
                <a16:creationId xmlns:a16="http://schemas.microsoft.com/office/drawing/2014/main" id="{78E5B573-58B1-413F-9FB1-00D896B9A3A9}"/>
              </a:ext>
            </a:extLst>
          </p:cNvPr>
          <p:cNvSpPr>
            <a:spLocks noChangeArrowheads="1"/>
          </p:cNvSpPr>
          <p:nvPr/>
        </p:nvSpPr>
        <p:spPr bwMode="auto">
          <a:xfrm>
            <a:off x="3954463" y="2278063"/>
            <a:ext cx="998537" cy="233362"/>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15368" name="Text Box 6">
            <a:extLst>
              <a:ext uri="{FF2B5EF4-FFF2-40B4-BE49-F238E27FC236}">
                <a16:creationId xmlns:a16="http://schemas.microsoft.com/office/drawing/2014/main" id="{5735AD62-D99F-499E-8D00-823EA1F815E5}"/>
              </a:ext>
            </a:extLst>
          </p:cNvPr>
          <p:cNvSpPr txBox="1">
            <a:spLocks noChangeArrowheads="1"/>
          </p:cNvSpPr>
          <p:nvPr/>
        </p:nvSpPr>
        <p:spPr bwMode="auto">
          <a:xfrm>
            <a:off x="3954463" y="2551113"/>
            <a:ext cx="2624137" cy="5032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15369" name="AutoShape 7">
            <a:extLst>
              <a:ext uri="{FF2B5EF4-FFF2-40B4-BE49-F238E27FC236}">
                <a16:creationId xmlns:a16="http://schemas.microsoft.com/office/drawing/2014/main" id="{56C34627-C198-4923-BF45-49DCA319B65C}"/>
              </a:ext>
            </a:extLst>
          </p:cNvPr>
          <p:cNvSpPr>
            <a:spLocks noChangeArrowheads="1"/>
          </p:cNvSpPr>
          <p:nvPr/>
        </p:nvSpPr>
        <p:spPr bwMode="auto">
          <a:xfrm>
            <a:off x="3954463" y="3282950"/>
            <a:ext cx="9985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15370" name="Text Box 8">
            <a:extLst>
              <a:ext uri="{FF2B5EF4-FFF2-40B4-BE49-F238E27FC236}">
                <a16:creationId xmlns:a16="http://schemas.microsoft.com/office/drawing/2014/main" id="{A5244479-1179-468F-A48D-E2659E1121A6}"/>
              </a:ext>
            </a:extLst>
          </p:cNvPr>
          <p:cNvSpPr txBox="1">
            <a:spLocks noChangeArrowheads="1"/>
          </p:cNvSpPr>
          <p:nvPr/>
        </p:nvSpPr>
        <p:spPr bwMode="auto">
          <a:xfrm>
            <a:off x="3954463" y="3557588"/>
            <a:ext cx="2624137" cy="5032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22539" name="Line 9">
            <a:extLst>
              <a:ext uri="{FF2B5EF4-FFF2-40B4-BE49-F238E27FC236}">
                <a16:creationId xmlns:a16="http://schemas.microsoft.com/office/drawing/2014/main" id="{B163E3DB-1962-4FC2-BF00-4BD4C4401DD2}"/>
              </a:ext>
            </a:extLst>
          </p:cNvPr>
          <p:cNvSpPr>
            <a:spLocks noChangeShapeType="1"/>
          </p:cNvSpPr>
          <p:nvPr/>
        </p:nvSpPr>
        <p:spPr bwMode="auto">
          <a:xfrm>
            <a:off x="3954463" y="925513"/>
            <a:ext cx="2624137" cy="1587"/>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540" name="虚线箭头 46">
            <a:extLst>
              <a:ext uri="{FF2B5EF4-FFF2-40B4-BE49-F238E27FC236}">
                <a16:creationId xmlns:a16="http://schemas.microsoft.com/office/drawing/2014/main" id="{66D26AB4-88B0-4D5C-A6C1-4872C973B17E}"/>
              </a:ext>
            </a:extLst>
          </p:cNvPr>
          <p:cNvSpPr>
            <a:spLocks/>
          </p:cNvSpPr>
          <p:nvPr/>
        </p:nvSpPr>
        <p:spPr bwMode="auto">
          <a:xfrm>
            <a:off x="3954463" y="493713"/>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椭圆 83">
            <a:extLst>
              <a:ext uri="{FF2B5EF4-FFF2-40B4-BE49-F238E27FC236}">
                <a16:creationId xmlns:a16="http://schemas.microsoft.com/office/drawing/2014/main" id="{6252C68E-5021-496F-8403-44BAA4939BE5}"/>
              </a:ext>
            </a:extLst>
          </p:cNvPr>
          <p:cNvSpPr>
            <a:spLocks noChangeArrowheads="1"/>
          </p:cNvSpPr>
          <p:nvPr/>
        </p:nvSpPr>
        <p:spPr bwMode="auto">
          <a:xfrm>
            <a:off x="2227263" y="3027363"/>
            <a:ext cx="74612" cy="73025"/>
          </a:xfrm>
          <a:prstGeom prst="ellipse">
            <a:avLst/>
          </a:prstGeom>
          <a:noFill/>
          <a:ln w="38100">
            <a:solidFill>
              <a:srgbClr val="8BAB00"/>
            </a:solidFill>
            <a:round/>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55" name="直接连接符 84">
            <a:extLst>
              <a:ext uri="{FF2B5EF4-FFF2-40B4-BE49-F238E27FC236}">
                <a16:creationId xmlns:a16="http://schemas.microsoft.com/office/drawing/2014/main" id="{A6079521-C0A2-46F8-B43E-9F71B0599349}"/>
              </a:ext>
            </a:extLst>
          </p:cNvPr>
          <p:cNvSpPr>
            <a:spLocks noChangeShapeType="1"/>
          </p:cNvSpPr>
          <p:nvPr/>
        </p:nvSpPr>
        <p:spPr bwMode="auto">
          <a:xfrm flipV="1">
            <a:off x="2265363" y="2087563"/>
            <a:ext cx="0" cy="939800"/>
          </a:xfrm>
          <a:prstGeom prst="line">
            <a:avLst/>
          </a:prstGeom>
          <a:noFill/>
          <a:ln w="38100">
            <a:solidFill>
              <a:srgbClr val="8BAB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388" name="椭圆 86">
            <a:extLst>
              <a:ext uri="{FF2B5EF4-FFF2-40B4-BE49-F238E27FC236}">
                <a16:creationId xmlns:a16="http://schemas.microsoft.com/office/drawing/2014/main" id="{1C51A10D-AE0A-49C8-B7F9-04B22C8E8C45}"/>
              </a:ext>
            </a:extLst>
          </p:cNvPr>
          <p:cNvSpPr>
            <a:spLocks noChangeArrowheads="1"/>
          </p:cNvSpPr>
          <p:nvPr/>
        </p:nvSpPr>
        <p:spPr bwMode="auto">
          <a:xfrm>
            <a:off x="2066925" y="1654175"/>
            <a:ext cx="395288" cy="395288"/>
          </a:xfrm>
          <a:prstGeom prst="ellipse">
            <a:avLst/>
          </a:prstGeom>
          <a:solidFill>
            <a:srgbClr val="8BAB00"/>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57" name="文本框 20">
            <a:extLst>
              <a:ext uri="{FF2B5EF4-FFF2-40B4-BE49-F238E27FC236}">
                <a16:creationId xmlns:a16="http://schemas.microsoft.com/office/drawing/2014/main" id="{0207E788-2BDB-4111-B79E-38EA77620E1E}"/>
              </a:ext>
            </a:extLst>
          </p:cNvPr>
          <p:cNvSpPr>
            <a:spLocks noChangeArrowheads="1"/>
          </p:cNvSpPr>
          <p:nvPr/>
        </p:nvSpPr>
        <p:spPr bwMode="auto">
          <a:xfrm>
            <a:off x="2049463" y="1720850"/>
            <a:ext cx="449262"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1000">
                <a:solidFill>
                  <a:schemeClr val="bg1"/>
                </a:solidFill>
                <a:latin typeface="微软雅黑" panose="020B0503020204020204" pitchFamily="34" charset="-122"/>
                <a:ea typeface="微软雅黑" panose="020B0503020204020204" pitchFamily="34" charset="-122"/>
                <a:sym typeface="Arial Unicode MS" pitchFamily="34" charset="-122"/>
              </a:rPr>
              <a:t>28%</a:t>
            </a:r>
          </a:p>
        </p:txBody>
      </p:sp>
      <p:sp>
        <p:nvSpPr>
          <p:cNvPr id="16390" name="文本框 35">
            <a:extLst>
              <a:ext uri="{FF2B5EF4-FFF2-40B4-BE49-F238E27FC236}">
                <a16:creationId xmlns:a16="http://schemas.microsoft.com/office/drawing/2014/main" id="{B8A521C2-AC97-432B-9537-FBB88E24E11D}"/>
              </a:ext>
            </a:extLst>
          </p:cNvPr>
          <p:cNvSpPr>
            <a:spLocks noChangeArrowheads="1"/>
          </p:cNvSpPr>
          <p:nvPr/>
        </p:nvSpPr>
        <p:spPr bwMode="auto">
          <a:xfrm>
            <a:off x="1154113" y="1050925"/>
            <a:ext cx="303212" cy="81121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defRPr/>
            </a:pPr>
            <a:r>
              <a:rPr lang="zh-CN" altLang="en-US" sz="667">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endParaRPr lang="zh-CN" altLang="en-US" sz="2000"/>
          </a:p>
        </p:txBody>
      </p:sp>
      <p:sp>
        <p:nvSpPr>
          <p:cNvPr id="16391" name="椭圆 76">
            <a:extLst>
              <a:ext uri="{FF2B5EF4-FFF2-40B4-BE49-F238E27FC236}">
                <a16:creationId xmlns:a16="http://schemas.microsoft.com/office/drawing/2014/main" id="{C4CC59F2-D079-49AE-9706-742B7F6CEC33}"/>
              </a:ext>
            </a:extLst>
          </p:cNvPr>
          <p:cNvSpPr>
            <a:spLocks noChangeArrowheads="1"/>
          </p:cNvSpPr>
          <p:nvPr/>
        </p:nvSpPr>
        <p:spPr bwMode="auto">
          <a:xfrm>
            <a:off x="2695575" y="2946400"/>
            <a:ext cx="76200" cy="73025"/>
          </a:xfrm>
          <a:prstGeom prst="ellipse">
            <a:avLst/>
          </a:prstGeom>
          <a:noFill/>
          <a:ln w="38100">
            <a:solidFill>
              <a:srgbClr val="A5A5A5"/>
            </a:solidFill>
            <a:round/>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60" name="直接连接符 77">
            <a:extLst>
              <a:ext uri="{FF2B5EF4-FFF2-40B4-BE49-F238E27FC236}">
                <a16:creationId xmlns:a16="http://schemas.microsoft.com/office/drawing/2014/main" id="{EB356935-91AB-4C65-93EF-5504CA36A8A4}"/>
              </a:ext>
            </a:extLst>
          </p:cNvPr>
          <p:cNvSpPr>
            <a:spLocks noChangeShapeType="1"/>
          </p:cNvSpPr>
          <p:nvPr/>
        </p:nvSpPr>
        <p:spPr bwMode="auto">
          <a:xfrm flipV="1">
            <a:off x="2733675" y="2078038"/>
            <a:ext cx="0" cy="868362"/>
          </a:xfrm>
          <a:prstGeom prst="line">
            <a:avLst/>
          </a:prstGeom>
          <a:noFill/>
          <a:ln w="38100">
            <a:solidFill>
              <a:srgbClr val="A5A5A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393" name="椭圆 79">
            <a:extLst>
              <a:ext uri="{FF2B5EF4-FFF2-40B4-BE49-F238E27FC236}">
                <a16:creationId xmlns:a16="http://schemas.microsoft.com/office/drawing/2014/main" id="{8EB82F9C-7D82-4AA3-BA67-1583DD729101}"/>
              </a:ext>
            </a:extLst>
          </p:cNvPr>
          <p:cNvSpPr>
            <a:spLocks noChangeArrowheads="1"/>
          </p:cNvSpPr>
          <p:nvPr/>
        </p:nvSpPr>
        <p:spPr bwMode="auto">
          <a:xfrm>
            <a:off x="2536825" y="1654175"/>
            <a:ext cx="393700" cy="395288"/>
          </a:xfrm>
          <a:prstGeom prst="ellipse">
            <a:avLst/>
          </a:prstGeom>
          <a:solidFill>
            <a:srgbClr val="A5A5A5"/>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62" name="文本框 38">
            <a:extLst>
              <a:ext uri="{FF2B5EF4-FFF2-40B4-BE49-F238E27FC236}">
                <a16:creationId xmlns:a16="http://schemas.microsoft.com/office/drawing/2014/main" id="{9A71E7DD-F56D-4586-A437-44AD1D19A74C}"/>
              </a:ext>
            </a:extLst>
          </p:cNvPr>
          <p:cNvSpPr>
            <a:spLocks noChangeArrowheads="1"/>
          </p:cNvSpPr>
          <p:nvPr/>
        </p:nvSpPr>
        <p:spPr bwMode="auto">
          <a:xfrm>
            <a:off x="2517775" y="1720850"/>
            <a:ext cx="449263"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1000">
                <a:solidFill>
                  <a:schemeClr val="bg1"/>
                </a:solidFill>
                <a:latin typeface="微软雅黑" panose="020B0503020204020204" pitchFamily="34" charset="-122"/>
                <a:ea typeface="微软雅黑" panose="020B0503020204020204" pitchFamily="34" charset="-122"/>
                <a:sym typeface="Arial Unicode MS" pitchFamily="34" charset="-122"/>
              </a:rPr>
              <a:t>38%</a:t>
            </a:r>
          </a:p>
        </p:txBody>
      </p:sp>
      <p:sp>
        <p:nvSpPr>
          <p:cNvPr id="16395" name="椭圆 72">
            <a:extLst>
              <a:ext uri="{FF2B5EF4-FFF2-40B4-BE49-F238E27FC236}">
                <a16:creationId xmlns:a16="http://schemas.microsoft.com/office/drawing/2014/main" id="{1C6BE8FC-BC67-40C2-A1AB-D5DC85144856}"/>
              </a:ext>
            </a:extLst>
          </p:cNvPr>
          <p:cNvSpPr>
            <a:spLocks noChangeArrowheads="1"/>
          </p:cNvSpPr>
          <p:nvPr/>
        </p:nvSpPr>
        <p:spPr bwMode="auto">
          <a:xfrm>
            <a:off x="3163888" y="2454275"/>
            <a:ext cx="74612" cy="73025"/>
          </a:xfrm>
          <a:prstGeom prst="ellipse">
            <a:avLst/>
          </a:prstGeom>
          <a:noFill/>
          <a:ln w="38100">
            <a:solidFill>
              <a:srgbClr val="666666"/>
            </a:solidFill>
            <a:round/>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64" name="直接连接符 73">
            <a:extLst>
              <a:ext uri="{FF2B5EF4-FFF2-40B4-BE49-F238E27FC236}">
                <a16:creationId xmlns:a16="http://schemas.microsoft.com/office/drawing/2014/main" id="{A46D7351-3471-45AF-B599-57275E17E273}"/>
              </a:ext>
            </a:extLst>
          </p:cNvPr>
          <p:cNvSpPr>
            <a:spLocks noChangeShapeType="1"/>
          </p:cNvSpPr>
          <p:nvPr/>
        </p:nvSpPr>
        <p:spPr bwMode="auto">
          <a:xfrm flipV="1">
            <a:off x="3201988" y="2076450"/>
            <a:ext cx="0" cy="376238"/>
          </a:xfrm>
          <a:prstGeom prst="line">
            <a:avLst/>
          </a:prstGeom>
          <a:noFill/>
          <a:ln w="381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397" name="椭圆 75">
            <a:extLst>
              <a:ext uri="{FF2B5EF4-FFF2-40B4-BE49-F238E27FC236}">
                <a16:creationId xmlns:a16="http://schemas.microsoft.com/office/drawing/2014/main" id="{3135EB4C-203E-47C5-BE10-9F9A1ECD635A}"/>
              </a:ext>
            </a:extLst>
          </p:cNvPr>
          <p:cNvSpPr>
            <a:spLocks noChangeArrowheads="1"/>
          </p:cNvSpPr>
          <p:nvPr/>
        </p:nvSpPr>
        <p:spPr bwMode="auto">
          <a:xfrm>
            <a:off x="3003550" y="1654175"/>
            <a:ext cx="395288" cy="395288"/>
          </a:xfrm>
          <a:prstGeom prst="ellipse">
            <a:avLst/>
          </a:prstGeom>
          <a:solidFill>
            <a:srgbClr val="666666"/>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66" name="文本框 45">
            <a:extLst>
              <a:ext uri="{FF2B5EF4-FFF2-40B4-BE49-F238E27FC236}">
                <a16:creationId xmlns:a16="http://schemas.microsoft.com/office/drawing/2014/main" id="{F5527FE8-7B10-4B13-BCB2-AF24331CD72E}"/>
              </a:ext>
            </a:extLst>
          </p:cNvPr>
          <p:cNvSpPr>
            <a:spLocks noChangeArrowheads="1"/>
          </p:cNvSpPr>
          <p:nvPr/>
        </p:nvSpPr>
        <p:spPr bwMode="auto">
          <a:xfrm>
            <a:off x="2986088" y="1720850"/>
            <a:ext cx="449262"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1000">
                <a:solidFill>
                  <a:schemeClr val="bg1"/>
                </a:solidFill>
                <a:latin typeface="微软雅黑" panose="020B0503020204020204" pitchFamily="34" charset="-122"/>
                <a:ea typeface="微软雅黑" panose="020B0503020204020204" pitchFamily="34" charset="-122"/>
                <a:sym typeface="Arial Unicode MS" pitchFamily="34" charset="-122"/>
              </a:rPr>
              <a:t>46%</a:t>
            </a:r>
          </a:p>
        </p:txBody>
      </p:sp>
      <p:sp>
        <p:nvSpPr>
          <p:cNvPr id="16399" name="椭圆 66">
            <a:extLst>
              <a:ext uri="{FF2B5EF4-FFF2-40B4-BE49-F238E27FC236}">
                <a16:creationId xmlns:a16="http://schemas.microsoft.com/office/drawing/2014/main" id="{B190F542-4393-4F49-97D5-FBD3AC296A58}"/>
              </a:ext>
            </a:extLst>
          </p:cNvPr>
          <p:cNvSpPr>
            <a:spLocks noChangeArrowheads="1"/>
          </p:cNvSpPr>
          <p:nvPr/>
        </p:nvSpPr>
        <p:spPr bwMode="auto">
          <a:xfrm>
            <a:off x="1598613" y="2763838"/>
            <a:ext cx="74612" cy="74612"/>
          </a:xfrm>
          <a:prstGeom prst="ellipse">
            <a:avLst/>
          </a:prstGeom>
          <a:noFill/>
          <a:ln w="38100">
            <a:solidFill>
              <a:srgbClr val="FF9300"/>
            </a:solidFill>
            <a:round/>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68" name="直接连接符 67">
            <a:extLst>
              <a:ext uri="{FF2B5EF4-FFF2-40B4-BE49-F238E27FC236}">
                <a16:creationId xmlns:a16="http://schemas.microsoft.com/office/drawing/2014/main" id="{311A3D05-0F30-4DD5-9BE7-B1DD82A0773E}"/>
              </a:ext>
            </a:extLst>
          </p:cNvPr>
          <p:cNvSpPr>
            <a:spLocks noChangeShapeType="1"/>
          </p:cNvSpPr>
          <p:nvPr/>
        </p:nvSpPr>
        <p:spPr bwMode="auto">
          <a:xfrm flipV="1">
            <a:off x="1795463" y="2076450"/>
            <a:ext cx="0" cy="563563"/>
          </a:xfrm>
          <a:prstGeom prst="line">
            <a:avLst/>
          </a:prstGeom>
          <a:noFill/>
          <a:ln w="38100">
            <a:solidFill>
              <a:srgbClr val="FF9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1" name="椭圆 69">
            <a:extLst>
              <a:ext uri="{FF2B5EF4-FFF2-40B4-BE49-F238E27FC236}">
                <a16:creationId xmlns:a16="http://schemas.microsoft.com/office/drawing/2014/main" id="{BF5ECE88-F744-4B6A-9677-2A898A39DDA8}"/>
              </a:ext>
            </a:extLst>
          </p:cNvPr>
          <p:cNvSpPr>
            <a:spLocks noChangeArrowheads="1"/>
          </p:cNvSpPr>
          <p:nvPr/>
        </p:nvSpPr>
        <p:spPr bwMode="auto">
          <a:xfrm>
            <a:off x="1598613" y="1654175"/>
            <a:ext cx="395287" cy="395288"/>
          </a:xfrm>
          <a:prstGeom prst="ellipse">
            <a:avLst/>
          </a:prstGeom>
          <a:solidFill>
            <a:srgbClr val="FF9300"/>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778">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70" name="文本框 52">
            <a:extLst>
              <a:ext uri="{FF2B5EF4-FFF2-40B4-BE49-F238E27FC236}">
                <a16:creationId xmlns:a16="http://schemas.microsoft.com/office/drawing/2014/main" id="{0BF72286-5F5A-4FFE-8588-4B641A6C5330}"/>
              </a:ext>
            </a:extLst>
          </p:cNvPr>
          <p:cNvSpPr>
            <a:spLocks noChangeArrowheads="1"/>
          </p:cNvSpPr>
          <p:nvPr/>
        </p:nvSpPr>
        <p:spPr bwMode="auto">
          <a:xfrm>
            <a:off x="1581150" y="1720850"/>
            <a:ext cx="373063"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1000">
                <a:solidFill>
                  <a:schemeClr val="bg1"/>
                </a:solidFill>
                <a:latin typeface="微软雅黑" panose="020B0503020204020204" pitchFamily="34" charset="-122"/>
                <a:ea typeface="微软雅黑" panose="020B0503020204020204" pitchFamily="34" charset="-122"/>
                <a:sym typeface="Arial Unicode MS" pitchFamily="34" charset="-122"/>
              </a:rPr>
              <a:t>9%</a:t>
            </a:r>
          </a:p>
        </p:txBody>
      </p:sp>
      <p:sp>
        <p:nvSpPr>
          <p:cNvPr id="23571" name="直接连接符 63">
            <a:extLst>
              <a:ext uri="{FF2B5EF4-FFF2-40B4-BE49-F238E27FC236}">
                <a16:creationId xmlns:a16="http://schemas.microsoft.com/office/drawing/2014/main" id="{33110BF3-2000-48EA-964A-F0939F51297F}"/>
              </a:ext>
            </a:extLst>
          </p:cNvPr>
          <p:cNvSpPr>
            <a:spLocks noChangeShapeType="1"/>
          </p:cNvSpPr>
          <p:nvPr/>
        </p:nvSpPr>
        <p:spPr bwMode="auto">
          <a:xfrm flipH="1">
            <a:off x="1663700" y="2632075"/>
            <a:ext cx="134938" cy="142875"/>
          </a:xfrm>
          <a:prstGeom prst="line">
            <a:avLst/>
          </a:prstGeom>
          <a:noFill/>
          <a:ln w="38100">
            <a:solidFill>
              <a:srgbClr val="FF9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2" name="任意多边形 88">
            <a:extLst>
              <a:ext uri="{FF2B5EF4-FFF2-40B4-BE49-F238E27FC236}">
                <a16:creationId xmlns:a16="http://schemas.microsoft.com/office/drawing/2014/main" id="{249CC7F7-8711-4B12-99B4-46B949740FDE}"/>
              </a:ext>
            </a:extLst>
          </p:cNvPr>
          <p:cNvSpPr>
            <a:spLocks noChangeArrowheads="1"/>
          </p:cNvSpPr>
          <p:nvPr/>
        </p:nvSpPr>
        <p:spPr bwMode="auto">
          <a:xfrm>
            <a:off x="6238875" y="1603375"/>
            <a:ext cx="74613" cy="354013"/>
          </a:xfrm>
          <a:custGeom>
            <a:avLst/>
            <a:gdLst>
              <a:gd name="T0" fmla="*/ 321 w 139685"/>
              <a:gd name="T1" fmla="*/ 465 h 680005"/>
              <a:gd name="T2" fmla="*/ 587 w 139685"/>
              <a:gd name="T3" fmla="*/ 465 h 680005"/>
              <a:gd name="T4" fmla="*/ 656 w 139685"/>
              <a:gd name="T5" fmla="*/ 465 h 680005"/>
              <a:gd name="T6" fmla="*/ 656 w 139685"/>
              <a:gd name="T7" fmla="*/ 1593 h 680005"/>
              <a:gd name="T8" fmla="*/ 655 w 139685"/>
              <a:gd name="T9" fmla="*/ 1593 h 680005"/>
              <a:gd name="T10" fmla="*/ 585 w 139685"/>
              <a:gd name="T11" fmla="*/ 1593 h 680005"/>
              <a:gd name="T12" fmla="*/ 585 w 139685"/>
              <a:gd name="T13" fmla="*/ 2566 h 680005"/>
              <a:gd name="T14" fmla="*/ 448 w 139685"/>
              <a:gd name="T15" fmla="*/ 2691 h 680005"/>
              <a:gd name="T16" fmla="*/ 298 w 139685"/>
              <a:gd name="T17" fmla="*/ 2566 h 680005"/>
              <a:gd name="T18" fmla="*/ 298 w 139685"/>
              <a:gd name="T19" fmla="*/ 1468 h 680005"/>
              <a:gd name="T20" fmla="*/ 298 w 139685"/>
              <a:gd name="T21" fmla="*/ 1438 h 680005"/>
              <a:gd name="T22" fmla="*/ 298 w 139685"/>
              <a:gd name="T23" fmla="*/ 831 h 680005"/>
              <a:gd name="T24" fmla="*/ 207 w 139685"/>
              <a:gd name="T25" fmla="*/ 831 h 680005"/>
              <a:gd name="T26" fmla="*/ 207 w 139685"/>
              <a:gd name="T27" fmla="*/ 1468 h 680005"/>
              <a:gd name="T28" fmla="*/ 103 w 139685"/>
              <a:gd name="T29" fmla="*/ 1554 h 680005"/>
              <a:gd name="T30" fmla="*/ 0 w 139685"/>
              <a:gd name="T31" fmla="*/ 1468 h 680005"/>
              <a:gd name="T32" fmla="*/ 0 w 139685"/>
              <a:gd name="T33" fmla="*/ 726 h 680005"/>
              <a:gd name="T34" fmla="*/ 0 w 139685"/>
              <a:gd name="T35" fmla="*/ 697 h 680005"/>
              <a:gd name="T36" fmla="*/ 0 w 139685"/>
              <a:gd name="T37" fmla="*/ 687 h 680005"/>
              <a:gd name="T38" fmla="*/ 321 w 139685"/>
              <a:gd name="T39" fmla="*/ 465 h 680005"/>
              <a:gd name="T40" fmla="*/ 630 w 139685"/>
              <a:gd name="T41" fmla="*/ 0 h 680005"/>
              <a:gd name="T42" fmla="*/ 656 w 139685"/>
              <a:gd name="T43" fmla="*/ 9 h 680005"/>
              <a:gd name="T44" fmla="*/ 656 w 139685"/>
              <a:gd name="T45" fmla="*/ 416 h 680005"/>
              <a:gd name="T46" fmla="*/ 630 w 139685"/>
              <a:gd name="T47" fmla="*/ 425 h 680005"/>
              <a:gd name="T48" fmla="*/ 378 w 139685"/>
              <a:gd name="T49" fmla="*/ 212 h 680005"/>
              <a:gd name="T50" fmla="*/ 630 w 139685"/>
              <a:gd name="T51" fmla="*/ 0 h 6800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685"/>
              <a:gd name="T79" fmla="*/ 0 h 680005"/>
              <a:gd name="T80" fmla="*/ 139685 w 139685"/>
              <a:gd name="T81" fmla="*/ 680005 h 68000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685" h="680005">
                <a:moveTo>
                  <a:pt x="68388" y="117634"/>
                </a:moveTo>
                <a:cubicBezTo>
                  <a:pt x="68388" y="117634"/>
                  <a:pt x="68388" y="117634"/>
                  <a:pt x="125060" y="117634"/>
                </a:cubicBezTo>
                <a:lnTo>
                  <a:pt x="139685" y="117634"/>
                </a:lnTo>
                <a:lnTo>
                  <a:pt x="139685" y="402472"/>
                </a:lnTo>
                <a:lnTo>
                  <a:pt x="139523" y="402472"/>
                </a:lnTo>
                <a:cubicBezTo>
                  <a:pt x="137386" y="402472"/>
                  <a:pt x="133112" y="402472"/>
                  <a:pt x="124564" y="402472"/>
                </a:cubicBezTo>
                <a:cubicBezTo>
                  <a:pt x="124564" y="402472"/>
                  <a:pt x="124564" y="402472"/>
                  <a:pt x="124564" y="648357"/>
                </a:cubicBezTo>
                <a:cubicBezTo>
                  <a:pt x="124564" y="665398"/>
                  <a:pt x="112351" y="680005"/>
                  <a:pt x="95254" y="680005"/>
                </a:cubicBezTo>
                <a:cubicBezTo>
                  <a:pt x="78157" y="680005"/>
                  <a:pt x="63503" y="665398"/>
                  <a:pt x="63503" y="648357"/>
                </a:cubicBezTo>
                <a:cubicBezTo>
                  <a:pt x="63503" y="648357"/>
                  <a:pt x="63503" y="648357"/>
                  <a:pt x="63503" y="370823"/>
                </a:cubicBezTo>
                <a:cubicBezTo>
                  <a:pt x="63503" y="368388"/>
                  <a:pt x="63503" y="365954"/>
                  <a:pt x="63503" y="363519"/>
                </a:cubicBezTo>
                <a:cubicBezTo>
                  <a:pt x="63503" y="363519"/>
                  <a:pt x="63503" y="363519"/>
                  <a:pt x="63503" y="210145"/>
                </a:cubicBezTo>
                <a:cubicBezTo>
                  <a:pt x="63503" y="210145"/>
                  <a:pt x="63503" y="210145"/>
                  <a:pt x="43963" y="210145"/>
                </a:cubicBezTo>
                <a:cubicBezTo>
                  <a:pt x="43963" y="210145"/>
                  <a:pt x="43963" y="210145"/>
                  <a:pt x="43963" y="370823"/>
                </a:cubicBezTo>
                <a:cubicBezTo>
                  <a:pt x="43963" y="382996"/>
                  <a:pt x="34194" y="392733"/>
                  <a:pt x="21982" y="392733"/>
                </a:cubicBezTo>
                <a:cubicBezTo>
                  <a:pt x="9770" y="392733"/>
                  <a:pt x="0" y="382996"/>
                  <a:pt x="0" y="370823"/>
                </a:cubicBezTo>
                <a:cubicBezTo>
                  <a:pt x="0" y="370823"/>
                  <a:pt x="0" y="370823"/>
                  <a:pt x="0" y="183366"/>
                </a:cubicBezTo>
                <a:cubicBezTo>
                  <a:pt x="0" y="183366"/>
                  <a:pt x="0" y="183366"/>
                  <a:pt x="0" y="176062"/>
                </a:cubicBezTo>
                <a:cubicBezTo>
                  <a:pt x="0" y="176062"/>
                  <a:pt x="0" y="176062"/>
                  <a:pt x="0" y="173627"/>
                </a:cubicBezTo>
                <a:cubicBezTo>
                  <a:pt x="0" y="159021"/>
                  <a:pt x="19539" y="120069"/>
                  <a:pt x="68388" y="117634"/>
                </a:cubicBezTo>
                <a:close/>
                <a:moveTo>
                  <a:pt x="134144" y="0"/>
                </a:moveTo>
                <a:lnTo>
                  <a:pt x="139685" y="2295"/>
                </a:lnTo>
                <a:lnTo>
                  <a:pt x="139685" y="105020"/>
                </a:lnTo>
                <a:lnTo>
                  <a:pt x="134144" y="107315"/>
                </a:lnTo>
                <a:cubicBezTo>
                  <a:pt x="104510" y="107315"/>
                  <a:pt x="80486" y="83292"/>
                  <a:pt x="80486" y="53658"/>
                </a:cubicBezTo>
                <a:cubicBezTo>
                  <a:pt x="80486" y="24023"/>
                  <a:pt x="104510" y="0"/>
                  <a:pt x="134144"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3" name="任意多边形 89">
            <a:extLst>
              <a:ext uri="{FF2B5EF4-FFF2-40B4-BE49-F238E27FC236}">
                <a16:creationId xmlns:a16="http://schemas.microsoft.com/office/drawing/2014/main" id="{65025430-158C-4040-82AF-D7BA1BF67F10}"/>
              </a:ext>
            </a:extLst>
          </p:cNvPr>
          <p:cNvSpPr>
            <a:spLocks noChangeArrowheads="1"/>
          </p:cNvSpPr>
          <p:nvPr/>
        </p:nvSpPr>
        <p:spPr bwMode="auto">
          <a:xfrm>
            <a:off x="4981575" y="1600200"/>
            <a:ext cx="139700" cy="354013"/>
          </a:xfrm>
          <a:custGeom>
            <a:avLst/>
            <a:gdLst>
              <a:gd name="T0" fmla="*/ 14 w 409575"/>
              <a:gd name="T1" fmla="*/ 23 h 1046162"/>
              <a:gd name="T2" fmla="*/ 41 w 409575"/>
              <a:gd name="T3" fmla="*/ 23 h 1046162"/>
              <a:gd name="T4" fmla="*/ 54 w 409575"/>
              <a:gd name="T5" fmla="*/ 33 h 1046162"/>
              <a:gd name="T6" fmla="*/ 54 w 409575"/>
              <a:gd name="T7" fmla="*/ 34 h 1046162"/>
              <a:gd name="T8" fmla="*/ 54 w 409575"/>
              <a:gd name="T9" fmla="*/ 36 h 1046162"/>
              <a:gd name="T10" fmla="*/ 54 w 409575"/>
              <a:gd name="T11" fmla="*/ 72 h 1046162"/>
              <a:gd name="T12" fmla="*/ 50 w 409575"/>
              <a:gd name="T13" fmla="*/ 76 h 1046162"/>
              <a:gd name="T14" fmla="*/ 45 w 409575"/>
              <a:gd name="T15" fmla="*/ 72 h 1046162"/>
              <a:gd name="T16" fmla="*/ 45 w 409575"/>
              <a:gd name="T17" fmla="*/ 41 h 1046162"/>
              <a:gd name="T18" fmla="*/ 41 w 409575"/>
              <a:gd name="T19" fmla="*/ 41 h 1046162"/>
              <a:gd name="T20" fmla="*/ 41 w 409575"/>
              <a:gd name="T21" fmla="*/ 70 h 1046162"/>
              <a:gd name="T22" fmla="*/ 41 w 409575"/>
              <a:gd name="T23" fmla="*/ 126 h 1046162"/>
              <a:gd name="T24" fmla="*/ 35 w 409575"/>
              <a:gd name="T25" fmla="*/ 132 h 1046162"/>
              <a:gd name="T26" fmla="*/ 29 w 409575"/>
              <a:gd name="T27" fmla="*/ 126 h 1046162"/>
              <a:gd name="T28" fmla="*/ 29 w 409575"/>
              <a:gd name="T29" fmla="*/ 78 h 1046162"/>
              <a:gd name="T30" fmla="*/ 25 w 409575"/>
              <a:gd name="T31" fmla="*/ 78 h 1046162"/>
              <a:gd name="T32" fmla="*/ 25 w 409575"/>
              <a:gd name="T33" fmla="*/ 126 h 1046162"/>
              <a:gd name="T34" fmla="*/ 19 w 409575"/>
              <a:gd name="T35" fmla="*/ 132 h 1046162"/>
              <a:gd name="T36" fmla="*/ 13 w 409575"/>
              <a:gd name="T37" fmla="*/ 126 h 1046162"/>
              <a:gd name="T38" fmla="*/ 13 w 409575"/>
              <a:gd name="T39" fmla="*/ 72 h 1046162"/>
              <a:gd name="T40" fmla="*/ 13 w 409575"/>
              <a:gd name="T41" fmla="*/ 70 h 1046162"/>
              <a:gd name="T42" fmla="*/ 13 w 409575"/>
              <a:gd name="T43" fmla="*/ 41 h 1046162"/>
              <a:gd name="T44" fmla="*/ 9 w 409575"/>
              <a:gd name="T45" fmla="*/ 41 h 1046162"/>
              <a:gd name="T46" fmla="*/ 9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4 w 409575"/>
              <a:gd name="T59" fmla="*/ 23 h 1046162"/>
              <a:gd name="T60" fmla="*/ 27 w 409575"/>
              <a:gd name="T61" fmla="*/ 0 h 1046162"/>
              <a:gd name="T62" fmla="*/ 38 w 409575"/>
              <a:gd name="T63" fmla="*/ 10 h 1046162"/>
              <a:gd name="T64" fmla="*/ 27 w 409575"/>
              <a:gd name="T65" fmla="*/ 21 h 1046162"/>
              <a:gd name="T66" fmla="*/ 16 w 409575"/>
              <a:gd name="T67" fmla="*/ 10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4" name="任意多边形 90">
            <a:extLst>
              <a:ext uri="{FF2B5EF4-FFF2-40B4-BE49-F238E27FC236}">
                <a16:creationId xmlns:a16="http://schemas.microsoft.com/office/drawing/2014/main" id="{1A6EFE73-6DF5-45F1-9384-A3A68010A532}"/>
              </a:ext>
            </a:extLst>
          </p:cNvPr>
          <p:cNvSpPr>
            <a:spLocks noChangeArrowheads="1"/>
          </p:cNvSpPr>
          <p:nvPr/>
        </p:nvSpPr>
        <p:spPr bwMode="auto">
          <a:xfrm>
            <a:off x="4967288" y="1997075"/>
            <a:ext cx="161925" cy="355600"/>
          </a:xfrm>
          <a:custGeom>
            <a:avLst/>
            <a:gdLst>
              <a:gd name="T0" fmla="*/ 18 w 479402"/>
              <a:gd name="T1" fmla="*/ 24 h 1046162"/>
              <a:gd name="T2" fmla="*/ 42 w 479402"/>
              <a:gd name="T3" fmla="*/ 24 h 1046162"/>
              <a:gd name="T4" fmla="*/ 49 w 479402"/>
              <a:gd name="T5" fmla="*/ 31 h 1046162"/>
              <a:gd name="T6" fmla="*/ 59 w 479402"/>
              <a:gd name="T7" fmla="*/ 66 h 1046162"/>
              <a:gd name="T8" fmla="*/ 57 w 479402"/>
              <a:gd name="T9" fmla="*/ 72 h 1046162"/>
              <a:gd name="T10" fmla="*/ 51 w 479402"/>
              <a:gd name="T11" fmla="*/ 69 h 1046162"/>
              <a:gd name="T12" fmla="*/ 43 w 479402"/>
              <a:gd name="T13" fmla="*/ 40 h 1046162"/>
              <a:gd name="T14" fmla="*/ 42 w 479402"/>
              <a:gd name="T15" fmla="*/ 40 h 1046162"/>
              <a:gd name="T16" fmla="*/ 41 w 479402"/>
              <a:gd name="T17" fmla="*/ 40 h 1046162"/>
              <a:gd name="T18" fmla="*/ 54 w 479402"/>
              <a:gd name="T19" fmla="*/ 91 h 1046162"/>
              <a:gd name="T20" fmla="*/ 41 w 479402"/>
              <a:gd name="T21" fmla="*/ 91 h 1046162"/>
              <a:gd name="T22" fmla="*/ 41 w 479402"/>
              <a:gd name="T23" fmla="*/ 132 h 1046162"/>
              <a:gd name="T24" fmla="*/ 36 w 479402"/>
              <a:gd name="T25" fmla="*/ 137 h 1046162"/>
              <a:gd name="T26" fmla="*/ 31 w 479402"/>
              <a:gd name="T27" fmla="*/ 132 h 1046162"/>
              <a:gd name="T28" fmla="*/ 31 w 479402"/>
              <a:gd name="T29" fmla="*/ 91 h 1046162"/>
              <a:gd name="T30" fmla="*/ 29 w 479402"/>
              <a:gd name="T31" fmla="*/ 91 h 1046162"/>
              <a:gd name="T32" fmla="*/ 29 w 479402"/>
              <a:gd name="T33" fmla="*/ 132 h 1046162"/>
              <a:gd name="T34" fmla="*/ 24 w 479402"/>
              <a:gd name="T35" fmla="*/ 137 h 1046162"/>
              <a:gd name="T36" fmla="*/ 19 w 479402"/>
              <a:gd name="T37" fmla="*/ 132 h 1046162"/>
              <a:gd name="T38" fmla="*/ 19 w 479402"/>
              <a:gd name="T39" fmla="*/ 91 h 1046162"/>
              <a:gd name="T40" fmla="*/ 6 w 479402"/>
              <a:gd name="T41" fmla="*/ 91 h 1046162"/>
              <a:gd name="T42" fmla="*/ 18 w 479402"/>
              <a:gd name="T43" fmla="*/ 40 h 1046162"/>
              <a:gd name="T44" fmla="*/ 18 w 479402"/>
              <a:gd name="T45" fmla="*/ 40 h 1046162"/>
              <a:gd name="T46" fmla="*/ 17 w 479402"/>
              <a:gd name="T47" fmla="*/ 40 h 1046162"/>
              <a:gd name="T48" fmla="*/ 8 w 479402"/>
              <a:gd name="T49" fmla="*/ 69 h 1046162"/>
              <a:gd name="T50" fmla="*/ 3 w 479402"/>
              <a:gd name="T51" fmla="*/ 72 h 1046162"/>
              <a:gd name="T52" fmla="*/ 0 w 479402"/>
              <a:gd name="T53" fmla="*/ 66 h 1046162"/>
              <a:gd name="T54" fmla="*/ 11 w 479402"/>
              <a:gd name="T55" fmla="*/ 30 h 1046162"/>
              <a:gd name="T56" fmla="*/ 11 w 479402"/>
              <a:gd name="T57" fmla="*/ 30 h 1046162"/>
              <a:gd name="T58" fmla="*/ 12 w 479402"/>
              <a:gd name="T59" fmla="*/ 28 h 1046162"/>
              <a:gd name="T60" fmla="*/ 18 w 479402"/>
              <a:gd name="T61" fmla="*/ 24 h 1046162"/>
              <a:gd name="T62" fmla="*/ 29 w 479402"/>
              <a:gd name="T63" fmla="*/ 0 h 1046162"/>
              <a:gd name="T64" fmla="*/ 39 w 479402"/>
              <a:gd name="T65" fmla="*/ 10 h 1046162"/>
              <a:gd name="T66" fmla="*/ 29 w 479402"/>
              <a:gd name="T67" fmla="*/ 21 h 1046162"/>
              <a:gd name="T68" fmla="*/ 20 w 479402"/>
              <a:gd name="T69" fmla="*/ 10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5" name="任意多边形 91">
            <a:extLst>
              <a:ext uri="{FF2B5EF4-FFF2-40B4-BE49-F238E27FC236}">
                <a16:creationId xmlns:a16="http://schemas.microsoft.com/office/drawing/2014/main" id="{0055115C-5D4A-4075-B794-C98DF82D4728}"/>
              </a:ext>
            </a:extLst>
          </p:cNvPr>
          <p:cNvSpPr>
            <a:spLocks noChangeArrowheads="1"/>
          </p:cNvSpPr>
          <p:nvPr/>
        </p:nvSpPr>
        <p:spPr bwMode="auto">
          <a:xfrm>
            <a:off x="5454650" y="1600200"/>
            <a:ext cx="136525" cy="354013"/>
          </a:xfrm>
          <a:custGeom>
            <a:avLst/>
            <a:gdLst>
              <a:gd name="T0" fmla="*/ 12 w 409575"/>
              <a:gd name="T1" fmla="*/ 23 h 1046162"/>
              <a:gd name="T2" fmla="*/ 36 w 409575"/>
              <a:gd name="T3" fmla="*/ 23 h 1046162"/>
              <a:gd name="T4" fmla="*/ 47 w 409575"/>
              <a:gd name="T5" fmla="*/ 33 h 1046162"/>
              <a:gd name="T6" fmla="*/ 47 w 409575"/>
              <a:gd name="T7" fmla="*/ 34 h 1046162"/>
              <a:gd name="T8" fmla="*/ 47 w 409575"/>
              <a:gd name="T9" fmla="*/ 36 h 1046162"/>
              <a:gd name="T10" fmla="*/ 47 w 409575"/>
              <a:gd name="T11" fmla="*/ 72 h 1046162"/>
              <a:gd name="T12" fmla="*/ 43 w 409575"/>
              <a:gd name="T13" fmla="*/ 76 h 1046162"/>
              <a:gd name="T14" fmla="*/ 39 w 409575"/>
              <a:gd name="T15" fmla="*/ 72 h 1046162"/>
              <a:gd name="T16" fmla="*/ 39 w 409575"/>
              <a:gd name="T17" fmla="*/ 41 h 1046162"/>
              <a:gd name="T18" fmla="*/ 36 w 409575"/>
              <a:gd name="T19" fmla="*/ 41 h 1046162"/>
              <a:gd name="T20" fmla="*/ 36 w 409575"/>
              <a:gd name="T21" fmla="*/ 70 h 1046162"/>
              <a:gd name="T22" fmla="*/ 36 w 409575"/>
              <a:gd name="T23" fmla="*/ 126 h 1046162"/>
              <a:gd name="T24" fmla="*/ 30 w 409575"/>
              <a:gd name="T25" fmla="*/ 132 h 1046162"/>
              <a:gd name="T26" fmla="*/ 25 w 409575"/>
              <a:gd name="T27" fmla="*/ 126 h 1046162"/>
              <a:gd name="T28" fmla="*/ 25 w 409575"/>
              <a:gd name="T29" fmla="*/ 78 h 1046162"/>
              <a:gd name="T30" fmla="*/ 22 w 409575"/>
              <a:gd name="T31" fmla="*/ 78 h 1046162"/>
              <a:gd name="T32" fmla="*/ 22 w 409575"/>
              <a:gd name="T33" fmla="*/ 126 h 1046162"/>
              <a:gd name="T34" fmla="*/ 17 w 409575"/>
              <a:gd name="T35" fmla="*/ 132 h 1046162"/>
              <a:gd name="T36" fmla="*/ 11 w 409575"/>
              <a:gd name="T37" fmla="*/ 126 h 1046162"/>
              <a:gd name="T38" fmla="*/ 11 w 409575"/>
              <a:gd name="T39" fmla="*/ 72 h 1046162"/>
              <a:gd name="T40" fmla="*/ 11 w 409575"/>
              <a:gd name="T41" fmla="*/ 70 h 1046162"/>
              <a:gd name="T42" fmla="*/ 11 w 409575"/>
              <a:gd name="T43" fmla="*/ 41 h 1046162"/>
              <a:gd name="T44" fmla="*/ 8 w 409575"/>
              <a:gd name="T45" fmla="*/ 41 h 1046162"/>
              <a:gd name="T46" fmla="*/ 8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2 w 409575"/>
              <a:gd name="T59" fmla="*/ 23 h 1046162"/>
              <a:gd name="T60" fmla="*/ 24 w 409575"/>
              <a:gd name="T61" fmla="*/ 0 h 1046162"/>
              <a:gd name="T62" fmla="*/ 33 w 409575"/>
              <a:gd name="T63" fmla="*/ 10 h 1046162"/>
              <a:gd name="T64" fmla="*/ 24 w 409575"/>
              <a:gd name="T65" fmla="*/ 21 h 1046162"/>
              <a:gd name="T66" fmla="*/ 14 w 409575"/>
              <a:gd name="T67" fmla="*/ 10 h 1046162"/>
              <a:gd name="T68" fmla="*/ 24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6" name="任意多边形 92">
            <a:extLst>
              <a:ext uri="{FF2B5EF4-FFF2-40B4-BE49-F238E27FC236}">
                <a16:creationId xmlns:a16="http://schemas.microsoft.com/office/drawing/2014/main" id="{BEEDD085-9A5C-4ED4-B861-83D9C359262B}"/>
              </a:ext>
            </a:extLst>
          </p:cNvPr>
          <p:cNvSpPr>
            <a:spLocks noChangeArrowheads="1"/>
          </p:cNvSpPr>
          <p:nvPr/>
        </p:nvSpPr>
        <p:spPr bwMode="auto">
          <a:xfrm>
            <a:off x="5138738" y="1600200"/>
            <a:ext cx="139700" cy="354013"/>
          </a:xfrm>
          <a:custGeom>
            <a:avLst/>
            <a:gdLst>
              <a:gd name="T0" fmla="*/ 14 w 409575"/>
              <a:gd name="T1" fmla="*/ 23 h 1046162"/>
              <a:gd name="T2" fmla="*/ 41 w 409575"/>
              <a:gd name="T3" fmla="*/ 23 h 1046162"/>
              <a:gd name="T4" fmla="*/ 54 w 409575"/>
              <a:gd name="T5" fmla="*/ 33 h 1046162"/>
              <a:gd name="T6" fmla="*/ 54 w 409575"/>
              <a:gd name="T7" fmla="*/ 34 h 1046162"/>
              <a:gd name="T8" fmla="*/ 54 w 409575"/>
              <a:gd name="T9" fmla="*/ 36 h 1046162"/>
              <a:gd name="T10" fmla="*/ 54 w 409575"/>
              <a:gd name="T11" fmla="*/ 72 h 1046162"/>
              <a:gd name="T12" fmla="*/ 50 w 409575"/>
              <a:gd name="T13" fmla="*/ 76 h 1046162"/>
              <a:gd name="T14" fmla="*/ 45 w 409575"/>
              <a:gd name="T15" fmla="*/ 72 h 1046162"/>
              <a:gd name="T16" fmla="*/ 45 w 409575"/>
              <a:gd name="T17" fmla="*/ 41 h 1046162"/>
              <a:gd name="T18" fmla="*/ 41 w 409575"/>
              <a:gd name="T19" fmla="*/ 41 h 1046162"/>
              <a:gd name="T20" fmla="*/ 41 w 409575"/>
              <a:gd name="T21" fmla="*/ 70 h 1046162"/>
              <a:gd name="T22" fmla="*/ 41 w 409575"/>
              <a:gd name="T23" fmla="*/ 126 h 1046162"/>
              <a:gd name="T24" fmla="*/ 35 w 409575"/>
              <a:gd name="T25" fmla="*/ 132 h 1046162"/>
              <a:gd name="T26" fmla="*/ 29 w 409575"/>
              <a:gd name="T27" fmla="*/ 126 h 1046162"/>
              <a:gd name="T28" fmla="*/ 29 w 409575"/>
              <a:gd name="T29" fmla="*/ 78 h 1046162"/>
              <a:gd name="T30" fmla="*/ 25 w 409575"/>
              <a:gd name="T31" fmla="*/ 78 h 1046162"/>
              <a:gd name="T32" fmla="*/ 25 w 409575"/>
              <a:gd name="T33" fmla="*/ 126 h 1046162"/>
              <a:gd name="T34" fmla="*/ 19 w 409575"/>
              <a:gd name="T35" fmla="*/ 132 h 1046162"/>
              <a:gd name="T36" fmla="*/ 13 w 409575"/>
              <a:gd name="T37" fmla="*/ 126 h 1046162"/>
              <a:gd name="T38" fmla="*/ 13 w 409575"/>
              <a:gd name="T39" fmla="*/ 72 h 1046162"/>
              <a:gd name="T40" fmla="*/ 13 w 409575"/>
              <a:gd name="T41" fmla="*/ 70 h 1046162"/>
              <a:gd name="T42" fmla="*/ 13 w 409575"/>
              <a:gd name="T43" fmla="*/ 41 h 1046162"/>
              <a:gd name="T44" fmla="*/ 9 w 409575"/>
              <a:gd name="T45" fmla="*/ 41 h 1046162"/>
              <a:gd name="T46" fmla="*/ 9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4 w 409575"/>
              <a:gd name="T59" fmla="*/ 23 h 1046162"/>
              <a:gd name="T60" fmla="*/ 27 w 409575"/>
              <a:gd name="T61" fmla="*/ 0 h 1046162"/>
              <a:gd name="T62" fmla="*/ 38 w 409575"/>
              <a:gd name="T63" fmla="*/ 10 h 1046162"/>
              <a:gd name="T64" fmla="*/ 27 w 409575"/>
              <a:gd name="T65" fmla="*/ 21 h 1046162"/>
              <a:gd name="T66" fmla="*/ 16 w 409575"/>
              <a:gd name="T67" fmla="*/ 10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7" name="任意多边形 93">
            <a:extLst>
              <a:ext uri="{FF2B5EF4-FFF2-40B4-BE49-F238E27FC236}">
                <a16:creationId xmlns:a16="http://schemas.microsoft.com/office/drawing/2014/main" id="{C0CEDA7C-7007-4F7E-B020-0B7A98AB4BC7}"/>
              </a:ext>
            </a:extLst>
          </p:cNvPr>
          <p:cNvSpPr>
            <a:spLocks noChangeArrowheads="1"/>
          </p:cNvSpPr>
          <p:nvPr/>
        </p:nvSpPr>
        <p:spPr bwMode="auto">
          <a:xfrm>
            <a:off x="5295900" y="1600200"/>
            <a:ext cx="139700" cy="354013"/>
          </a:xfrm>
          <a:custGeom>
            <a:avLst/>
            <a:gdLst>
              <a:gd name="T0" fmla="*/ 14 w 409575"/>
              <a:gd name="T1" fmla="*/ 23 h 1046162"/>
              <a:gd name="T2" fmla="*/ 41 w 409575"/>
              <a:gd name="T3" fmla="*/ 23 h 1046162"/>
              <a:gd name="T4" fmla="*/ 54 w 409575"/>
              <a:gd name="T5" fmla="*/ 33 h 1046162"/>
              <a:gd name="T6" fmla="*/ 54 w 409575"/>
              <a:gd name="T7" fmla="*/ 34 h 1046162"/>
              <a:gd name="T8" fmla="*/ 54 w 409575"/>
              <a:gd name="T9" fmla="*/ 36 h 1046162"/>
              <a:gd name="T10" fmla="*/ 54 w 409575"/>
              <a:gd name="T11" fmla="*/ 72 h 1046162"/>
              <a:gd name="T12" fmla="*/ 50 w 409575"/>
              <a:gd name="T13" fmla="*/ 76 h 1046162"/>
              <a:gd name="T14" fmla="*/ 45 w 409575"/>
              <a:gd name="T15" fmla="*/ 72 h 1046162"/>
              <a:gd name="T16" fmla="*/ 45 w 409575"/>
              <a:gd name="T17" fmla="*/ 41 h 1046162"/>
              <a:gd name="T18" fmla="*/ 41 w 409575"/>
              <a:gd name="T19" fmla="*/ 41 h 1046162"/>
              <a:gd name="T20" fmla="*/ 41 w 409575"/>
              <a:gd name="T21" fmla="*/ 70 h 1046162"/>
              <a:gd name="T22" fmla="*/ 41 w 409575"/>
              <a:gd name="T23" fmla="*/ 126 h 1046162"/>
              <a:gd name="T24" fmla="*/ 35 w 409575"/>
              <a:gd name="T25" fmla="*/ 132 h 1046162"/>
              <a:gd name="T26" fmla="*/ 29 w 409575"/>
              <a:gd name="T27" fmla="*/ 126 h 1046162"/>
              <a:gd name="T28" fmla="*/ 29 w 409575"/>
              <a:gd name="T29" fmla="*/ 78 h 1046162"/>
              <a:gd name="T30" fmla="*/ 25 w 409575"/>
              <a:gd name="T31" fmla="*/ 78 h 1046162"/>
              <a:gd name="T32" fmla="*/ 25 w 409575"/>
              <a:gd name="T33" fmla="*/ 126 h 1046162"/>
              <a:gd name="T34" fmla="*/ 19 w 409575"/>
              <a:gd name="T35" fmla="*/ 132 h 1046162"/>
              <a:gd name="T36" fmla="*/ 13 w 409575"/>
              <a:gd name="T37" fmla="*/ 126 h 1046162"/>
              <a:gd name="T38" fmla="*/ 13 w 409575"/>
              <a:gd name="T39" fmla="*/ 72 h 1046162"/>
              <a:gd name="T40" fmla="*/ 13 w 409575"/>
              <a:gd name="T41" fmla="*/ 70 h 1046162"/>
              <a:gd name="T42" fmla="*/ 13 w 409575"/>
              <a:gd name="T43" fmla="*/ 41 h 1046162"/>
              <a:gd name="T44" fmla="*/ 9 w 409575"/>
              <a:gd name="T45" fmla="*/ 41 h 1046162"/>
              <a:gd name="T46" fmla="*/ 9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4 w 409575"/>
              <a:gd name="T59" fmla="*/ 23 h 1046162"/>
              <a:gd name="T60" fmla="*/ 27 w 409575"/>
              <a:gd name="T61" fmla="*/ 0 h 1046162"/>
              <a:gd name="T62" fmla="*/ 38 w 409575"/>
              <a:gd name="T63" fmla="*/ 10 h 1046162"/>
              <a:gd name="T64" fmla="*/ 27 w 409575"/>
              <a:gd name="T65" fmla="*/ 21 h 1046162"/>
              <a:gd name="T66" fmla="*/ 16 w 409575"/>
              <a:gd name="T67" fmla="*/ 10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8" name="任意多边形 94">
            <a:extLst>
              <a:ext uri="{FF2B5EF4-FFF2-40B4-BE49-F238E27FC236}">
                <a16:creationId xmlns:a16="http://schemas.microsoft.com/office/drawing/2014/main" id="{8B23BCE9-0764-40FB-BF46-A6F3A72F2558}"/>
              </a:ext>
            </a:extLst>
          </p:cNvPr>
          <p:cNvSpPr>
            <a:spLocks noChangeArrowheads="1"/>
          </p:cNvSpPr>
          <p:nvPr/>
        </p:nvSpPr>
        <p:spPr bwMode="auto">
          <a:xfrm>
            <a:off x="5611813" y="1600200"/>
            <a:ext cx="138112" cy="354013"/>
          </a:xfrm>
          <a:custGeom>
            <a:avLst/>
            <a:gdLst>
              <a:gd name="T0" fmla="*/ 13 w 409575"/>
              <a:gd name="T1" fmla="*/ 23 h 1046162"/>
              <a:gd name="T2" fmla="*/ 39 w 409575"/>
              <a:gd name="T3" fmla="*/ 23 h 1046162"/>
              <a:gd name="T4" fmla="*/ 52 w 409575"/>
              <a:gd name="T5" fmla="*/ 33 h 1046162"/>
              <a:gd name="T6" fmla="*/ 52 w 409575"/>
              <a:gd name="T7" fmla="*/ 34 h 1046162"/>
              <a:gd name="T8" fmla="*/ 52 w 409575"/>
              <a:gd name="T9" fmla="*/ 36 h 1046162"/>
              <a:gd name="T10" fmla="*/ 52 w 409575"/>
              <a:gd name="T11" fmla="*/ 72 h 1046162"/>
              <a:gd name="T12" fmla="*/ 48 w 409575"/>
              <a:gd name="T13" fmla="*/ 76 h 1046162"/>
              <a:gd name="T14" fmla="*/ 43 w 409575"/>
              <a:gd name="T15" fmla="*/ 72 h 1046162"/>
              <a:gd name="T16" fmla="*/ 43 w 409575"/>
              <a:gd name="T17" fmla="*/ 41 h 1046162"/>
              <a:gd name="T18" fmla="*/ 39 w 409575"/>
              <a:gd name="T19" fmla="*/ 41 h 1046162"/>
              <a:gd name="T20" fmla="*/ 39 w 409575"/>
              <a:gd name="T21" fmla="*/ 70 h 1046162"/>
              <a:gd name="T22" fmla="*/ 39 w 409575"/>
              <a:gd name="T23" fmla="*/ 126 h 1046162"/>
              <a:gd name="T24" fmla="*/ 33 w 409575"/>
              <a:gd name="T25" fmla="*/ 132 h 1046162"/>
              <a:gd name="T26" fmla="*/ 28 w 409575"/>
              <a:gd name="T27" fmla="*/ 126 h 1046162"/>
              <a:gd name="T28" fmla="*/ 28 w 409575"/>
              <a:gd name="T29" fmla="*/ 78 h 1046162"/>
              <a:gd name="T30" fmla="*/ 24 w 409575"/>
              <a:gd name="T31" fmla="*/ 78 h 1046162"/>
              <a:gd name="T32" fmla="*/ 24 w 409575"/>
              <a:gd name="T33" fmla="*/ 126 h 1046162"/>
              <a:gd name="T34" fmla="*/ 19 w 409575"/>
              <a:gd name="T35" fmla="*/ 132 h 1046162"/>
              <a:gd name="T36" fmla="*/ 12 w 409575"/>
              <a:gd name="T37" fmla="*/ 126 h 1046162"/>
              <a:gd name="T38" fmla="*/ 12 w 409575"/>
              <a:gd name="T39" fmla="*/ 72 h 1046162"/>
              <a:gd name="T40" fmla="*/ 12 w 409575"/>
              <a:gd name="T41" fmla="*/ 70 h 1046162"/>
              <a:gd name="T42" fmla="*/ 12 w 409575"/>
              <a:gd name="T43" fmla="*/ 41 h 1046162"/>
              <a:gd name="T44" fmla="*/ 8 w 409575"/>
              <a:gd name="T45" fmla="*/ 41 h 1046162"/>
              <a:gd name="T46" fmla="*/ 8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3 w 409575"/>
              <a:gd name="T59" fmla="*/ 23 h 1046162"/>
              <a:gd name="T60" fmla="*/ 26 w 409575"/>
              <a:gd name="T61" fmla="*/ 0 h 1046162"/>
              <a:gd name="T62" fmla="*/ 36 w 409575"/>
              <a:gd name="T63" fmla="*/ 10 h 1046162"/>
              <a:gd name="T64" fmla="*/ 26 w 409575"/>
              <a:gd name="T65" fmla="*/ 21 h 1046162"/>
              <a:gd name="T66" fmla="*/ 16 w 409575"/>
              <a:gd name="T67" fmla="*/ 10 h 1046162"/>
              <a:gd name="T68" fmla="*/ 26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9" name="任意多边形 95">
            <a:extLst>
              <a:ext uri="{FF2B5EF4-FFF2-40B4-BE49-F238E27FC236}">
                <a16:creationId xmlns:a16="http://schemas.microsoft.com/office/drawing/2014/main" id="{74F756C5-EABE-4455-8F37-C252CB2B0A40}"/>
              </a:ext>
            </a:extLst>
          </p:cNvPr>
          <p:cNvSpPr>
            <a:spLocks noChangeArrowheads="1"/>
          </p:cNvSpPr>
          <p:nvPr/>
        </p:nvSpPr>
        <p:spPr bwMode="auto">
          <a:xfrm>
            <a:off x="5768975" y="1600200"/>
            <a:ext cx="138113" cy="354013"/>
          </a:xfrm>
          <a:custGeom>
            <a:avLst/>
            <a:gdLst>
              <a:gd name="T0" fmla="*/ 13 w 409575"/>
              <a:gd name="T1" fmla="*/ 23 h 1046162"/>
              <a:gd name="T2" fmla="*/ 39 w 409575"/>
              <a:gd name="T3" fmla="*/ 23 h 1046162"/>
              <a:gd name="T4" fmla="*/ 52 w 409575"/>
              <a:gd name="T5" fmla="*/ 33 h 1046162"/>
              <a:gd name="T6" fmla="*/ 52 w 409575"/>
              <a:gd name="T7" fmla="*/ 34 h 1046162"/>
              <a:gd name="T8" fmla="*/ 52 w 409575"/>
              <a:gd name="T9" fmla="*/ 36 h 1046162"/>
              <a:gd name="T10" fmla="*/ 52 w 409575"/>
              <a:gd name="T11" fmla="*/ 72 h 1046162"/>
              <a:gd name="T12" fmla="*/ 48 w 409575"/>
              <a:gd name="T13" fmla="*/ 76 h 1046162"/>
              <a:gd name="T14" fmla="*/ 43 w 409575"/>
              <a:gd name="T15" fmla="*/ 72 h 1046162"/>
              <a:gd name="T16" fmla="*/ 43 w 409575"/>
              <a:gd name="T17" fmla="*/ 41 h 1046162"/>
              <a:gd name="T18" fmla="*/ 39 w 409575"/>
              <a:gd name="T19" fmla="*/ 41 h 1046162"/>
              <a:gd name="T20" fmla="*/ 39 w 409575"/>
              <a:gd name="T21" fmla="*/ 70 h 1046162"/>
              <a:gd name="T22" fmla="*/ 39 w 409575"/>
              <a:gd name="T23" fmla="*/ 126 h 1046162"/>
              <a:gd name="T24" fmla="*/ 33 w 409575"/>
              <a:gd name="T25" fmla="*/ 132 h 1046162"/>
              <a:gd name="T26" fmla="*/ 28 w 409575"/>
              <a:gd name="T27" fmla="*/ 126 h 1046162"/>
              <a:gd name="T28" fmla="*/ 28 w 409575"/>
              <a:gd name="T29" fmla="*/ 78 h 1046162"/>
              <a:gd name="T30" fmla="*/ 24 w 409575"/>
              <a:gd name="T31" fmla="*/ 78 h 1046162"/>
              <a:gd name="T32" fmla="*/ 24 w 409575"/>
              <a:gd name="T33" fmla="*/ 126 h 1046162"/>
              <a:gd name="T34" fmla="*/ 19 w 409575"/>
              <a:gd name="T35" fmla="*/ 132 h 1046162"/>
              <a:gd name="T36" fmla="*/ 12 w 409575"/>
              <a:gd name="T37" fmla="*/ 126 h 1046162"/>
              <a:gd name="T38" fmla="*/ 12 w 409575"/>
              <a:gd name="T39" fmla="*/ 72 h 1046162"/>
              <a:gd name="T40" fmla="*/ 12 w 409575"/>
              <a:gd name="T41" fmla="*/ 70 h 1046162"/>
              <a:gd name="T42" fmla="*/ 12 w 409575"/>
              <a:gd name="T43" fmla="*/ 41 h 1046162"/>
              <a:gd name="T44" fmla="*/ 8 w 409575"/>
              <a:gd name="T45" fmla="*/ 41 h 1046162"/>
              <a:gd name="T46" fmla="*/ 8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3 w 409575"/>
              <a:gd name="T59" fmla="*/ 23 h 1046162"/>
              <a:gd name="T60" fmla="*/ 26 w 409575"/>
              <a:gd name="T61" fmla="*/ 0 h 1046162"/>
              <a:gd name="T62" fmla="*/ 36 w 409575"/>
              <a:gd name="T63" fmla="*/ 10 h 1046162"/>
              <a:gd name="T64" fmla="*/ 26 w 409575"/>
              <a:gd name="T65" fmla="*/ 21 h 1046162"/>
              <a:gd name="T66" fmla="*/ 16 w 409575"/>
              <a:gd name="T67" fmla="*/ 10 h 1046162"/>
              <a:gd name="T68" fmla="*/ 26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0" name="任意多边形 96">
            <a:extLst>
              <a:ext uri="{FF2B5EF4-FFF2-40B4-BE49-F238E27FC236}">
                <a16:creationId xmlns:a16="http://schemas.microsoft.com/office/drawing/2014/main" id="{4CF25ECB-9EC8-44A9-9C6B-CD655B2370B3}"/>
              </a:ext>
            </a:extLst>
          </p:cNvPr>
          <p:cNvSpPr>
            <a:spLocks noChangeArrowheads="1"/>
          </p:cNvSpPr>
          <p:nvPr/>
        </p:nvSpPr>
        <p:spPr bwMode="auto">
          <a:xfrm>
            <a:off x="5927725" y="1600200"/>
            <a:ext cx="136525" cy="354013"/>
          </a:xfrm>
          <a:custGeom>
            <a:avLst/>
            <a:gdLst>
              <a:gd name="T0" fmla="*/ 12 w 409575"/>
              <a:gd name="T1" fmla="*/ 23 h 1046162"/>
              <a:gd name="T2" fmla="*/ 36 w 409575"/>
              <a:gd name="T3" fmla="*/ 23 h 1046162"/>
              <a:gd name="T4" fmla="*/ 47 w 409575"/>
              <a:gd name="T5" fmla="*/ 33 h 1046162"/>
              <a:gd name="T6" fmla="*/ 47 w 409575"/>
              <a:gd name="T7" fmla="*/ 34 h 1046162"/>
              <a:gd name="T8" fmla="*/ 47 w 409575"/>
              <a:gd name="T9" fmla="*/ 36 h 1046162"/>
              <a:gd name="T10" fmla="*/ 47 w 409575"/>
              <a:gd name="T11" fmla="*/ 72 h 1046162"/>
              <a:gd name="T12" fmla="*/ 43 w 409575"/>
              <a:gd name="T13" fmla="*/ 76 h 1046162"/>
              <a:gd name="T14" fmla="*/ 39 w 409575"/>
              <a:gd name="T15" fmla="*/ 72 h 1046162"/>
              <a:gd name="T16" fmla="*/ 39 w 409575"/>
              <a:gd name="T17" fmla="*/ 41 h 1046162"/>
              <a:gd name="T18" fmla="*/ 36 w 409575"/>
              <a:gd name="T19" fmla="*/ 41 h 1046162"/>
              <a:gd name="T20" fmla="*/ 36 w 409575"/>
              <a:gd name="T21" fmla="*/ 70 h 1046162"/>
              <a:gd name="T22" fmla="*/ 36 w 409575"/>
              <a:gd name="T23" fmla="*/ 126 h 1046162"/>
              <a:gd name="T24" fmla="*/ 30 w 409575"/>
              <a:gd name="T25" fmla="*/ 132 h 1046162"/>
              <a:gd name="T26" fmla="*/ 25 w 409575"/>
              <a:gd name="T27" fmla="*/ 126 h 1046162"/>
              <a:gd name="T28" fmla="*/ 25 w 409575"/>
              <a:gd name="T29" fmla="*/ 78 h 1046162"/>
              <a:gd name="T30" fmla="*/ 22 w 409575"/>
              <a:gd name="T31" fmla="*/ 78 h 1046162"/>
              <a:gd name="T32" fmla="*/ 22 w 409575"/>
              <a:gd name="T33" fmla="*/ 126 h 1046162"/>
              <a:gd name="T34" fmla="*/ 17 w 409575"/>
              <a:gd name="T35" fmla="*/ 132 h 1046162"/>
              <a:gd name="T36" fmla="*/ 11 w 409575"/>
              <a:gd name="T37" fmla="*/ 126 h 1046162"/>
              <a:gd name="T38" fmla="*/ 11 w 409575"/>
              <a:gd name="T39" fmla="*/ 72 h 1046162"/>
              <a:gd name="T40" fmla="*/ 11 w 409575"/>
              <a:gd name="T41" fmla="*/ 70 h 1046162"/>
              <a:gd name="T42" fmla="*/ 11 w 409575"/>
              <a:gd name="T43" fmla="*/ 41 h 1046162"/>
              <a:gd name="T44" fmla="*/ 8 w 409575"/>
              <a:gd name="T45" fmla="*/ 41 h 1046162"/>
              <a:gd name="T46" fmla="*/ 8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2 w 409575"/>
              <a:gd name="T59" fmla="*/ 23 h 1046162"/>
              <a:gd name="T60" fmla="*/ 24 w 409575"/>
              <a:gd name="T61" fmla="*/ 0 h 1046162"/>
              <a:gd name="T62" fmla="*/ 33 w 409575"/>
              <a:gd name="T63" fmla="*/ 10 h 1046162"/>
              <a:gd name="T64" fmla="*/ 24 w 409575"/>
              <a:gd name="T65" fmla="*/ 21 h 1046162"/>
              <a:gd name="T66" fmla="*/ 14 w 409575"/>
              <a:gd name="T67" fmla="*/ 10 h 1046162"/>
              <a:gd name="T68" fmla="*/ 24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1" name="任意多边形 97">
            <a:extLst>
              <a:ext uri="{FF2B5EF4-FFF2-40B4-BE49-F238E27FC236}">
                <a16:creationId xmlns:a16="http://schemas.microsoft.com/office/drawing/2014/main" id="{3BF41FA2-C20B-41A7-8EC2-DCF3FD8320A6}"/>
              </a:ext>
            </a:extLst>
          </p:cNvPr>
          <p:cNvSpPr>
            <a:spLocks noChangeArrowheads="1"/>
          </p:cNvSpPr>
          <p:nvPr/>
        </p:nvSpPr>
        <p:spPr bwMode="auto">
          <a:xfrm>
            <a:off x="5283200" y="1997075"/>
            <a:ext cx="163513" cy="355600"/>
          </a:xfrm>
          <a:custGeom>
            <a:avLst/>
            <a:gdLst>
              <a:gd name="T0" fmla="*/ 19 w 479402"/>
              <a:gd name="T1" fmla="*/ 24 h 1046162"/>
              <a:gd name="T2" fmla="*/ 45 w 479402"/>
              <a:gd name="T3" fmla="*/ 24 h 1046162"/>
              <a:gd name="T4" fmla="*/ 53 w 479402"/>
              <a:gd name="T5" fmla="*/ 31 h 1046162"/>
              <a:gd name="T6" fmla="*/ 64 w 479402"/>
              <a:gd name="T7" fmla="*/ 66 h 1046162"/>
              <a:gd name="T8" fmla="*/ 61 w 479402"/>
              <a:gd name="T9" fmla="*/ 72 h 1046162"/>
              <a:gd name="T10" fmla="*/ 56 w 479402"/>
              <a:gd name="T11" fmla="*/ 69 h 1046162"/>
              <a:gd name="T12" fmla="*/ 46 w 479402"/>
              <a:gd name="T13" fmla="*/ 40 h 1046162"/>
              <a:gd name="T14" fmla="*/ 45 w 479402"/>
              <a:gd name="T15" fmla="*/ 40 h 1046162"/>
              <a:gd name="T16" fmla="*/ 44 w 479402"/>
              <a:gd name="T17" fmla="*/ 40 h 1046162"/>
              <a:gd name="T18" fmla="*/ 59 w 479402"/>
              <a:gd name="T19" fmla="*/ 91 h 1046162"/>
              <a:gd name="T20" fmla="*/ 45 w 479402"/>
              <a:gd name="T21" fmla="*/ 91 h 1046162"/>
              <a:gd name="T22" fmla="*/ 45 w 479402"/>
              <a:gd name="T23" fmla="*/ 132 h 1046162"/>
              <a:gd name="T24" fmla="*/ 40 w 479402"/>
              <a:gd name="T25" fmla="*/ 137 h 1046162"/>
              <a:gd name="T26" fmla="*/ 34 w 479402"/>
              <a:gd name="T27" fmla="*/ 132 h 1046162"/>
              <a:gd name="T28" fmla="*/ 34 w 479402"/>
              <a:gd name="T29" fmla="*/ 91 h 1046162"/>
              <a:gd name="T30" fmla="*/ 31 w 479402"/>
              <a:gd name="T31" fmla="*/ 91 h 1046162"/>
              <a:gd name="T32" fmla="*/ 31 w 479402"/>
              <a:gd name="T33" fmla="*/ 132 h 1046162"/>
              <a:gd name="T34" fmla="*/ 26 w 479402"/>
              <a:gd name="T35" fmla="*/ 137 h 1046162"/>
              <a:gd name="T36" fmla="*/ 20 w 479402"/>
              <a:gd name="T37" fmla="*/ 132 h 1046162"/>
              <a:gd name="T38" fmla="*/ 20 w 479402"/>
              <a:gd name="T39" fmla="*/ 91 h 1046162"/>
              <a:gd name="T40" fmla="*/ 6 w 479402"/>
              <a:gd name="T41" fmla="*/ 91 h 1046162"/>
              <a:gd name="T42" fmla="*/ 20 w 479402"/>
              <a:gd name="T43" fmla="*/ 40 h 1046162"/>
              <a:gd name="T44" fmla="*/ 19 w 479402"/>
              <a:gd name="T45" fmla="*/ 40 h 1046162"/>
              <a:gd name="T46" fmla="*/ 18 w 479402"/>
              <a:gd name="T47" fmla="*/ 40 h 1046162"/>
              <a:gd name="T48" fmla="*/ 9 w 479402"/>
              <a:gd name="T49" fmla="*/ 69 h 1046162"/>
              <a:gd name="T50" fmla="*/ 3 w 479402"/>
              <a:gd name="T51" fmla="*/ 72 h 1046162"/>
              <a:gd name="T52" fmla="*/ 0 w 479402"/>
              <a:gd name="T53" fmla="*/ 66 h 1046162"/>
              <a:gd name="T54" fmla="*/ 12 w 479402"/>
              <a:gd name="T55" fmla="*/ 30 h 1046162"/>
              <a:gd name="T56" fmla="*/ 12 w 479402"/>
              <a:gd name="T57" fmla="*/ 30 h 1046162"/>
              <a:gd name="T58" fmla="*/ 13 w 479402"/>
              <a:gd name="T59" fmla="*/ 28 h 1046162"/>
              <a:gd name="T60" fmla="*/ 19 w 479402"/>
              <a:gd name="T61" fmla="*/ 24 h 1046162"/>
              <a:gd name="T62" fmla="*/ 32 w 479402"/>
              <a:gd name="T63" fmla="*/ 0 h 1046162"/>
              <a:gd name="T64" fmla="*/ 42 w 479402"/>
              <a:gd name="T65" fmla="*/ 10 h 1046162"/>
              <a:gd name="T66" fmla="*/ 32 w 479402"/>
              <a:gd name="T67" fmla="*/ 21 h 1046162"/>
              <a:gd name="T68" fmla="*/ 21 w 479402"/>
              <a:gd name="T69" fmla="*/ 10 h 1046162"/>
              <a:gd name="T70" fmla="*/ 32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2" name="任意多边形 98">
            <a:extLst>
              <a:ext uri="{FF2B5EF4-FFF2-40B4-BE49-F238E27FC236}">
                <a16:creationId xmlns:a16="http://schemas.microsoft.com/office/drawing/2014/main" id="{3CE84C35-C44A-483F-A7B8-61CA8BBA296E}"/>
              </a:ext>
            </a:extLst>
          </p:cNvPr>
          <p:cNvSpPr>
            <a:spLocks noChangeArrowheads="1"/>
          </p:cNvSpPr>
          <p:nvPr/>
        </p:nvSpPr>
        <p:spPr bwMode="auto">
          <a:xfrm>
            <a:off x="5126038" y="1997075"/>
            <a:ext cx="161925" cy="355600"/>
          </a:xfrm>
          <a:custGeom>
            <a:avLst/>
            <a:gdLst>
              <a:gd name="T0" fmla="*/ 18 w 479402"/>
              <a:gd name="T1" fmla="*/ 24 h 1046162"/>
              <a:gd name="T2" fmla="*/ 42 w 479402"/>
              <a:gd name="T3" fmla="*/ 24 h 1046162"/>
              <a:gd name="T4" fmla="*/ 49 w 479402"/>
              <a:gd name="T5" fmla="*/ 31 h 1046162"/>
              <a:gd name="T6" fmla="*/ 59 w 479402"/>
              <a:gd name="T7" fmla="*/ 66 h 1046162"/>
              <a:gd name="T8" fmla="*/ 57 w 479402"/>
              <a:gd name="T9" fmla="*/ 72 h 1046162"/>
              <a:gd name="T10" fmla="*/ 51 w 479402"/>
              <a:gd name="T11" fmla="*/ 69 h 1046162"/>
              <a:gd name="T12" fmla="*/ 43 w 479402"/>
              <a:gd name="T13" fmla="*/ 40 h 1046162"/>
              <a:gd name="T14" fmla="*/ 42 w 479402"/>
              <a:gd name="T15" fmla="*/ 40 h 1046162"/>
              <a:gd name="T16" fmla="*/ 41 w 479402"/>
              <a:gd name="T17" fmla="*/ 40 h 1046162"/>
              <a:gd name="T18" fmla="*/ 54 w 479402"/>
              <a:gd name="T19" fmla="*/ 91 h 1046162"/>
              <a:gd name="T20" fmla="*/ 41 w 479402"/>
              <a:gd name="T21" fmla="*/ 91 h 1046162"/>
              <a:gd name="T22" fmla="*/ 41 w 479402"/>
              <a:gd name="T23" fmla="*/ 132 h 1046162"/>
              <a:gd name="T24" fmla="*/ 36 w 479402"/>
              <a:gd name="T25" fmla="*/ 137 h 1046162"/>
              <a:gd name="T26" fmla="*/ 31 w 479402"/>
              <a:gd name="T27" fmla="*/ 132 h 1046162"/>
              <a:gd name="T28" fmla="*/ 31 w 479402"/>
              <a:gd name="T29" fmla="*/ 91 h 1046162"/>
              <a:gd name="T30" fmla="*/ 29 w 479402"/>
              <a:gd name="T31" fmla="*/ 91 h 1046162"/>
              <a:gd name="T32" fmla="*/ 29 w 479402"/>
              <a:gd name="T33" fmla="*/ 132 h 1046162"/>
              <a:gd name="T34" fmla="*/ 24 w 479402"/>
              <a:gd name="T35" fmla="*/ 137 h 1046162"/>
              <a:gd name="T36" fmla="*/ 19 w 479402"/>
              <a:gd name="T37" fmla="*/ 132 h 1046162"/>
              <a:gd name="T38" fmla="*/ 19 w 479402"/>
              <a:gd name="T39" fmla="*/ 91 h 1046162"/>
              <a:gd name="T40" fmla="*/ 6 w 479402"/>
              <a:gd name="T41" fmla="*/ 91 h 1046162"/>
              <a:gd name="T42" fmla="*/ 18 w 479402"/>
              <a:gd name="T43" fmla="*/ 40 h 1046162"/>
              <a:gd name="T44" fmla="*/ 18 w 479402"/>
              <a:gd name="T45" fmla="*/ 40 h 1046162"/>
              <a:gd name="T46" fmla="*/ 17 w 479402"/>
              <a:gd name="T47" fmla="*/ 40 h 1046162"/>
              <a:gd name="T48" fmla="*/ 8 w 479402"/>
              <a:gd name="T49" fmla="*/ 69 h 1046162"/>
              <a:gd name="T50" fmla="*/ 3 w 479402"/>
              <a:gd name="T51" fmla="*/ 72 h 1046162"/>
              <a:gd name="T52" fmla="*/ 0 w 479402"/>
              <a:gd name="T53" fmla="*/ 66 h 1046162"/>
              <a:gd name="T54" fmla="*/ 11 w 479402"/>
              <a:gd name="T55" fmla="*/ 30 h 1046162"/>
              <a:gd name="T56" fmla="*/ 11 w 479402"/>
              <a:gd name="T57" fmla="*/ 30 h 1046162"/>
              <a:gd name="T58" fmla="*/ 12 w 479402"/>
              <a:gd name="T59" fmla="*/ 28 h 1046162"/>
              <a:gd name="T60" fmla="*/ 18 w 479402"/>
              <a:gd name="T61" fmla="*/ 24 h 1046162"/>
              <a:gd name="T62" fmla="*/ 29 w 479402"/>
              <a:gd name="T63" fmla="*/ 0 h 1046162"/>
              <a:gd name="T64" fmla="*/ 39 w 479402"/>
              <a:gd name="T65" fmla="*/ 10 h 1046162"/>
              <a:gd name="T66" fmla="*/ 29 w 479402"/>
              <a:gd name="T67" fmla="*/ 21 h 1046162"/>
              <a:gd name="T68" fmla="*/ 20 w 479402"/>
              <a:gd name="T69" fmla="*/ 10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3" name="任意多边形 99">
            <a:extLst>
              <a:ext uri="{FF2B5EF4-FFF2-40B4-BE49-F238E27FC236}">
                <a16:creationId xmlns:a16="http://schemas.microsoft.com/office/drawing/2014/main" id="{A17ADFAF-6269-439E-A3FB-5E671C1DABEB}"/>
              </a:ext>
            </a:extLst>
          </p:cNvPr>
          <p:cNvSpPr>
            <a:spLocks noChangeArrowheads="1"/>
          </p:cNvSpPr>
          <p:nvPr/>
        </p:nvSpPr>
        <p:spPr bwMode="auto">
          <a:xfrm>
            <a:off x="5441950" y="1997075"/>
            <a:ext cx="161925" cy="355600"/>
          </a:xfrm>
          <a:custGeom>
            <a:avLst/>
            <a:gdLst>
              <a:gd name="T0" fmla="*/ 18 w 479402"/>
              <a:gd name="T1" fmla="*/ 24 h 1046162"/>
              <a:gd name="T2" fmla="*/ 42 w 479402"/>
              <a:gd name="T3" fmla="*/ 24 h 1046162"/>
              <a:gd name="T4" fmla="*/ 49 w 479402"/>
              <a:gd name="T5" fmla="*/ 31 h 1046162"/>
              <a:gd name="T6" fmla="*/ 59 w 479402"/>
              <a:gd name="T7" fmla="*/ 66 h 1046162"/>
              <a:gd name="T8" fmla="*/ 57 w 479402"/>
              <a:gd name="T9" fmla="*/ 72 h 1046162"/>
              <a:gd name="T10" fmla="*/ 51 w 479402"/>
              <a:gd name="T11" fmla="*/ 69 h 1046162"/>
              <a:gd name="T12" fmla="*/ 43 w 479402"/>
              <a:gd name="T13" fmla="*/ 40 h 1046162"/>
              <a:gd name="T14" fmla="*/ 42 w 479402"/>
              <a:gd name="T15" fmla="*/ 40 h 1046162"/>
              <a:gd name="T16" fmla="*/ 41 w 479402"/>
              <a:gd name="T17" fmla="*/ 40 h 1046162"/>
              <a:gd name="T18" fmla="*/ 54 w 479402"/>
              <a:gd name="T19" fmla="*/ 91 h 1046162"/>
              <a:gd name="T20" fmla="*/ 41 w 479402"/>
              <a:gd name="T21" fmla="*/ 91 h 1046162"/>
              <a:gd name="T22" fmla="*/ 41 w 479402"/>
              <a:gd name="T23" fmla="*/ 132 h 1046162"/>
              <a:gd name="T24" fmla="*/ 36 w 479402"/>
              <a:gd name="T25" fmla="*/ 137 h 1046162"/>
              <a:gd name="T26" fmla="*/ 31 w 479402"/>
              <a:gd name="T27" fmla="*/ 132 h 1046162"/>
              <a:gd name="T28" fmla="*/ 31 w 479402"/>
              <a:gd name="T29" fmla="*/ 91 h 1046162"/>
              <a:gd name="T30" fmla="*/ 29 w 479402"/>
              <a:gd name="T31" fmla="*/ 91 h 1046162"/>
              <a:gd name="T32" fmla="*/ 29 w 479402"/>
              <a:gd name="T33" fmla="*/ 132 h 1046162"/>
              <a:gd name="T34" fmla="*/ 24 w 479402"/>
              <a:gd name="T35" fmla="*/ 137 h 1046162"/>
              <a:gd name="T36" fmla="*/ 19 w 479402"/>
              <a:gd name="T37" fmla="*/ 132 h 1046162"/>
              <a:gd name="T38" fmla="*/ 19 w 479402"/>
              <a:gd name="T39" fmla="*/ 91 h 1046162"/>
              <a:gd name="T40" fmla="*/ 6 w 479402"/>
              <a:gd name="T41" fmla="*/ 91 h 1046162"/>
              <a:gd name="T42" fmla="*/ 18 w 479402"/>
              <a:gd name="T43" fmla="*/ 40 h 1046162"/>
              <a:gd name="T44" fmla="*/ 18 w 479402"/>
              <a:gd name="T45" fmla="*/ 40 h 1046162"/>
              <a:gd name="T46" fmla="*/ 17 w 479402"/>
              <a:gd name="T47" fmla="*/ 40 h 1046162"/>
              <a:gd name="T48" fmla="*/ 8 w 479402"/>
              <a:gd name="T49" fmla="*/ 69 h 1046162"/>
              <a:gd name="T50" fmla="*/ 3 w 479402"/>
              <a:gd name="T51" fmla="*/ 72 h 1046162"/>
              <a:gd name="T52" fmla="*/ 0 w 479402"/>
              <a:gd name="T53" fmla="*/ 66 h 1046162"/>
              <a:gd name="T54" fmla="*/ 11 w 479402"/>
              <a:gd name="T55" fmla="*/ 30 h 1046162"/>
              <a:gd name="T56" fmla="*/ 11 w 479402"/>
              <a:gd name="T57" fmla="*/ 30 h 1046162"/>
              <a:gd name="T58" fmla="*/ 12 w 479402"/>
              <a:gd name="T59" fmla="*/ 28 h 1046162"/>
              <a:gd name="T60" fmla="*/ 18 w 479402"/>
              <a:gd name="T61" fmla="*/ 24 h 1046162"/>
              <a:gd name="T62" fmla="*/ 29 w 479402"/>
              <a:gd name="T63" fmla="*/ 0 h 1046162"/>
              <a:gd name="T64" fmla="*/ 39 w 479402"/>
              <a:gd name="T65" fmla="*/ 10 h 1046162"/>
              <a:gd name="T66" fmla="*/ 29 w 479402"/>
              <a:gd name="T67" fmla="*/ 21 h 1046162"/>
              <a:gd name="T68" fmla="*/ 20 w 479402"/>
              <a:gd name="T69" fmla="*/ 10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4" name="任意多边形 100">
            <a:extLst>
              <a:ext uri="{FF2B5EF4-FFF2-40B4-BE49-F238E27FC236}">
                <a16:creationId xmlns:a16="http://schemas.microsoft.com/office/drawing/2014/main" id="{4BFFA778-3A33-4E1B-8607-EEA2DF8D724E}"/>
              </a:ext>
            </a:extLst>
          </p:cNvPr>
          <p:cNvSpPr>
            <a:spLocks noChangeArrowheads="1"/>
          </p:cNvSpPr>
          <p:nvPr/>
        </p:nvSpPr>
        <p:spPr bwMode="auto">
          <a:xfrm>
            <a:off x="6083300" y="1600200"/>
            <a:ext cx="139700" cy="354013"/>
          </a:xfrm>
          <a:custGeom>
            <a:avLst/>
            <a:gdLst>
              <a:gd name="T0" fmla="*/ 14 w 409575"/>
              <a:gd name="T1" fmla="*/ 23 h 1046162"/>
              <a:gd name="T2" fmla="*/ 41 w 409575"/>
              <a:gd name="T3" fmla="*/ 23 h 1046162"/>
              <a:gd name="T4" fmla="*/ 54 w 409575"/>
              <a:gd name="T5" fmla="*/ 33 h 1046162"/>
              <a:gd name="T6" fmla="*/ 54 w 409575"/>
              <a:gd name="T7" fmla="*/ 34 h 1046162"/>
              <a:gd name="T8" fmla="*/ 54 w 409575"/>
              <a:gd name="T9" fmla="*/ 36 h 1046162"/>
              <a:gd name="T10" fmla="*/ 54 w 409575"/>
              <a:gd name="T11" fmla="*/ 72 h 1046162"/>
              <a:gd name="T12" fmla="*/ 50 w 409575"/>
              <a:gd name="T13" fmla="*/ 76 h 1046162"/>
              <a:gd name="T14" fmla="*/ 45 w 409575"/>
              <a:gd name="T15" fmla="*/ 72 h 1046162"/>
              <a:gd name="T16" fmla="*/ 45 w 409575"/>
              <a:gd name="T17" fmla="*/ 41 h 1046162"/>
              <a:gd name="T18" fmla="*/ 41 w 409575"/>
              <a:gd name="T19" fmla="*/ 41 h 1046162"/>
              <a:gd name="T20" fmla="*/ 41 w 409575"/>
              <a:gd name="T21" fmla="*/ 70 h 1046162"/>
              <a:gd name="T22" fmla="*/ 41 w 409575"/>
              <a:gd name="T23" fmla="*/ 126 h 1046162"/>
              <a:gd name="T24" fmla="*/ 35 w 409575"/>
              <a:gd name="T25" fmla="*/ 132 h 1046162"/>
              <a:gd name="T26" fmla="*/ 29 w 409575"/>
              <a:gd name="T27" fmla="*/ 126 h 1046162"/>
              <a:gd name="T28" fmla="*/ 29 w 409575"/>
              <a:gd name="T29" fmla="*/ 78 h 1046162"/>
              <a:gd name="T30" fmla="*/ 25 w 409575"/>
              <a:gd name="T31" fmla="*/ 78 h 1046162"/>
              <a:gd name="T32" fmla="*/ 25 w 409575"/>
              <a:gd name="T33" fmla="*/ 126 h 1046162"/>
              <a:gd name="T34" fmla="*/ 19 w 409575"/>
              <a:gd name="T35" fmla="*/ 132 h 1046162"/>
              <a:gd name="T36" fmla="*/ 13 w 409575"/>
              <a:gd name="T37" fmla="*/ 126 h 1046162"/>
              <a:gd name="T38" fmla="*/ 13 w 409575"/>
              <a:gd name="T39" fmla="*/ 72 h 1046162"/>
              <a:gd name="T40" fmla="*/ 13 w 409575"/>
              <a:gd name="T41" fmla="*/ 70 h 1046162"/>
              <a:gd name="T42" fmla="*/ 13 w 409575"/>
              <a:gd name="T43" fmla="*/ 41 h 1046162"/>
              <a:gd name="T44" fmla="*/ 9 w 409575"/>
              <a:gd name="T45" fmla="*/ 41 h 1046162"/>
              <a:gd name="T46" fmla="*/ 9 w 409575"/>
              <a:gd name="T47" fmla="*/ 72 h 1046162"/>
              <a:gd name="T48" fmla="*/ 4 w 409575"/>
              <a:gd name="T49" fmla="*/ 76 h 1046162"/>
              <a:gd name="T50" fmla="*/ 0 w 409575"/>
              <a:gd name="T51" fmla="*/ 72 h 1046162"/>
              <a:gd name="T52" fmla="*/ 0 w 409575"/>
              <a:gd name="T53" fmla="*/ 36 h 1046162"/>
              <a:gd name="T54" fmla="*/ 0 w 409575"/>
              <a:gd name="T55" fmla="*/ 34 h 1046162"/>
              <a:gd name="T56" fmla="*/ 0 w 409575"/>
              <a:gd name="T57" fmla="*/ 34 h 1046162"/>
              <a:gd name="T58" fmla="*/ 14 w 409575"/>
              <a:gd name="T59" fmla="*/ 23 h 1046162"/>
              <a:gd name="T60" fmla="*/ 27 w 409575"/>
              <a:gd name="T61" fmla="*/ 0 h 1046162"/>
              <a:gd name="T62" fmla="*/ 38 w 409575"/>
              <a:gd name="T63" fmla="*/ 10 h 1046162"/>
              <a:gd name="T64" fmla="*/ 27 w 409575"/>
              <a:gd name="T65" fmla="*/ 21 h 1046162"/>
              <a:gd name="T66" fmla="*/ 16 w 409575"/>
              <a:gd name="T67" fmla="*/ 10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5" name="任意多边形 102">
            <a:extLst>
              <a:ext uri="{FF2B5EF4-FFF2-40B4-BE49-F238E27FC236}">
                <a16:creationId xmlns:a16="http://schemas.microsoft.com/office/drawing/2014/main" id="{4C3B5AD4-D7C4-4EF0-B062-2474700661C5}"/>
              </a:ext>
            </a:extLst>
          </p:cNvPr>
          <p:cNvSpPr>
            <a:spLocks noChangeArrowheads="1"/>
          </p:cNvSpPr>
          <p:nvPr/>
        </p:nvSpPr>
        <p:spPr bwMode="auto">
          <a:xfrm>
            <a:off x="4979988" y="2513013"/>
            <a:ext cx="139700" cy="355600"/>
          </a:xfrm>
          <a:custGeom>
            <a:avLst/>
            <a:gdLst>
              <a:gd name="T0" fmla="*/ 14 w 409575"/>
              <a:gd name="T1" fmla="*/ 23 h 1046162"/>
              <a:gd name="T2" fmla="*/ 41 w 409575"/>
              <a:gd name="T3" fmla="*/ 23 h 1046162"/>
              <a:gd name="T4" fmla="*/ 54 w 409575"/>
              <a:gd name="T5" fmla="*/ 34 h 1046162"/>
              <a:gd name="T6" fmla="*/ 54 w 409575"/>
              <a:gd name="T7" fmla="*/ 35 h 1046162"/>
              <a:gd name="T8" fmla="*/ 54 w 409575"/>
              <a:gd name="T9" fmla="*/ 36 h 1046162"/>
              <a:gd name="T10" fmla="*/ 54 w 409575"/>
              <a:gd name="T11" fmla="*/ 73 h 1046162"/>
              <a:gd name="T12" fmla="*/ 50 w 409575"/>
              <a:gd name="T13" fmla="*/ 77 h 1046162"/>
              <a:gd name="T14" fmla="*/ 45 w 409575"/>
              <a:gd name="T15" fmla="*/ 73 h 1046162"/>
              <a:gd name="T16" fmla="*/ 45 w 409575"/>
              <a:gd name="T17" fmla="*/ 41 h 1046162"/>
              <a:gd name="T18" fmla="*/ 41 w 409575"/>
              <a:gd name="T19" fmla="*/ 41 h 1046162"/>
              <a:gd name="T20" fmla="*/ 41 w 409575"/>
              <a:gd name="T21" fmla="*/ 72 h 1046162"/>
              <a:gd name="T22" fmla="*/ 41 w 409575"/>
              <a:gd name="T23" fmla="*/ 128 h 1046162"/>
              <a:gd name="T24" fmla="*/ 35 w 409575"/>
              <a:gd name="T25" fmla="*/ 134 h 1046162"/>
              <a:gd name="T26" fmla="*/ 29 w 409575"/>
              <a:gd name="T27" fmla="*/ 128 h 1046162"/>
              <a:gd name="T28" fmla="*/ 29 w 409575"/>
              <a:gd name="T29" fmla="*/ 80 h 1046162"/>
              <a:gd name="T30" fmla="*/ 25 w 409575"/>
              <a:gd name="T31" fmla="*/ 80 h 1046162"/>
              <a:gd name="T32" fmla="*/ 25 w 409575"/>
              <a:gd name="T33" fmla="*/ 128 h 1046162"/>
              <a:gd name="T34" fmla="*/ 19 w 409575"/>
              <a:gd name="T35" fmla="*/ 134 h 1046162"/>
              <a:gd name="T36" fmla="*/ 13 w 409575"/>
              <a:gd name="T37" fmla="*/ 128 h 1046162"/>
              <a:gd name="T38" fmla="*/ 13 w 409575"/>
              <a:gd name="T39" fmla="*/ 73 h 1046162"/>
              <a:gd name="T40" fmla="*/ 13 w 409575"/>
              <a:gd name="T41" fmla="*/ 72 h 1046162"/>
              <a:gd name="T42" fmla="*/ 13 w 409575"/>
              <a:gd name="T43" fmla="*/ 41 h 1046162"/>
              <a:gd name="T44" fmla="*/ 9 w 409575"/>
              <a:gd name="T45" fmla="*/ 41 h 1046162"/>
              <a:gd name="T46" fmla="*/ 9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4 w 409575"/>
              <a:gd name="T59" fmla="*/ 23 h 1046162"/>
              <a:gd name="T60" fmla="*/ 27 w 409575"/>
              <a:gd name="T61" fmla="*/ 0 h 1046162"/>
              <a:gd name="T62" fmla="*/ 38 w 409575"/>
              <a:gd name="T63" fmla="*/ 11 h 1046162"/>
              <a:gd name="T64" fmla="*/ 27 w 409575"/>
              <a:gd name="T65" fmla="*/ 21 h 1046162"/>
              <a:gd name="T66" fmla="*/ 16 w 409575"/>
              <a:gd name="T67" fmla="*/ 11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6" name="任意多边形 103">
            <a:extLst>
              <a:ext uri="{FF2B5EF4-FFF2-40B4-BE49-F238E27FC236}">
                <a16:creationId xmlns:a16="http://schemas.microsoft.com/office/drawing/2014/main" id="{2B6484B4-11F6-4CB3-9BAC-85EBD3F631DE}"/>
              </a:ext>
            </a:extLst>
          </p:cNvPr>
          <p:cNvSpPr>
            <a:spLocks noChangeArrowheads="1"/>
          </p:cNvSpPr>
          <p:nvPr/>
        </p:nvSpPr>
        <p:spPr bwMode="auto">
          <a:xfrm>
            <a:off x="4965700" y="2909888"/>
            <a:ext cx="161925" cy="357187"/>
          </a:xfrm>
          <a:custGeom>
            <a:avLst/>
            <a:gdLst>
              <a:gd name="T0" fmla="*/ 18 w 479402"/>
              <a:gd name="T1" fmla="*/ 25 h 1046162"/>
              <a:gd name="T2" fmla="*/ 42 w 479402"/>
              <a:gd name="T3" fmla="*/ 25 h 1046162"/>
              <a:gd name="T4" fmla="*/ 49 w 479402"/>
              <a:gd name="T5" fmla="*/ 32 h 1046162"/>
              <a:gd name="T6" fmla="*/ 59 w 479402"/>
              <a:gd name="T7" fmla="*/ 67 h 1046162"/>
              <a:gd name="T8" fmla="*/ 57 w 479402"/>
              <a:gd name="T9" fmla="*/ 73 h 1046162"/>
              <a:gd name="T10" fmla="*/ 51 w 479402"/>
              <a:gd name="T11" fmla="*/ 70 h 1046162"/>
              <a:gd name="T12" fmla="*/ 43 w 479402"/>
              <a:gd name="T13" fmla="*/ 41 h 1046162"/>
              <a:gd name="T14" fmla="*/ 42 w 479402"/>
              <a:gd name="T15" fmla="*/ 41 h 1046162"/>
              <a:gd name="T16" fmla="*/ 41 w 479402"/>
              <a:gd name="T17" fmla="*/ 41 h 1046162"/>
              <a:gd name="T18" fmla="*/ 54 w 479402"/>
              <a:gd name="T19" fmla="*/ 93 h 1046162"/>
              <a:gd name="T20" fmla="*/ 41 w 479402"/>
              <a:gd name="T21" fmla="*/ 93 h 1046162"/>
              <a:gd name="T22" fmla="*/ 41 w 479402"/>
              <a:gd name="T23" fmla="*/ 134 h 1046162"/>
              <a:gd name="T24" fmla="*/ 36 w 479402"/>
              <a:gd name="T25" fmla="*/ 139 h 1046162"/>
              <a:gd name="T26" fmla="*/ 31 w 479402"/>
              <a:gd name="T27" fmla="*/ 134 h 1046162"/>
              <a:gd name="T28" fmla="*/ 31 w 479402"/>
              <a:gd name="T29" fmla="*/ 93 h 1046162"/>
              <a:gd name="T30" fmla="*/ 29 w 479402"/>
              <a:gd name="T31" fmla="*/ 93 h 1046162"/>
              <a:gd name="T32" fmla="*/ 29 w 479402"/>
              <a:gd name="T33" fmla="*/ 134 h 1046162"/>
              <a:gd name="T34" fmla="*/ 24 w 479402"/>
              <a:gd name="T35" fmla="*/ 139 h 1046162"/>
              <a:gd name="T36" fmla="*/ 19 w 479402"/>
              <a:gd name="T37" fmla="*/ 134 h 1046162"/>
              <a:gd name="T38" fmla="*/ 19 w 479402"/>
              <a:gd name="T39" fmla="*/ 93 h 1046162"/>
              <a:gd name="T40" fmla="*/ 6 w 479402"/>
              <a:gd name="T41" fmla="*/ 93 h 1046162"/>
              <a:gd name="T42" fmla="*/ 18 w 479402"/>
              <a:gd name="T43" fmla="*/ 41 h 1046162"/>
              <a:gd name="T44" fmla="*/ 18 w 479402"/>
              <a:gd name="T45" fmla="*/ 41 h 1046162"/>
              <a:gd name="T46" fmla="*/ 17 w 479402"/>
              <a:gd name="T47" fmla="*/ 41 h 1046162"/>
              <a:gd name="T48" fmla="*/ 8 w 479402"/>
              <a:gd name="T49" fmla="*/ 70 h 1046162"/>
              <a:gd name="T50" fmla="*/ 3 w 479402"/>
              <a:gd name="T51" fmla="*/ 73 h 1046162"/>
              <a:gd name="T52" fmla="*/ 0 w 479402"/>
              <a:gd name="T53" fmla="*/ 68 h 1046162"/>
              <a:gd name="T54" fmla="*/ 11 w 479402"/>
              <a:gd name="T55" fmla="*/ 31 h 1046162"/>
              <a:gd name="T56" fmla="*/ 11 w 479402"/>
              <a:gd name="T57" fmla="*/ 30 h 1046162"/>
              <a:gd name="T58" fmla="*/ 12 w 479402"/>
              <a:gd name="T59" fmla="*/ 28 h 1046162"/>
              <a:gd name="T60" fmla="*/ 18 w 479402"/>
              <a:gd name="T61" fmla="*/ 25 h 1046162"/>
              <a:gd name="T62" fmla="*/ 29 w 479402"/>
              <a:gd name="T63" fmla="*/ 0 h 1046162"/>
              <a:gd name="T64" fmla="*/ 39 w 479402"/>
              <a:gd name="T65" fmla="*/ 11 h 1046162"/>
              <a:gd name="T66" fmla="*/ 29 w 479402"/>
              <a:gd name="T67" fmla="*/ 21 h 1046162"/>
              <a:gd name="T68" fmla="*/ 20 w 479402"/>
              <a:gd name="T69" fmla="*/ 11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7" name="任意多边形 104">
            <a:extLst>
              <a:ext uri="{FF2B5EF4-FFF2-40B4-BE49-F238E27FC236}">
                <a16:creationId xmlns:a16="http://schemas.microsoft.com/office/drawing/2014/main" id="{8BA6E858-BD08-4E8C-B227-7B717674C702}"/>
              </a:ext>
            </a:extLst>
          </p:cNvPr>
          <p:cNvSpPr>
            <a:spLocks noChangeArrowheads="1"/>
          </p:cNvSpPr>
          <p:nvPr/>
        </p:nvSpPr>
        <p:spPr bwMode="auto">
          <a:xfrm>
            <a:off x="5453063" y="2513013"/>
            <a:ext cx="136525" cy="355600"/>
          </a:xfrm>
          <a:custGeom>
            <a:avLst/>
            <a:gdLst>
              <a:gd name="T0" fmla="*/ 12 w 409575"/>
              <a:gd name="T1" fmla="*/ 23 h 1046162"/>
              <a:gd name="T2" fmla="*/ 36 w 409575"/>
              <a:gd name="T3" fmla="*/ 23 h 1046162"/>
              <a:gd name="T4" fmla="*/ 47 w 409575"/>
              <a:gd name="T5" fmla="*/ 34 h 1046162"/>
              <a:gd name="T6" fmla="*/ 47 w 409575"/>
              <a:gd name="T7" fmla="*/ 35 h 1046162"/>
              <a:gd name="T8" fmla="*/ 47 w 409575"/>
              <a:gd name="T9" fmla="*/ 36 h 1046162"/>
              <a:gd name="T10" fmla="*/ 47 w 409575"/>
              <a:gd name="T11" fmla="*/ 73 h 1046162"/>
              <a:gd name="T12" fmla="*/ 43 w 409575"/>
              <a:gd name="T13" fmla="*/ 77 h 1046162"/>
              <a:gd name="T14" fmla="*/ 39 w 409575"/>
              <a:gd name="T15" fmla="*/ 73 h 1046162"/>
              <a:gd name="T16" fmla="*/ 39 w 409575"/>
              <a:gd name="T17" fmla="*/ 41 h 1046162"/>
              <a:gd name="T18" fmla="*/ 36 w 409575"/>
              <a:gd name="T19" fmla="*/ 41 h 1046162"/>
              <a:gd name="T20" fmla="*/ 36 w 409575"/>
              <a:gd name="T21" fmla="*/ 72 h 1046162"/>
              <a:gd name="T22" fmla="*/ 36 w 409575"/>
              <a:gd name="T23" fmla="*/ 128 h 1046162"/>
              <a:gd name="T24" fmla="*/ 30 w 409575"/>
              <a:gd name="T25" fmla="*/ 134 h 1046162"/>
              <a:gd name="T26" fmla="*/ 25 w 409575"/>
              <a:gd name="T27" fmla="*/ 128 h 1046162"/>
              <a:gd name="T28" fmla="*/ 25 w 409575"/>
              <a:gd name="T29" fmla="*/ 80 h 1046162"/>
              <a:gd name="T30" fmla="*/ 22 w 409575"/>
              <a:gd name="T31" fmla="*/ 80 h 1046162"/>
              <a:gd name="T32" fmla="*/ 22 w 409575"/>
              <a:gd name="T33" fmla="*/ 128 h 1046162"/>
              <a:gd name="T34" fmla="*/ 17 w 409575"/>
              <a:gd name="T35" fmla="*/ 134 h 1046162"/>
              <a:gd name="T36" fmla="*/ 11 w 409575"/>
              <a:gd name="T37" fmla="*/ 128 h 1046162"/>
              <a:gd name="T38" fmla="*/ 11 w 409575"/>
              <a:gd name="T39" fmla="*/ 73 h 1046162"/>
              <a:gd name="T40" fmla="*/ 11 w 409575"/>
              <a:gd name="T41" fmla="*/ 72 h 1046162"/>
              <a:gd name="T42" fmla="*/ 11 w 409575"/>
              <a:gd name="T43" fmla="*/ 41 h 1046162"/>
              <a:gd name="T44" fmla="*/ 8 w 409575"/>
              <a:gd name="T45" fmla="*/ 41 h 1046162"/>
              <a:gd name="T46" fmla="*/ 8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2 w 409575"/>
              <a:gd name="T59" fmla="*/ 23 h 1046162"/>
              <a:gd name="T60" fmla="*/ 24 w 409575"/>
              <a:gd name="T61" fmla="*/ 0 h 1046162"/>
              <a:gd name="T62" fmla="*/ 33 w 409575"/>
              <a:gd name="T63" fmla="*/ 11 h 1046162"/>
              <a:gd name="T64" fmla="*/ 24 w 409575"/>
              <a:gd name="T65" fmla="*/ 21 h 1046162"/>
              <a:gd name="T66" fmla="*/ 14 w 409575"/>
              <a:gd name="T67" fmla="*/ 11 h 1046162"/>
              <a:gd name="T68" fmla="*/ 24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8" name="任意多边形 105">
            <a:extLst>
              <a:ext uri="{FF2B5EF4-FFF2-40B4-BE49-F238E27FC236}">
                <a16:creationId xmlns:a16="http://schemas.microsoft.com/office/drawing/2014/main" id="{553B6238-AA97-446C-895F-C5EF6C1FAE0D}"/>
              </a:ext>
            </a:extLst>
          </p:cNvPr>
          <p:cNvSpPr>
            <a:spLocks noChangeArrowheads="1"/>
          </p:cNvSpPr>
          <p:nvPr/>
        </p:nvSpPr>
        <p:spPr bwMode="auto">
          <a:xfrm>
            <a:off x="5137150" y="2513013"/>
            <a:ext cx="138113" cy="355600"/>
          </a:xfrm>
          <a:custGeom>
            <a:avLst/>
            <a:gdLst>
              <a:gd name="T0" fmla="*/ 13 w 409575"/>
              <a:gd name="T1" fmla="*/ 23 h 1046162"/>
              <a:gd name="T2" fmla="*/ 39 w 409575"/>
              <a:gd name="T3" fmla="*/ 23 h 1046162"/>
              <a:gd name="T4" fmla="*/ 52 w 409575"/>
              <a:gd name="T5" fmla="*/ 34 h 1046162"/>
              <a:gd name="T6" fmla="*/ 52 w 409575"/>
              <a:gd name="T7" fmla="*/ 35 h 1046162"/>
              <a:gd name="T8" fmla="*/ 52 w 409575"/>
              <a:gd name="T9" fmla="*/ 36 h 1046162"/>
              <a:gd name="T10" fmla="*/ 52 w 409575"/>
              <a:gd name="T11" fmla="*/ 73 h 1046162"/>
              <a:gd name="T12" fmla="*/ 48 w 409575"/>
              <a:gd name="T13" fmla="*/ 77 h 1046162"/>
              <a:gd name="T14" fmla="*/ 43 w 409575"/>
              <a:gd name="T15" fmla="*/ 73 h 1046162"/>
              <a:gd name="T16" fmla="*/ 43 w 409575"/>
              <a:gd name="T17" fmla="*/ 41 h 1046162"/>
              <a:gd name="T18" fmla="*/ 39 w 409575"/>
              <a:gd name="T19" fmla="*/ 41 h 1046162"/>
              <a:gd name="T20" fmla="*/ 39 w 409575"/>
              <a:gd name="T21" fmla="*/ 72 h 1046162"/>
              <a:gd name="T22" fmla="*/ 39 w 409575"/>
              <a:gd name="T23" fmla="*/ 128 h 1046162"/>
              <a:gd name="T24" fmla="*/ 33 w 409575"/>
              <a:gd name="T25" fmla="*/ 134 h 1046162"/>
              <a:gd name="T26" fmla="*/ 28 w 409575"/>
              <a:gd name="T27" fmla="*/ 128 h 1046162"/>
              <a:gd name="T28" fmla="*/ 28 w 409575"/>
              <a:gd name="T29" fmla="*/ 80 h 1046162"/>
              <a:gd name="T30" fmla="*/ 24 w 409575"/>
              <a:gd name="T31" fmla="*/ 80 h 1046162"/>
              <a:gd name="T32" fmla="*/ 24 w 409575"/>
              <a:gd name="T33" fmla="*/ 128 h 1046162"/>
              <a:gd name="T34" fmla="*/ 19 w 409575"/>
              <a:gd name="T35" fmla="*/ 134 h 1046162"/>
              <a:gd name="T36" fmla="*/ 12 w 409575"/>
              <a:gd name="T37" fmla="*/ 128 h 1046162"/>
              <a:gd name="T38" fmla="*/ 12 w 409575"/>
              <a:gd name="T39" fmla="*/ 73 h 1046162"/>
              <a:gd name="T40" fmla="*/ 12 w 409575"/>
              <a:gd name="T41" fmla="*/ 72 h 1046162"/>
              <a:gd name="T42" fmla="*/ 12 w 409575"/>
              <a:gd name="T43" fmla="*/ 41 h 1046162"/>
              <a:gd name="T44" fmla="*/ 8 w 409575"/>
              <a:gd name="T45" fmla="*/ 41 h 1046162"/>
              <a:gd name="T46" fmla="*/ 8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3 w 409575"/>
              <a:gd name="T59" fmla="*/ 23 h 1046162"/>
              <a:gd name="T60" fmla="*/ 26 w 409575"/>
              <a:gd name="T61" fmla="*/ 0 h 1046162"/>
              <a:gd name="T62" fmla="*/ 36 w 409575"/>
              <a:gd name="T63" fmla="*/ 11 h 1046162"/>
              <a:gd name="T64" fmla="*/ 26 w 409575"/>
              <a:gd name="T65" fmla="*/ 21 h 1046162"/>
              <a:gd name="T66" fmla="*/ 16 w 409575"/>
              <a:gd name="T67" fmla="*/ 11 h 1046162"/>
              <a:gd name="T68" fmla="*/ 26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9" name="任意多边形 106">
            <a:extLst>
              <a:ext uri="{FF2B5EF4-FFF2-40B4-BE49-F238E27FC236}">
                <a16:creationId xmlns:a16="http://schemas.microsoft.com/office/drawing/2014/main" id="{506F2105-E2EA-4F17-9B38-E801CE65F0D5}"/>
              </a:ext>
            </a:extLst>
          </p:cNvPr>
          <p:cNvSpPr>
            <a:spLocks noChangeArrowheads="1"/>
          </p:cNvSpPr>
          <p:nvPr/>
        </p:nvSpPr>
        <p:spPr bwMode="auto">
          <a:xfrm>
            <a:off x="5294313" y="2513013"/>
            <a:ext cx="138112" cy="355600"/>
          </a:xfrm>
          <a:custGeom>
            <a:avLst/>
            <a:gdLst>
              <a:gd name="T0" fmla="*/ 13 w 409575"/>
              <a:gd name="T1" fmla="*/ 23 h 1046162"/>
              <a:gd name="T2" fmla="*/ 39 w 409575"/>
              <a:gd name="T3" fmla="*/ 23 h 1046162"/>
              <a:gd name="T4" fmla="*/ 52 w 409575"/>
              <a:gd name="T5" fmla="*/ 34 h 1046162"/>
              <a:gd name="T6" fmla="*/ 52 w 409575"/>
              <a:gd name="T7" fmla="*/ 35 h 1046162"/>
              <a:gd name="T8" fmla="*/ 52 w 409575"/>
              <a:gd name="T9" fmla="*/ 36 h 1046162"/>
              <a:gd name="T10" fmla="*/ 52 w 409575"/>
              <a:gd name="T11" fmla="*/ 73 h 1046162"/>
              <a:gd name="T12" fmla="*/ 48 w 409575"/>
              <a:gd name="T13" fmla="*/ 77 h 1046162"/>
              <a:gd name="T14" fmla="*/ 43 w 409575"/>
              <a:gd name="T15" fmla="*/ 73 h 1046162"/>
              <a:gd name="T16" fmla="*/ 43 w 409575"/>
              <a:gd name="T17" fmla="*/ 41 h 1046162"/>
              <a:gd name="T18" fmla="*/ 39 w 409575"/>
              <a:gd name="T19" fmla="*/ 41 h 1046162"/>
              <a:gd name="T20" fmla="*/ 39 w 409575"/>
              <a:gd name="T21" fmla="*/ 72 h 1046162"/>
              <a:gd name="T22" fmla="*/ 39 w 409575"/>
              <a:gd name="T23" fmla="*/ 128 h 1046162"/>
              <a:gd name="T24" fmla="*/ 33 w 409575"/>
              <a:gd name="T25" fmla="*/ 134 h 1046162"/>
              <a:gd name="T26" fmla="*/ 28 w 409575"/>
              <a:gd name="T27" fmla="*/ 128 h 1046162"/>
              <a:gd name="T28" fmla="*/ 28 w 409575"/>
              <a:gd name="T29" fmla="*/ 80 h 1046162"/>
              <a:gd name="T30" fmla="*/ 24 w 409575"/>
              <a:gd name="T31" fmla="*/ 80 h 1046162"/>
              <a:gd name="T32" fmla="*/ 24 w 409575"/>
              <a:gd name="T33" fmla="*/ 128 h 1046162"/>
              <a:gd name="T34" fmla="*/ 19 w 409575"/>
              <a:gd name="T35" fmla="*/ 134 h 1046162"/>
              <a:gd name="T36" fmla="*/ 12 w 409575"/>
              <a:gd name="T37" fmla="*/ 128 h 1046162"/>
              <a:gd name="T38" fmla="*/ 12 w 409575"/>
              <a:gd name="T39" fmla="*/ 73 h 1046162"/>
              <a:gd name="T40" fmla="*/ 12 w 409575"/>
              <a:gd name="T41" fmla="*/ 72 h 1046162"/>
              <a:gd name="T42" fmla="*/ 12 w 409575"/>
              <a:gd name="T43" fmla="*/ 41 h 1046162"/>
              <a:gd name="T44" fmla="*/ 8 w 409575"/>
              <a:gd name="T45" fmla="*/ 41 h 1046162"/>
              <a:gd name="T46" fmla="*/ 8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3 w 409575"/>
              <a:gd name="T59" fmla="*/ 23 h 1046162"/>
              <a:gd name="T60" fmla="*/ 26 w 409575"/>
              <a:gd name="T61" fmla="*/ 0 h 1046162"/>
              <a:gd name="T62" fmla="*/ 36 w 409575"/>
              <a:gd name="T63" fmla="*/ 11 h 1046162"/>
              <a:gd name="T64" fmla="*/ 26 w 409575"/>
              <a:gd name="T65" fmla="*/ 21 h 1046162"/>
              <a:gd name="T66" fmla="*/ 16 w 409575"/>
              <a:gd name="T67" fmla="*/ 11 h 1046162"/>
              <a:gd name="T68" fmla="*/ 26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0" name="任意多边形 107">
            <a:extLst>
              <a:ext uri="{FF2B5EF4-FFF2-40B4-BE49-F238E27FC236}">
                <a16:creationId xmlns:a16="http://schemas.microsoft.com/office/drawing/2014/main" id="{EE6332E5-E527-4648-960E-E46E37C1FA7F}"/>
              </a:ext>
            </a:extLst>
          </p:cNvPr>
          <p:cNvSpPr>
            <a:spLocks noChangeArrowheads="1"/>
          </p:cNvSpPr>
          <p:nvPr/>
        </p:nvSpPr>
        <p:spPr bwMode="auto">
          <a:xfrm>
            <a:off x="5610225" y="2513013"/>
            <a:ext cx="138113" cy="355600"/>
          </a:xfrm>
          <a:custGeom>
            <a:avLst/>
            <a:gdLst>
              <a:gd name="T0" fmla="*/ 13 w 409575"/>
              <a:gd name="T1" fmla="*/ 23 h 1046162"/>
              <a:gd name="T2" fmla="*/ 39 w 409575"/>
              <a:gd name="T3" fmla="*/ 23 h 1046162"/>
              <a:gd name="T4" fmla="*/ 52 w 409575"/>
              <a:gd name="T5" fmla="*/ 34 h 1046162"/>
              <a:gd name="T6" fmla="*/ 52 w 409575"/>
              <a:gd name="T7" fmla="*/ 35 h 1046162"/>
              <a:gd name="T8" fmla="*/ 52 w 409575"/>
              <a:gd name="T9" fmla="*/ 36 h 1046162"/>
              <a:gd name="T10" fmla="*/ 52 w 409575"/>
              <a:gd name="T11" fmla="*/ 73 h 1046162"/>
              <a:gd name="T12" fmla="*/ 48 w 409575"/>
              <a:gd name="T13" fmla="*/ 77 h 1046162"/>
              <a:gd name="T14" fmla="*/ 43 w 409575"/>
              <a:gd name="T15" fmla="*/ 73 h 1046162"/>
              <a:gd name="T16" fmla="*/ 43 w 409575"/>
              <a:gd name="T17" fmla="*/ 41 h 1046162"/>
              <a:gd name="T18" fmla="*/ 39 w 409575"/>
              <a:gd name="T19" fmla="*/ 41 h 1046162"/>
              <a:gd name="T20" fmla="*/ 39 w 409575"/>
              <a:gd name="T21" fmla="*/ 72 h 1046162"/>
              <a:gd name="T22" fmla="*/ 39 w 409575"/>
              <a:gd name="T23" fmla="*/ 128 h 1046162"/>
              <a:gd name="T24" fmla="*/ 33 w 409575"/>
              <a:gd name="T25" fmla="*/ 134 h 1046162"/>
              <a:gd name="T26" fmla="*/ 28 w 409575"/>
              <a:gd name="T27" fmla="*/ 128 h 1046162"/>
              <a:gd name="T28" fmla="*/ 28 w 409575"/>
              <a:gd name="T29" fmla="*/ 80 h 1046162"/>
              <a:gd name="T30" fmla="*/ 24 w 409575"/>
              <a:gd name="T31" fmla="*/ 80 h 1046162"/>
              <a:gd name="T32" fmla="*/ 24 w 409575"/>
              <a:gd name="T33" fmla="*/ 128 h 1046162"/>
              <a:gd name="T34" fmla="*/ 19 w 409575"/>
              <a:gd name="T35" fmla="*/ 134 h 1046162"/>
              <a:gd name="T36" fmla="*/ 12 w 409575"/>
              <a:gd name="T37" fmla="*/ 128 h 1046162"/>
              <a:gd name="T38" fmla="*/ 12 w 409575"/>
              <a:gd name="T39" fmla="*/ 73 h 1046162"/>
              <a:gd name="T40" fmla="*/ 12 w 409575"/>
              <a:gd name="T41" fmla="*/ 72 h 1046162"/>
              <a:gd name="T42" fmla="*/ 12 w 409575"/>
              <a:gd name="T43" fmla="*/ 41 h 1046162"/>
              <a:gd name="T44" fmla="*/ 8 w 409575"/>
              <a:gd name="T45" fmla="*/ 41 h 1046162"/>
              <a:gd name="T46" fmla="*/ 8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3 w 409575"/>
              <a:gd name="T59" fmla="*/ 23 h 1046162"/>
              <a:gd name="T60" fmla="*/ 26 w 409575"/>
              <a:gd name="T61" fmla="*/ 0 h 1046162"/>
              <a:gd name="T62" fmla="*/ 36 w 409575"/>
              <a:gd name="T63" fmla="*/ 11 h 1046162"/>
              <a:gd name="T64" fmla="*/ 26 w 409575"/>
              <a:gd name="T65" fmla="*/ 21 h 1046162"/>
              <a:gd name="T66" fmla="*/ 16 w 409575"/>
              <a:gd name="T67" fmla="*/ 11 h 1046162"/>
              <a:gd name="T68" fmla="*/ 26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1" name="任意多边形 108">
            <a:extLst>
              <a:ext uri="{FF2B5EF4-FFF2-40B4-BE49-F238E27FC236}">
                <a16:creationId xmlns:a16="http://schemas.microsoft.com/office/drawing/2014/main" id="{711C920E-B92E-4D6C-8FDB-D934727ED2BE}"/>
              </a:ext>
            </a:extLst>
          </p:cNvPr>
          <p:cNvSpPr>
            <a:spLocks noChangeArrowheads="1"/>
          </p:cNvSpPr>
          <p:nvPr/>
        </p:nvSpPr>
        <p:spPr bwMode="auto">
          <a:xfrm>
            <a:off x="5765800" y="2513013"/>
            <a:ext cx="139700" cy="355600"/>
          </a:xfrm>
          <a:custGeom>
            <a:avLst/>
            <a:gdLst>
              <a:gd name="T0" fmla="*/ 14 w 409575"/>
              <a:gd name="T1" fmla="*/ 23 h 1046162"/>
              <a:gd name="T2" fmla="*/ 41 w 409575"/>
              <a:gd name="T3" fmla="*/ 23 h 1046162"/>
              <a:gd name="T4" fmla="*/ 54 w 409575"/>
              <a:gd name="T5" fmla="*/ 34 h 1046162"/>
              <a:gd name="T6" fmla="*/ 54 w 409575"/>
              <a:gd name="T7" fmla="*/ 35 h 1046162"/>
              <a:gd name="T8" fmla="*/ 54 w 409575"/>
              <a:gd name="T9" fmla="*/ 36 h 1046162"/>
              <a:gd name="T10" fmla="*/ 54 w 409575"/>
              <a:gd name="T11" fmla="*/ 73 h 1046162"/>
              <a:gd name="T12" fmla="*/ 50 w 409575"/>
              <a:gd name="T13" fmla="*/ 77 h 1046162"/>
              <a:gd name="T14" fmla="*/ 45 w 409575"/>
              <a:gd name="T15" fmla="*/ 73 h 1046162"/>
              <a:gd name="T16" fmla="*/ 45 w 409575"/>
              <a:gd name="T17" fmla="*/ 41 h 1046162"/>
              <a:gd name="T18" fmla="*/ 41 w 409575"/>
              <a:gd name="T19" fmla="*/ 41 h 1046162"/>
              <a:gd name="T20" fmla="*/ 41 w 409575"/>
              <a:gd name="T21" fmla="*/ 72 h 1046162"/>
              <a:gd name="T22" fmla="*/ 41 w 409575"/>
              <a:gd name="T23" fmla="*/ 128 h 1046162"/>
              <a:gd name="T24" fmla="*/ 35 w 409575"/>
              <a:gd name="T25" fmla="*/ 134 h 1046162"/>
              <a:gd name="T26" fmla="*/ 29 w 409575"/>
              <a:gd name="T27" fmla="*/ 128 h 1046162"/>
              <a:gd name="T28" fmla="*/ 29 w 409575"/>
              <a:gd name="T29" fmla="*/ 80 h 1046162"/>
              <a:gd name="T30" fmla="*/ 25 w 409575"/>
              <a:gd name="T31" fmla="*/ 80 h 1046162"/>
              <a:gd name="T32" fmla="*/ 25 w 409575"/>
              <a:gd name="T33" fmla="*/ 128 h 1046162"/>
              <a:gd name="T34" fmla="*/ 19 w 409575"/>
              <a:gd name="T35" fmla="*/ 134 h 1046162"/>
              <a:gd name="T36" fmla="*/ 13 w 409575"/>
              <a:gd name="T37" fmla="*/ 128 h 1046162"/>
              <a:gd name="T38" fmla="*/ 13 w 409575"/>
              <a:gd name="T39" fmla="*/ 73 h 1046162"/>
              <a:gd name="T40" fmla="*/ 13 w 409575"/>
              <a:gd name="T41" fmla="*/ 72 h 1046162"/>
              <a:gd name="T42" fmla="*/ 13 w 409575"/>
              <a:gd name="T43" fmla="*/ 41 h 1046162"/>
              <a:gd name="T44" fmla="*/ 9 w 409575"/>
              <a:gd name="T45" fmla="*/ 41 h 1046162"/>
              <a:gd name="T46" fmla="*/ 9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4 w 409575"/>
              <a:gd name="T59" fmla="*/ 23 h 1046162"/>
              <a:gd name="T60" fmla="*/ 27 w 409575"/>
              <a:gd name="T61" fmla="*/ 0 h 1046162"/>
              <a:gd name="T62" fmla="*/ 38 w 409575"/>
              <a:gd name="T63" fmla="*/ 11 h 1046162"/>
              <a:gd name="T64" fmla="*/ 27 w 409575"/>
              <a:gd name="T65" fmla="*/ 21 h 1046162"/>
              <a:gd name="T66" fmla="*/ 16 w 409575"/>
              <a:gd name="T67" fmla="*/ 11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2" name="任意多边形 109">
            <a:extLst>
              <a:ext uri="{FF2B5EF4-FFF2-40B4-BE49-F238E27FC236}">
                <a16:creationId xmlns:a16="http://schemas.microsoft.com/office/drawing/2014/main" id="{0462C235-80AF-4D66-AE57-EAB0E5E8B7E9}"/>
              </a:ext>
            </a:extLst>
          </p:cNvPr>
          <p:cNvSpPr>
            <a:spLocks noChangeArrowheads="1"/>
          </p:cNvSpPr>
          <p:nvPr/>
        </p:nvSpPr>
        <p:spPr bwMode="auto">
          <a:xfrm>
            <a:off x="5922963" y="2513013"/>
            <a:ext cx="139700" cy="355600"/>
          </a:xfrm>
          <a:custGeom>
            <a:avLst/>
            <a:gdLst>
              <a:gd name="T0" fmla="*/ 14 w 409575"/>
              <a:gd name="T1" fmla="*/ 23 h 1046162"/>
              <a:gd name="T2" fmla="*/ 41 w 409575"/>
              <a:gd name="T3" fmla="*/ 23 h 1046162"/>
              <a:gd name="T4" fmla="*/ 54 w 409575"/>
              <a:gd name="T5" fmla="*/ 34 h 1046162"/>
              <a:gd name="T6" fmla="*/ 54 w 409575"/>
              <a:gd name="T7" fmla="*/ 35 h 1046162"/>
              <a:gd name="T8" fmla="*/ 54 w 409575"/>
              <a:gd name="T9" fmla="*/ 36 h 1046162"/>
              <a:gd name="T10" fmla="*/ 54 w 409575"/>
              <a:gd name="T11" fmla="*/ 73 h 1046162"/>
              <a:gd name="T12" fmla="*/ 50 w 409575"/>
              <a:gd name="T13" fmla="*/ 77 h 1046162"/>
              <a:gd name="T14" fmla="*/ 45 w 409575"/>
              <a:gd name="T15" fmla="*/ 73 h 1046162"/>
              <a:gd name="T16" fmla="*/ 45 w 409575"/>
              <a:gd name="T17" fmla="*/ 41 h 1046162"/>
              <a:gd name="T18" fmla="*/ 41 w 409575"/>
              <a:gd name="T19" fmla="*/ 41 h 1046162"/>
              <a:gd name="T20" fmla="*/ 41 w 409575"/>
              <a:gd name="T21" fmla="*/ 72 h 1046162"/>
              <a:gd name="T22" fmla="*/ 41 w 409575"/>
              <a:gd name="T23" fmla="*/ 128 h 1046162"/>
              <a:gd name="T24" fmla="*/ 35 w 409575"/>
              <a:gd name="T25" fmla="*/ 134 h 1046162"/>
              <a:gd name="T26" fmla="*/ 29 w 409575"/>
              <a:gd name="T27" fmla="*/ 128 h 1046162"/>
              <a:gd name="T28" fmla="*/ 29 w 409575"/>
              <a:gd name="T29" fmla="*/ 80 h 1046162"/>
              <a:gd name="T30" fmla="*/ 25 w 409575"/>
              <a:gd name="T31" fmla="*/ 80 h 1046162"/>
              <a:gd name="T32" fmla="*/ 25 w 409575"/>
              <a:gd name="T33" fmla="*/ 128 h 1046162"/>
              <a:gd name="T34" fmla="*/ 19 w 409575"/>
              <a:gd name="T35" fmla="*/ 134 h 1046162"/>
              <a:gd name="T36" fmla="*/ 13 w 409575"/>
              <a:gd name="T37" fmla="*/ 128 h 1046162"/>
              <a:gd name="T38" fmla="*/ 13 w 409575"/>
              <a:gd name="T39" fmla="*/ 73 h 1046162"/>
              <a:gd name="T40" fmla="*/ 13 w 409575"/>
              <a:gd name="T41" fmla="*/ 72 h 1046162"/>
              <a:gd name="T42" fmla="*/ 13 w 409575"/>
              <a:gd name="T43" fmla="*/ 41 h 1046162"/>
              <a:gd name="T44" fmla="*/ 9 w 409575"/>
              <a:gd name="T45" fmla="*/ 41 h 1046162"/>
              <a:gd name="T46" fmla="*/ 9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4 w 409575"/>
              <a:gd name="T59" fmla="*/ 23 h 1046162"/>
              <a:gd name="T60" fmla="*/ 27 w 409575"/>
              <a:gd name="T61" fmla="*/ 0 h 1046162"/>
              <a:gd name="T62" fmla="*/ 38 w 409575"/>
              <a:gd name="T63" fmla="*/ 11 h 1046162"/>
              <a:gd name="T64" fmla="*/ 27 w 409575"/>
              <a:gd name="T65" fmla="*/ 21 h 1046162"/>
              <a:gd name="T66" fmla="*/ 16 w 409575"/>
              <a:gd name="T67" fmla="*/ 11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3" name="任意多边形 110">
            <a:extLst>
              <a:ext uri="{FF2B5EF4-FFF2-40B4-BE49-F238E27FC236}">
                <a16:creationId xmlns:a16="http://schemas.microsoft.com/office/drawing/2014/main" id="{4D7F8740-2BCB-49BD-AE88-1401CFE2DB66}"/>
              </a:ext>
            </a:extLst>
          </p:cNvPr>
          <p:cNvSpPr>
            <a:spLocks noChangeArrowheads="1"/>
          </p:cNvSpPr>
          <p:nvPr/>
        </p:nvSpPr>
        <p:spPr bwMode="auto">
          <a:xfrm>
            <a:off x="5281613" y="2909888"/>
            <a:ext cx="161925" cy="357187"/>
          </a:xfrm>
          <a:custGeom>
            <a:avLst/>
            <a:gdLst>
              <a:gd name="T0" fmla="*/ 18 w 479402"/>
              <a:gd name="T1" fmla="*/ 25 h 1046162"/>
              <a:gd name="T2" fmla="*/ 42 w 479402"/>
              <a:gd name="T3" fmla="*/ 25 h 1046162"/>
              <a:gd name="T4" fmla="*/ 49 w 479402"/>
              <a:gd name="T5" fmla="*/ 32 h 1046162"/>
              <a:gd name="T6" fmla="*/ 59 w 479402"/>
              <a:gd name="T7" fmla="*/ 67 h 1046162"/>
              <a:gd name="T8" fmla="*/ 57 w 479402"/>
              <a:gd name="T9" fmla="*/ 73 h 1046162"/>
              <a:gd name="T10" fmla="*/ 51 w 479402"/>
              <a:gd name="T11" fmla="*/ 70 h 1046162"/>
              <a:gd name="T12" fmla="*/ 43 w 479402"/>
              <a:gd name="T13" fmla="*/ 41 h 1046162"/>
              <a:gd name="T14" fmla="*/ 42 w 479402"/>
              <a:gd name="T15" fmla="*/ 41 h 1046162"/>
              <a:gd name="T16" fmla="*/ 41 w 479402"/>
              <a:gd name="T17" fmla="*/ 41 h 1046162"/>
              <a:gd name="T18" fmla="*/ 54 w 479402"/>
              <a:gd name="T19" fmla="*/ 93 h 1046162"/>
              <a:gd name="T20" fmla="*/ 41 w 479402"/>
              <a:gd name="T21" fmla="*/ 93 h 1046162"/>
              <a:gd name="T22" fmla="*/ 41 w 479402"/>
              <a:gd name="T23" fmla="*/ 134 h 1046162"/>
              <a:gd name="T24" fmla="*/ 36 w 479402"/>
              <a:gd name="T25" fmla="*/ 139 h 1046162"/>
              <a:gd name="T26" fmla="*/ 31 w 479402"/>
              <a:gd name="T27" fmla="*/ 134 h 1046162"/>
              <a:gd name="T28" fmla="*/ 31 w 479402"/>
              <a:gd name="T29" fmla="*/ 93 h 1046162"/>
              <a:gd name="T30" fmla="*/ 29 w 479402"/>
              <a:gd name="T31" fmla="*/ 93 h 1046162"/>
              <a:gd name="T32" fmla="*/ 29 w 479402"/>
              <a:gd name="T33" fmla="*/ 134 h 1046162"/>
              <a:gd name="T34" fmla="*/ 24 w 479402"/>
              <a:gd name="T35" fmla="*/ 139 h 1046162"/>
              <a:gd name="T36" fmla="*/ 19 w 479402"/>
              <a:gd name="T37" fmla="*/ 134 h 1046162"/>
              <a:gd name="T38" fmla="*/ 19 w 479402"/>
              <a:gd name="T39" fmla="*/ 93 h 1046162"/>
              <a:gd name="T40" fmla="*/ 6 w 479402"/>
              <a:gd name="T41" fmla="*/ 93 h 1046162"/>
              <a:gd name="T42" fmla="*/ 18 w 479402"/>
              <a:gd name="T43" fmla="*/ 41 h 1046162"/>
              <a:gd name="T44" fmla="*/ 18 w 479402"/>
              <a:gd name="T45" fmla="*/ 41 h 1046162"/>
              <a:gd name="T46" fmla="*/ 17 w 479402"/>
              <a:gd name="T47" fmla="*/ 41 h 1046162"/>
              <a:gd name="T48" fmla="*/ 8 w 479402"/>
              <a:gd name="T49" fmla="*/ 70 h 1046162"/>
              <a:gd name="T50" fmla="*/ 3 w 479402"/>
              <a:gd name="T51" fmla="*/ 73 h 1046162"/>
              <a:gd name="T52" fmla="*/ 0 w 479402"/>
              <a:gd name="T53" fmla="*/ 68 h 1046162"/>
              <a:gd name="T54" fmla="*/ 11 w 479402"/>
              <a:gd name="T55" fmla="*/ 31 h 1046162"/>
              <a:gd name="T56" fmla="*/ 11 w 479402"/>
              <a:gd name="T57" fmla="*/ 30 h 1046162"/>
              <a:gd name="T58" fmla="*/ 12 w 479402"/>
              <a:gd name="T59" fmla="*/ 28 h 1046162"/>
              <a:gd name="T60" fmla="*/ 18 w 479402"/>
              <a:gd name="T61" fmla="*/ 25 h 1046162"/>
              <a:gd name="T62" fmla="*/ 29 w 479402"/>
              <a:gd name="T63" fmla="*/ 0 h 1046162"/>
              <a:gd name="T64" fmla="*/ 39 w 479402"/>
              <a:gd name="T65" fmla="*/ 11 h 1046162"/>
              <a:gd name="T66" fmla="*/ 29 w 479402"/>
              <a:gd name="T67" fmla="*/ 21 h 1046162"/>
              <a:gd name="T68" fmla="*/ 20 w 479402"/>
              <a:gd name="T69" fmla="*/ 11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4" name="任意多边形 111">
            <a:extLst>
              <a:ext uri="{FF2B5EF4-FFF2-40B4-BE49-F238E27FC236}">
                <a16:creationId xmlns:a16="http://schemas.microsoft.com/office/drawing/2014/main" id="{92E17757-E4AA-4936-8E7A-1475F1C58D35}"/>
              </a:ext>
            </a:extLst>
          </p:cNvPr>
          <p:cNvSpPr>
            <a:spLocks noChangeArrowheads="1"/>
          </p:cNvSpPr>
          <p:nvPr/>
        </p:nvSpPr>
        <p:spPr bwMode="auto">
          <a:xfrm>
            <a:off x="5122863" y="2909888"/>
            <a:ext cx="161925" cy="357187"/>
          </a:xfrm>
          <a:custGeom>
            <a:avLst/>
            <a:gdLst>
              <a:gd name="T0" fmla="*/ 18 w 479402"/>
              <a:gd name="T1" fmla="*/ 25 h 1046162"/>
              <a:gd name="T2" fmla="*/ 42 w 479402"/>
              <a:gd name="T3" fmla="*/ 25 h 1046162"/>
              <a:gd name="T4" fmla="*/ 49 w 479402"/>
              <a:gd name="T5" fmla="*/ 32 h 1046162"/>
              <a:gd name="T6" fmla="*/ 59 w 479402"/>
              <a:gd name="T7" fmla="*/ 67 h 1046162"/>
              <a:gd name="T8" fmla="*/ 57 w 479402"/>
              <a:gd name="T9" fmla="*/ 73 h 1046162"/>
              <a:gd name="T10" fmla="*/ 51 w 479402"/>
              <a:gd name="T11" fmla="*/ 70 h 1046162"/>
              <a:gd name="T12" fmla="*/ 43 w 479402"/>
              <a:gd name="T13" fmla="*/ 41 h 1046162"/>
              <a:gd name="T14" fmla="*/ 42 w 479402"/>
              <a:gd name="T15" fmla="*/ 41 h 1046162"/>
              <a:gd name="T16" fmla="*/ 41 w 479402"/>
              <a:gd name="T17" fmla="*/ 41 h 1046162"/>
              <a:gd name="T18" fmla="*/ 54 w 479402"/>
              <a:gd name="T19" fmla="*/ 93 h 1046162"/>
              <a:gd name="T20" fmla="*/ 41 w 479402"/>
              <a:gd name="T21" fmla="*/ 93 h 1046162"/>
              <a:gd name="T22" fmla="*/ 41 w 479402"/>
              <a:gd name="T23" fmla="*/ 134 h 1046162"/>
              <a:gd name="T24" fmla="*/ 36 w 479402"/>
              <a:gd name="T25" fmla="*/ 139 h 1046162"/>
              <a:gd name="T26" fmla="*/ 31 w 479402"/>
              <a:gd name="T27" fmla="*/ 134 h 1046162"/>
              <a:gd name="T28" fmla="*/ 31 w 479402"/>
              <a:gd name="T29" fmla="*/ 93 h 1046162"/>
              <a:gd name="T30" fmla="*/ 29 w 479402"/>
              <a:gd name="T31" fmla="*/ 93 h 1046162"/>
              <a:gd name="T32" fmla="*/ 29 w 479402"/>
              <a:gd name="T33" fmla="*/ 134 h 1046162"/>
              <a:gd name="T34" fmla="*/ 24 w 479402"/>
              <a:gd name="T35" fmla="*/ 139 h 1046162"/>
              <a:gd name="T36" fmla="*/ 19 w 479402"/>
              <a:gd name="T37" fmla="*/ 134 h 1046162"/>
              <a:gd name="T38" fmla="*/ 19 w 479402"/>
              <a:gd name="T39" fmla="*/ 93 h 1046162"/>
              <a:gd name="T40" fmla="*/ 6 w 479402"/>
              <a:gd name="T41" fmla="*/ 93 h 1046162"/>
              <a:gd name="T42" fmla="*/ 18 w 479402"/>
              <a:gd name="T43" fmla="*/ 41 h 1046162"/>
              <a:gd name="T44" fmla="*/ 18 w 479402"/>
              <a:gd name="T45" fmla="*/ 41 h 1046162"/>
              <a:gd name="T46" fmla="*/ 17 w 479402"/>
              <a:gd name="T47" fmla="*/ 41 h 1046162"/>
              <a:gd name="T48" fmla="*/ 8 w 479402"/>
              <a:gd name="T49" fmla="*/ 70 h 1046162"/>
              <a:gd name="T50" fmla="*/ 3 w 479402"/>
              <a:gd name="T51" fmla="*/ 73 h 1046162"/>
              <a:gd name="T52" fmla="*/ 0 w 479402"/>
              <a:gd name="T53" fmla="*/ 68 h 1046162"/>
              <a:gd name="T54" fmla="*/ 11 w 479402"/>
              <a:gd name="T55" fmla="*/ 31 h 1046162"/>
              <a:gd name="T56" fmla="*/ 11 w 479402"/>
              <a:gd name="T57" fmla="*/ 30 h 1046162"/>
              <a:gd name="T58" fmla="*/ 12 w 479402"/>
              <a:gd name="T59" fmla="*/ 28 h 1046162"/>
              <a:gd name="T60" fmla="*/ 18 w 479402"/>
              <a:gd name="T61" fmla="*/ 25 h 1046162"/>
              <a:gd name="T62" fmla="*/ 29 w 479402"/>
              <a:gd name="T63" fmla="*/ 0 h 1046162"/>
              <a:gd name="T64" fmla="*/ 39 w 479402"/>
              <a:gd name="T65" fmla="*/ 11 h 1046162"/>
              <a:gd name="T66" fmla="*/ 29 w 479402"/>
              <a:gd name="T67" fmla="*/ 21 h 1046162"/>
              <a:gd name="T68" fmla="*/ 20 w 479402"/>
              <a:gd name="T69" fmla="*/ 11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5" name="任意多边形 112">
            <a:extLst>
              <a:ext uri="{FF2B5EF4-FFF2-40B4-BE49-F238E27FC236}">
                <a16:creationId xmlns:a16="http://schemas.microsoft.com/office/drawing/2014/main" id="{01FD024E-2035-45D0-9347-D2A9C4B5E8E5}"/>
              </a:ext>
            </a:extLst>
          </p:cNvPr>
          <p:cNvSpPr>
            <a:spLocks noChangeArrowheads="1"/>
          </p:cNvSpPr>
          <p:nvPr/>
        </p:nvSpPr>
        <p:spPr bwMode="auto">
          <a:xfrm>
            <a:off x="5440363" y="2909888"/>
            <a:ext cx="161925" cy="357187"/>
          </a:xfrm>
          <a:custGeom>
            <a:avLst/>
            <a:gdLst>
              <a:gd name="T0" fmla="*/ 18 w 479402"/>
              <a:gd name="T1" fmla="*/ 25 h 1046162"/>
              <a:gd name="T2" fmla="*/ 42 w 479402"/>
              <a:gd name="T3" fmla="*/ 25 h 1046162"/>
              <a:gd name="T4" fmla="*/ 49 w 479402"/>
              <a:gd name="T5" fmla="*/ 32 h 1046162"/>
              <a:gd name="T6" fmla="*/ 59 w 479402"/>
              <a:gd name="T7" fmla="*/ 67 h 1046162"/>
              <a:gd name="T8" fmla="*/ 57 w 479402"/>
              <a:gd name="T9" fmla="*/ 73 h 1046162"/>
              <a:gd name="T10" fmla="*/ 51 w 479402"/>
              <a:gd name="T11" fmla="*/ 70 h 1046162"/>
              <a:gd name="T12" fmla="*/ 43 w 479402"/>
              <a:gd name="T13" fmla="*/ 41 h 1046162"/>
              <a:gd name="T14" fmla="*/ 42 w 479402"/>
              <a:gd name="T15" fmla="*/ 41 h 1046162"/>
              <a:gd name="T16" fmla="*/ 41 w 479402"/>
              <a:gd name="T17" fmla="*/ 41 h 1046162"/>
              <a:gd name="T18" fmla="*/ 54 w 479402"/>
              <a:gd name="T19" fmla="*/ 93 h 1046162"/>
              <a:gd name="T20" fmla="*/ 41 w 479402"/>
              <a:gd name="T21" fmla="*/ 93 h 1046162"/>
              <a:gd name="T22" fmla="*/ 41 w 479402"/>
              <a:gd name="T23" fmla="*/ 134 h 1046162"/>
              <a:gd name="T24" fmla="*/ 36 w 479402"/>
              <a:gd name="T25" fmla="*/ 139 h 1046162"/>
              <a:gd name="T26" fmla="*/ 31 w 479402"/>
              <a:gd name="T27" fmla="*/ 134 h 1046162"/>
              <a:gd name="T28" fmla="*/ 31 w 479402"/>
              <a:gd name="T29" fmla="*/ 93 h 1046162"/>
              <a:gd name="T30" fmla="*/ 29 w 479402"/>
              <a:gd name="T31" fmla="*/ 93 h 1046162"/>
              <a:gd name="T32" fmla="*/ 29 w 479402"/>
              <a:gd name="T33" fmla="*/ 134 h 1046162"/>
              <a:gd name="T34" fmla="*/ 24 w 479402"/>
              <a:gd name="T35" fmla="*/ 139 h 1046162"/>
              <a:gd name="T36" fmla="*/ 19 w 479402"/>
              <a:gd name="T37" fmla="*/ 134 h 1046162"/>
              <a:gd name="T38" fmla="*/ 19 w 479402"/>
              <a:gd name="T39" fmla="*/ 93 h 1046162"/>
              <a:gd name="T40" fmla="*/ 6 w 479402"/>
              <a:gd name="T41" fmla="*/ 93 h 1046162"/>
              <a:gd name="T42" fmla="*/ 18 w 479402"/>
              <a:gd name="T43" fmla="*/ 41 h 1046162"/>
              <a:gd name="T44" fmla="*/ 18 w 479402"/>
              <a:gd name="T45" fmla="*/ 41 h 1046162"/>
              <a:gd name="T46" fmla="*/ 17 w 479402"/>
              <a:gd name="T47" fmla="*/ 41 h 1046162"/>
              <a:gd name="T48" fmla="*/ 8 w 479402"/>
              <a:gd name="T49" fmla="*/ 70 h 1046162"/>
              <a:gd name="T50" fmla="*/ 3 w 479402"/>
              <a:gd name="T51" fmla="*/ 73 h 1046162"/>
              <a:gd name="T52" fmla="*/ 0 w 479402"/>
              <a:gd name="T53" fmla="*/ 68 h 1046162"/>
              <a:gd name="T54" fmla="*/ 11 w 479402"/>
              <a:gd name="T55" fmla="*/ 31 h 1046162"/>
              <a:gd name="T56" fmla="*/ 11 w 479402"/>
              <a:gd name="T57" fmla="*/ 30 h 1046162"/>
              <a:gd name="T58" fmla="*/ 12 w 479402"/>
              <a:gd name="T59" fmla="*/ 28 h 1046162"/>
              <a:gd name="T60" fmla="*/ 18 w 479402"/>
              <a:gd name="T61" fmla="*/ 25 h 1046162"/>
              <a:gd name="T62" fmla="*/ 29 w 479402"/>
              <a:gd name="T63" fmla="*/ 0 h 1046162"/>
              <a:gd name="T64" fmla="*/ 39 w 479402"/>
              <a:gd name="T65" fmla="*/ 11 h 1046162"/>
              <a:gd name="T66" fmla="*/ 29 w 479402"/>
              <a:gd name="T67" fmla="*/ 21 h 1046162"/>
              <a:gd name="T68" fmla="*/ 20 w 479402"/>
              <a:gd name="T69" fmla="*/ 11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6" name="任意多边形 113">
            <a:extLst>
              <a:ext uri="{FF2B5EF4-FFF2-40B4-BE49-F238E27FC236}">
                <a16:creationId xmlns:a16="http://schemas.microsoft.com/office/drawing/2014/main" id="{9BB3FBAC-70E8-4AE6-BF06-7C2ECC97F8C7}"/>
              </a:ext>
            </a:extLst>
          </p:cNvPr>
          <p:cNvSpPr>
            <a:spLocks noChangeArrowheads="1"/>
          </p:cNvSpPr>
          <p:nvPr/>
        </p:nvSpPr>
        <p:spPr bwMode="auto">
          <a:xfrm>
            <a:off x="6081713" y="2513013"/>
            <a:ext cx="139700" cy="355600"/>
          </a:xfrm>
          <a:custGeom>
            <a:avLst/>
            <a:gdLst>
              <a:gd name="T0" fmla="*/ 14 w 409575"/>
              <a:gd name="T1" fmla="*/ 23 h 1046162"/>
              <a:gd name="T2" fmla="*/ 41 w 409575"/>
              <a:gd name="T3" fmla="*/ 23 h 1046162"/>
              <a:gd name="T4" fmla="*/ 54 w 409575"/>
              <a:gd name="T5" fmla="*/ 34 h 1046162"/>
              <a:gd name="T6" fmla="*/ 54 w 409575"/>
              <a:gd name="T7" fmla="*/ 35 h 1046162"/>
              <a:gd name="T8" fmla="*/ 54 w 409575"/>
              <a:gd name="T9" fmla="*/ 36 h 1046162"/>
              <a:gd name="T10" fmla="*/ 54 w 409575"/>
              <a:gd name="T11" fmla="*/ 73 h 1046162"/>
              <a:gd name="T12" fmla="*/ 50 w 409575"/>
              <a:gd name="T13" fmla="*/ 77 h 1046162"/>
              <a:gd name="T14" fmla="*/ 45 w 409575"/>
              <a:gd name="T15" fmla="*/ 73 h 1046162"/>
              <a:gd name="T16" fmla="*/ 45 w 409575"/>
              <a:gd name="T17" fmla="*/ 41 h 1046162"/>
              <a:gd name="T18" fmla="*/ 41 w 409575"/>
              <a:gd name="T19" fmla="*/ 41 h 1046162"/>
              <a:gd name="T20" fmla="*/ 41 w 409575"/>
              <a:gd name="T21" fmla="*/ 72 h 1046162"/>
              <a:gd name="T22" fmla="*/ 41 w 409575"/>
              <a:gd name="T23" fmla="*/ 128 h 1046162"/>
              <a:gd name="T24" fmla="*/ 35 w 409575"/>
              <a:gd name="T25" fmla="*/ 134 h 1046162"/>
              <a:gd name="T26" fmla="*/ 29 w 409575"/>
              <a:gd name="T27" fmla="*/ 128 h 1046162"/>
              <a:gd name="T28" fmla="*/ 29 w 409575"/>
              <a:gd name="T29" fmla="*/ 80 h 1046162"/>
              <a:gd name="T30" fmla="*/ 25 w 409575"/>
              <a:gd name="T31" fmla="*/ 80 h 1046162"/>
              <a:gd name="T32" fmla="*/ 25 w 409575"/>
              <a:gd name="T33" fmla="*/ 128 h 1046162"/>
              <a:gd name="T34" fmla="*/ 19 w 409575"/>
              <a:gd name="T35" fmla="*/ 134 h 1046162"/>
              <a:gd name="T36" fmla="*/ 13 w 409575"/>
              <a:gd name="T37" fmla="*/ 128 h 1046162"/>
              <a:gd name="T38" fmla="*/ 13 w 409575"/>
              <a:gd name="T39" fmla="*/ 73 h 1046162"/>
              <a:gd name="T40" fmla="*/ 13 w 409575"/>
              <a:gd name="T41" fmla="*/ 72 h 1046162"/>
              <a:gd name="T42" fmla="*/ 13 w 409575"/>
              <a:gd name="T43" fmla="*/ 41 h 1046162"/>
              <a:gd name="T44" fmla="*/ 9 w 409575"/>
              <a:gd name="T45" fmla="*/ 41 h 1046162"/>
              <a:gd name="T46" fmla="*/ 9 w 409575"/>
              <a:gd name="T47" fmla="*/ 73 h 1046162"/>
              <a:gd name="T48" fmla="*/ 4 w 409575"/>
              <a:gd name="T49" fmla="*/ 77 h 1046162"/>
              <a:gd name="T50" fmla="*/ 0 w 409575"/>
              <a:gd name="T51" fmla="*/ 73 h 1046162"/>
              <a:gd name="T52" fmla="*/ 0 w 409575"/>
              <a:gd name="T53" fmla="*/ 36 h 1046162"/>
              <a:gd name="T54" fmla="*/ 0 w 409575"/>
              <a:gd name="T55" fmla="*/ 35 h 1046162"/>
              <a:gd name="T56" fmla="*/ 0 w 409575"/>
              <a:gd name="T57" fmla="*/ 34 h 1046162"/>
              <a:gd name="T58" fmla="*/ 14 w 409575"/>
              <a:gd name="T59" fmla="*/ 23 h 1046162"/>
              <a:gd name="T60" fmla="*/ 27 w 409575"/>
              <a:gd name="T61" fmla="*/ 0 h 1046162"/>
              <a:gd name="T62" fmla="*/ 38 w 409575"/>
              <a:gd name="T63" fmla="*/ 11 h 1046162"/>
              <a:gd name="T64" fmla="*/ 27 w 409575"/>
              <a:gd name="T65" fmla="*/ 21 h 1046162"/>
              <a:gd name="T66" fmla="*/ 16 w 409575"/>
              <a:gd name="T67" fmla="*/ 11 h 1046162"/>
              <a:gd name="T68" fmla="*/ 27 w 409575"/>
              <a:gd name="T69" fmla="*/ 0 h 10461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575"/>
              <a:gd name="T106" fmla="*/ 0 h 1046162"/>
              <a:gd name="T107" fmla="*/ 409575 w 409575"/>
              <a:gd name="T108" fmla="*/ 1046162 h 10461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575" h="1046162">
                <a:moveTo>
                  <a:pt x="105212" y="180975"/>
                </a:moveTo>
                <a:cubicBezTo>
                  <a:pt x="105212" y="180975"/>
                  <a:pt x="105212" y="180975"/>
                  <a:pt x="311878" y="180975"/>
                </a:cubicBezTo>
                <a:cubicBezTo>
                  <a:pt x="375757" y="180975"/>
                  <a:pt x="409575" y="237156"/>
                  <a:pt x="409575" y="263374"/>
                </a:cubicBezTo>
                <a:cubicBezTo>
                  <a:pt x="409575" y="263374"/>
                  <a:pt x="409575" y="263374"/>
                  <a:pt x="409575" y="270865"/>
                </a:cubicBezTo>
                <a:cubicBezTo>
                  <a:pt x="409575" y="270865"/>
                  <a:pt x="409575" y="270865"/>
                  <a:pt x="409575" y="282101"/>
                </a:cubicBezTo>
                <a:cubicBezTo>
                  <a:pt x="409575" y="282101"/>
                  <a:pt x="409575" y="282101"/>
                  <a:pt x="409575" y="570497"/>
                </a:cubicBezTo>
                <a:cubicBezTo>
                  <a:pt x="409575" y="589224"/>
                  <a:pt x="394545" y="604205"/>
                  <a:pt x="375757" y="604205"/>
                </a:cubicBezTo>
                <a:cubicBezTo>
                  <a:pt x="353212" y="604205"/>
                  <a:pt x="338181" y="589224"/>
                  <a:pt x="338181" y="570497"/>
                </a:cubicBezTo>
                <a:cubicBezTo>
                  <a:pt x="338181" y="570497"/>
                  <a:pt x="338181" y="570497"/>
                  <a:pt x="338181" y="323300"/>
                </a:cubicBezTo>
                <a:cubicBezTo>
                  <a:pt x="338181" y="323300"/>
                  <a:pt x="338181" y="323300"/>
                  <a:pt x="311878" y="323300"/>
                </a:cubicBezTo>
                <a:cubicBezTo>
                  <a:pt x="311878" y="323300"/>
                  <a:pt x="311878" y="323300"/>
                  <a:pt x="311878" y="559260"/>
                </a:cubicBezTo>
                <a:cubicBezTo>
                  <a:pt x="311878" y="559260"/>
                  <a:pt x="311878" y="559260"/>
                  <a:pt x="311878" y="997472"/>
                </a:cubicBezTo>
                <a:cubicBezTo>
                  <a:pt x="311878" y="1023690"/>
                  <a:pt x="289333" y="1046162"/>
                  <a:pt x="263030" y="1046162"/>
                </a:cubicBezTo>
                <a:cubicBezTo>
                  <a:pt x="236727" y="1046162"/>
                  <a:pt x="217939" y="1023690"/>
                  <a:pt x="217939" y="997472"/>
                </a:cubicBezTo>
                <a:cubicBezTo>
                  <a:pt x="217939" y="997472"/>
                  <a:pt x="217939" y="997472"/>
                  <a:pt x="217939" y="619187"/>
                </a:cubicBezTo>
                <a:cubicBezTo>
                  <a:pt x="217939" y="619187"/>
                  <a:pt x="217939" y="619187"/>
                  <a:pt x="191636" y="619187"/>
                </a:cubicBezTo>
                <a:cubicBezTo>
                  <a:pt x="191636" y="619187"/>
                  <a:pt x="191636" y="619187"/>
                  <a:pt x="191636" y="997472"/>
                </a:cubicBezTo>
                <a:cubicBezTo>
                  <a:pt x="191636" y="1023690"/>
                  <a:pt x="172848" y="1046162"/>
                  <a:pt x="146545" y="1046162"/>
                </a:cubicBezTo>
                <a:cubicBezTo>
                  <a:pt x="120242" y="1046162"/>
                  <a:pt x="97697" y="1023690"/>
                  <a:pt x="97697" y="997472"/>
                </a:cubicBezTo>
                <a:cubicBezTo>
                  <a:pt x="97697" y="997472"/>
                  <a:pt x="97697" y="997472"/>
                  <a:pt x="97697" y="570497"/>
                </a:cubicBezTo>
                <a:cubicBezTo>
                  <a:pt x="97697" y="566751"/>
                  <a:pt x="97697" y="563006"/>
                  <a:pt x="97697" y="559260"/>
                </a:cubicBezTo>
                <a:cubicBezTo>
                  <a:pt x="97697" y="559260"/>
                  <a:pt x="97697" y="559260"/>
                  <a:pt x="97697" y="323300"/>
                </a:cubicBezTo>
                <a:cubicBezTo>
                  <a:pt x="97697" y="323300"/>
                  <a:pt x="97697" y="323300"/>
                  <a:pt x="67636" y="323300"/>
                </a:cubicBezTo>
                <a:cubicBezTo>
                  <a:pt x="67636" y="323300"/>
                  <a:pt x="67636" y="323300"/>
                  <a:pt x="67636" y="570497"/>
                </a:cubicBezTo>
                <a:cubicBezTo>
                  <a:pt x="67636" y="589224"/>
                  <a:pt x="52606" y="604205"/>
                  <a:pt x="33818" y="604205"/>
                </a:cubicBezTo>
                <a:cubicBezTo>
                  <a:pt x="15030" y="604205"/>
                  <a:pt x="0" y="589224"/>
                  <a:pt x="0" y="570497"/>
                </a:cubicBezTo>
                <a:cubicBezTo>
                  <a:pt x="0" y="570497"/>
                  <a:pt x="0" y="570497"/>
                  <a:pt x="0" y="282101"/>
                </a:cubicBezTo>
                <a:cubicBezTo>
                  <a:pt x="0" y="282101"/>
                  <a:pt x="0" y="282101"/>
                  <a:pt x="0" y="270865"/>
                </a:cubicBezTo>
                <a:cubicBezTo>
                  <a:pt x="0" y="270865"/>
                  <a:pt x="0" y="270865"/>
                  <a:pt x="0" y="267119"/>
                </a:cubicBezTo>
                <a:cubicBezTo>
                  <a:pt x="0" y="244647"/>
                  <a:pt x="30060" y="184721"/>
                  <a:pt x="105212" y="180975"/>
                </a:cubicBezTo>
                <a:close/>
                <a:moveTo>
                  <a:pt x="206375" y="0"/>
                </a:moveTo>
                <a:cubicBezTo>
                  <a:pt x="251966" y="0"/>
                  <a:pt x="288925" y="36959"/>
                  <a:pt x="288925" y="82550"/>
                </a:cubicBezTo>
                <a:cubicBezTo>
                  <a:pt x="288925" y="128141"/>
                  <a:pt x="251966" y="165100"/>
                  <a:pt x="206375" y="165100"/>
                </a:cubicBezTo>
                <a:cubicBezTo>
                  <a:pt x="160784" y="165100"/>
                  <a:pt x="123825" y="128141"/>
                  <a:pt x="123825" y="82550"/>
                </a:cubicBezTo>
                <a:cubicBezTo>
                  <a:pt x="123825" y="36959"/>
                  <a:pt x="160784" y="0"/>
                  <a:pt x="206375" y="0"/>
                </a:cubicBezTo>
                <a:close/>
              </a:path>
            </a:pathLst>
          </a:custGeom>
          <a:solidFill>
            <a:srgbClr val="8BAB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7" name="任意多边形 114">
            <a:extLst>
              <a:ext uri="{FF2B5EF4-FFF2-40B4-BE49-F238E27FC236}">
                <a16:creationId xmlns:a16="http://schemas.microsoft.com/office/drawing/2014/main" id="{F98BCBCF-1DBA-4739-AA8C-C7DD54D2B21F}"/>
              </a:ext>
            </a:extLst>
          </p:cNvPr>
          <p:cNvSpPr>
            <a:spLocks noChangeArrowheads="1"/>
          </p:cNvSpPr>
          <p:nvPr/>
        </p:nvSpPr>
        <p:spPr bwMode="auto">
          <a:xfrm>
            <a:off x="5599113" y="2909888"/>
            <a:ext cx="161925" cy="357187"/>
          </a:xfrm>
          <a:custGeom>
            <a:avLst/>
            <a:gdLst>
              <a:gd name="T0" fmla="*/ 18 w 479402"/>
              <a:gd name="T1" fmla="*/ 25 h 1046162"/>
              <a:gd name="T2" fmla="*/ 42 w 479402"/>
              <a:gd name="T3" fmla="*/ 25 h 1046162"/>
              <a:gd name="T4" fmla="*/ 49 w 479402"/>
              <a:gd name="T5" fmla="*/ 32 h 1046162"/>
              <a:gd name="T6" fmla="*/ 59 w 479402"/>
              <a:gd name="T7" fmla="*/ 67 h 1046162"/>
              <a:gd name="T8" fmla="*/ 57 w 479402"/>
              <a:gd name="T9" fmla="*/ 73 h 1046162"/>
              <a:gd name="T10" fmla="*/ 51 w 479402"/>
              <a:gd name="T11" fmla="*/ 70 h 1046162"/>
              <a:gd name="T12" fmla="*/ 43 w 479402"/>
              <a:gd name="T13" fmla="*/ 41 h 1046162"/>
              <a:gd name="T14" fmla="*/ 42 w 479402"/>
              <a:gd name="T15" fmla="*/ 41 h 1046162"/>
              <a:gd name="T16" fmla="*/ 41 w 479402"/>
              <a:gd name="T17" fmla="*/ 41 h 1046162"/>
              <a:gd name="T18" fmla="*/ 54 w 479402"/>
              <a:gd name="T19" fmla="*/ 93 h 1046162"/>
              <a:gd name="T20" fmla="*/ 41 w 479402"/>
              <a:gd name="T21" fmla="*/ 93 h 1046162"/>
              <a:gd name="T22" fmla="*/ 41 w 479402"/>
              <a:gd name="T23" fmla="*/ 134 h 1046162"/>
              <a:gd name="T24" fmla="*/ 36 w 479402"/>
              <a:gd name="T25" fmla="*/ 139 h 1046162"/>
              <a:gd name="T26" fmla="*/ 31 w 479402"/>
              <a:gd name="T27" fmla="*/ 134 h 1046162"/>
              <a:gd name="T28" fmla="*/ 31 w 479402"/>
              <a:gd name="T29" fmla="*/ 93 h 1046162"/>
              <a:gd name="T30" fmla="*/ 29 w 479402"/>
              <a:gd name="T31" fmla="*/ 93 h 1046162"/>
              <a:gd name="T32" fmla="*/ 29 w 479402"/>
              <a:gd name="T33" fmla="*/ 134 h 1046162"/>
              <a:gd name="T34" fmla="*/ 24 w 479402"/>
              <a:gd name="T35" fmla="*/ 139 h 1046162"/>
              <a:gd name="T36" fmla="*/ 19 w 479402"/>
              <a:gd name="T37" fmla="*/ 134 h 1046162"/>
              <a:gd name="T38" fmla="*/ 19 w 479402"/>
              <a:gd name="T39" fmla="*/ 93 h 1046162"/>
              <a:gd name="T40" fmla="*/ 6 w 479402"/>
              <a:gd name="T41" fmla="*/ 93 h 1046162"/>
              <a:gd name="T42" fmla="*/ 18 w 479402"/>
              <a:gd name="T43" fmla="*/ 41 h 1046162"/>
              <a:gd name="T44" fmla="*/ 18 w 479402"/>
              <a:gd name="T45" fmla="*/ 41 h 1046162"/>
              <a:gd name="T46" fmla="*/ 17 w 479402"/>
              <a:gd name="T47" fmla="*/ 41 h 1046162"/>
              <a:gd name="T48" fmla="*/ 8 w 479402"/>
              <a:gd name="T49" fmla="*/ 70 h 1046162"/>
              <a:gd name="T50" fmla="*/ 3 w 479402"/>
              <a:gd name="T51" fmla="*/ 73 h 1046162"/>
              <a:gd name="T52" fmla="*/ 0 w 479402"/>
              <a:gd name="T53" fmla="*/ 68 h 1046162"/>
              <a:gd name="T54" fmla="*/ 11 w 479402"/>
              <a:gd name="T55" fmla="*/ 31 h 1046162"/>
              <a:gd name="T56" fmla="*/ 11 w 479402"/>
              <a:gd name="T57" fmla="*/ 30 h 1046162"/>
              <a:gd name="T58" fmla="*/ 12 w 479402"/>
              <a:gd name="T59" fmla="*/ 28 h 1046162"/>
              <a:gd name="T60" fmla="*/ 18 w 479402"/>
              <a:gd name="T61" fmla="*/ 25 h 1046162"/>
              <a:gd name="T62" fmla="*/ 29 w 479402"/>
              <a:gd name="T63" fmla="*/ 0 h 1046162"/>
              <a:gd name="T64" fmla="*/ 39 w 479402"/>
              <a:gd name="T65" fmla="*/ 11 h 1046162"/>
              <a:gd name="T66" fmla="*/ 29 w 479402"/>
              <a:gd name="T67" fmla="*/ 21 h 1046162"/>
              <a:gd name="T68" fmla="*/ 20 w 479402"/>
              <a:gd name="T69" fmla="*/ 11 h 1046162"/>
              <a:gd name="T70" fmla="*/ 29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8" name="任意多边形 115">
            <a:extLst>
              <a:ext uri="{FF2B5EF4-FFF2-40B4-BE49-F238E27FC236}">
                <a16:creationId xmlns:a16="http://schemas.microsoft.com/office/drawing/2014/main" id="{47EF2BDF-858A-42AC-A2FD-BBBD40D62DC3}"/>
              </a:ext>
            </a:extLst>
          </p:cNvPr>
          <p:cNvSpPr>
            <a:spLocks noChangeArrowheads="1"/>
          </p:cNvSpPr>
          <p:nvPr/>
        </p:nvSpPr>
        <p:spPr bwMode="auto">
          <a:xfrm>
            <a:off x="5756275" y="2909888"/>
            <a:ext cx="163513" cy="357187"/>
          </a:xfrm>
          <a:custGeom>
            <a:avLst/>
            <a:gdLst>
              <a:gd name="T0" fmla="*/ 19 w 479402"/>
              <a:gd name="T1" fmla="*/ 25 h 1046162"/>
              <a:gd name="T2" fmla="*/ 45 w 479402"/>
              <a:gd name="T3" fmla="*/ 25 h 1046162"/>
              <a:gd name="T4" fmla="*/ 53 w 479402"/>
              <a:gd name="T5" fmla="*/ 32 h 1046162"/>
              <a:gd name="T6" fmla="*/ 64 w 479402"/>
              <a:gd name="T7" fmla="*/ 67 h 1046162"/>
              <a:gd name="T8" fmla="*/ 61 w 479402"/>
              <a:gd name="T9" fmla="*/ 73 h 1046162"/>
              <a:gd name="T10" fmla="*/ 56 w 479402"/>
              <a:gd name="T11" fmla="*/ 70 h 1046162"/>
              <a:gd name="T12" fmla="*/ 46 w 479402"/>
              <a:gd name="T13" fmla="*/ 41 h 1046162"/>
              <a:gd name="T14" fmla="*/ 45 w 479402"/>
              <a:gd name="T15" fmla="*/ 41 h 1046162"/>
              <a:gd name="T16" fmla="*/ 44 w 479402"/>
              <a:gd name="T17" fmla="*/ 41 h 1046162"/>
              <a:gd name="T18" fmla="*/ 59 w 479402"/>
              <a:gd name="T19" fmla="*/ 93 h 1046162"/>
              <a:gd name="T20" fmla="*/ 45 w 479402"/>
              <a:gd name="T21" fmla="*/ 93 h 1046162"/>
              <a:gd name="T22" fmla="*/ 45 w 479402"/>
              <a:gd name="T23" fmla="*/ 134 h 1046162"/>
              <a:gd name="T24" fmla="*/ 40 w 479402"/>
              <a:gd name="T25" fmla="*/ 139 h 1046162"/>
              <a:gd name="T26" fmla="*/ 34 w 479402"/>
              <a:gd name="T27" fmla="*/ 134 h 1046162"/>
              <a:gd name="T28" fmla="*/ 34 w 479402"/>
              <a:gd name="T29" fmla="*/ 93 h 1046162"/>
              <a:gd name="T30" fmla="*/ 31 w 479402"/>
              <a:gd name="T31" fmla="*/ 93 h 1046162"/>
              <a:gd name="T32" fmla="*/ 31 w 479402"/>
              <a:gd name="T33" fmla="*/ 134 h 1046162"/>
              <a:gd name="T34" fmla="*/ 26 w 479402"/>
              <a:gd name="T35" fmla="*/ 139 h 1046162"/>
              <a:gd name="T36" fmla="*/ 20 w 479402"/>
              <a:gd name="T37" fmla="*/ 134 h 1046162"/>
              <a:gd name="T38" fmla="*/ 20 w 479402"/>
              <a:gd name="T39" fmla="*/ 93 h 1046162"/>
              <a:gd name="T40" fmla="*/ 6 w 479402"/>
              <a:gd name="T41" fmla="*/ 93 h 1046162"/>
              <a:gd name="T42" fmla="*/ 20 w 479402"/>
              <a:gd name="T43" fmla="*/ 41 h 1046162"/>
              <a:gd name="T44" fmla="*/ 19 w 479402"/>
              <a:gd name="T45" fmla="*/ 41 h 1046162"/>
              <a:gd name="T46" fmla="*/ 18 w 479402"/>
              <a:gd name="T47" fmla="*/ 41 h 1046162"/>
              <a:gd name="T48" fmla="*/ 9 w 479402"/>
              <a:gd name="T49" fmla="*/ 70 h 1046162"/>
              <a:gd name="T50" fmla="*/ 3 w 479402"/>
              <a:gd name="T51" fmla="*/ 73 h 1046162"/>
              <a:gd name="T52" fmla="*/ 0 w 479402"/>
              <a:gd name="T53" fmla="*/ 68 h 1046162"/>
              <a:gd name="T54" fmla="*/ 12 w 479402"/>
              <a:gd name="T55" fmla="*/ 31 h 1046162"/>
              <a:gd name="T56" fmla="*/ 12 w 479402"/>
              <a:gd name="T57" fmla="*/ 30 h 1046162"/>
              <a:gd name="T58" fmla="*/ 13 w 479402"/>
              <a:gd name="T59" fmla="*/ 28 h 1046162"/>
              <a:gd name="T60" fmla="*/ 19 w 479402"/>
              <a:gd name="T61" fmla="*/ 25 h 1046162"/>
              <a:gd name="T62" fmla="*/ 32 w 479402"/>
              <a:gd name="T63" fmla="*/ 0 h 1046162"/>
              <a:gd name="T64" fmla="*/ 42 w 479402"/>
              <a:gd name="T65" fmla="*/ 11 h 1046162"/>
              <a:gd name="T66" fmla="*/ 32 w 479402"/>
              <a:gd name="T67" fmla="*/ 21 h 1046162"/>
              <a:gd name="T68" fmla="*/ 21 w 479402"/>
              <a:gd name="T69" fmla="*/ 11 h 1046162"/>
              <a:gd name="T70" fmla="*/ 32 w 479402"/>
              <a:gd name="T71" fmla="*/ 0 h 1046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9402"/>
              <a:gd name="T109" fmla="*/ 0 h 1046162"/>
              <a:gd name="T110" fmla="*/ 479402 w 479402"/>
              <a:gd name="T111" fmla="*/ 1046162 h 1046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9402" h="1046162">
                <a:moveTo>
                  <a:pt x="139649" y="187325"/>
                </a:moveTo>
                <a:cubicBezTo>
                  <a:pt x="139649" y="187325"/>
                  <a:pt x="139649" y="187325"/>
                  <a:pt x="334594" y="187325"/>
                </a:cubicBezTo>
                <a:cubicBezTo>
                  <a:pt x="364586" y="187325"/>
                  <a:pt x="387080" y="209827"/>
                  <a:pt x="390829" y="239830"/>
                </a:cubicBezTo>
                <a:cubicBezTo>
                  <a:pt x="390829" y="239830"/>
                  <a:pt x="390829" y="239830"/>
                  <a:pt x="477054" y="502357"/>
                </a:cubicBezTo>
                <a:cubicBezTo>
                  <a:pt x="484552" y="521109"/>
                  <a:pt x="473305" y="543611"/>
                  <a:pt x="454561" y="547362"/>
                </a:cubicBezTo>
                <a:cubicBezTo>
                  <a:pt x="439565" y="554862"/>
                  <a:pt x="417071" y="543611"/>
                  <a:pt x="413322" y="524859"/>
                </a:cubicBezTo>
                <a:cubicBezTo>
                  <a:pt x="413322" y="524859"/>
                  <a:pt x="413322" y="524859"/>
                  <a:pt x="342092" y="307337"/>
                </a:cubicBezTo>
                <a:cubicBezTo>
                  <a:pt x="338343" y="307337"/>
                  <a:pt x="334594" y="307337"/>
                  <a:pt x="334594" y="307337"/>
                </a:cubicBezTo>
                <a:cubicBezTo>
                  <a:pt x="334594" y="307337"/>
                  <a:pt x="334594" y="307337"/>
                  <a:pt x="327096" y="307337"/>
                </a:cubicBezTo>
                <a:cubicBezTo>
                  <a:pt x="327096" y="307337"/>
                  <a:pt x="327096" y="307337"/>
                  <a:pt x="435816" y="697377"/>
                </a:cubicBezTo>
                <a:cubicBezTo>
                  <a:pt x="435816" y="697377"/>
                  <a:pt x="435816" y="697377"/>
                  <a:pt x="330845" y="697377"/>
                </a:cubicBezTo>
                <a:cubicBezTo>
                  <a:pt x="330845" y="697377"/>
                  <a:pt x="330845" y="697377"/>
                  <a:pt x="330845" y="1004908"/>
                </a:cubicBezTo>
                <a:cubicBezTo>
                  <a:pt x="330845" y="1027410"/>
                  <a:pt x="312101" y="1046162"/>
                  <a:pt x="293356" y="1046162"/>
                </a:cubicBezTo>
                <a:cubicBezTo>
                  <a:pt x="270862" y="1046162"/>
                  <a:pt x="252118" y="1027410"/>
                  <a:pt x="252118" y="1004908"/>
                </a:cubicBezTo>
                <a:cubicBezTo>
                  <a:pt x="252118" y="1004908"/>
                  <a:pt x="252118" y="1004908"/>
                  <a:pt x="252118" y="697377"/>
                </a:cubicBezTo>
                <a:cubicBezTo>
                  <a:pt x="252118" y="697377"/>
                  <a:pt x="252118" y="697377"/>
                  <a:pt x="229624" y="697377"/>
                </a:cubicBezTo>
                <a:cubicBezTo>
                  <a:pt x="229624" y="697377"/>
                  <a:pt x="229624" y="697377"/>
                  <a:pt x="229624" y="1004908"/>
                </a:cubicBezTo>
                <a:cubicBezTo>
                  <a:pt x="229624" y="1027410"/>
                  <a:pt x="210879" y="1046162"/>
                  <a:pt x="188385" y="1046162"/>
                </a:cubicBezTo>
                <a:cubicBezTo>
                  <a:pt x="165892" y="1046162"/>
                  <a:pt x="150896" y="1027410"/>
                  <a:pt x="150896" y="1004908"/>
                </a:cubicBezTo>
                <a:cubicBezTo>
                  <a:pt x="150896" y="1004908"/>
                  <a:pt x="150896" y="1004908"/>
                  <a:pt x="150896" y="697377"/>
                </a:cubicBezTo>
                <a:cubicBezTo>
                  <a:pt x="150896" y="697377"/>
                  <a:pt x="150896" y="697377"/>
                  <a:pt x="45926" y="697377"/>
                </a:cubicBezTo>
                <a:cubicBezTo>
                  <a:pt x="45926" y="697377"/>
                  <a:pt x="45926" y="697377"/>
                  <a:pt x="147147" y="307337"/>
                </a:cubicBezTo>
                <a:cubicBezTo>
                  <a:pt x="147147" y="307337"/>
                  <a:pt x="147147" y="307337"/>
                  <a:pt x="139649" y="307337"/>
                </a:cubicBezTo>
                <a:cubicBezTo>
                  <a:pt x="139649" y="307337"/>
                  <a:pt x="135900" y="307337"/>
                  <a:pt x="135900" y="307337"/>
                </a:cubicBezTo>
                <a:cubicBezTo>
                  <a:pt x="135900" y="307337"/>
                  <a:pt x="135900" y="307337"/>
                  <a:pt x="68419" y="524859"/>
                </a:cubicBezTo>
                <a:cubicBezTo>
                  <a:pt x="60921" y="543611"/>
                  <a:pt x="42177" y="554862"/>
                  <a:pt x="23432" y="547362"/>
                </a:cubicBezTo>
                <a:cubicBezTo>
                  <a:pt x="4687" y="543611"/>
                  <a:pt x="-2811" y="524859"/>
                  <a:pt x="938" y="506107"/>
                </a:cubicBezTo>
                <a:cubicBezTo>
                  <a:pt x="938" y="506107"/>
                  <a:pt x="938" y="506107"/>
                  <a:pt x="87164" y="232330"/>
                </a:cubicBezTo>
                <a:cubicBezTo>
                  <a:pt x="87164" y="228579"/>
                  <a:pt x="87164" y="228579"/>
                  <a:pt x="87164" y="224829"/>
                </a:cubicBezTo>
                <a:cubicBezTo>
                  <a:pt x="90913" y="221079"/>
                  <a:pt x="90913" y="217328"/>
                  <a:pt x="94662" y="213578"/>
                </a:cubicBezTo>
                <a:cubicBezTo>
                  <a:pt x="102160" y="198576"/>
                  <a:pt x="120904" y="187325"/>
                  <a:pt x="139649" y="187325"/>
                </a:cubicBezTo>
                <a:close/>
                <a:moveTo>
                  <a:pt x="234521" y="0"/>
                </a:moveTo>
                <a:cubicBezTo>
                  <a:pt x="277044" y="0"/>
                  <a:pt x="311515" y="35182"/>
                  <a:pt x="311515" y="78581"/>
                </a:cubicBezTo>
                <a:cubicBezTo>
                  <a:pt x="311515" y="121980"/>
                  <a:pt x="277044" y="157162"/>
                  <a:pt x="234521" y="157162"/>
                </a:cubicBezTo>
                <a:cubicBezTo>
                  <a:pt x="191998" y="157162"/>
                  <a:pt x="157527" y="121980"/>
                  <a:pt x="157527" y="78581"/>
                </a:cubicBezTo>
                <a:cubicBezTo>
                  <a:pt x="157527" y="35182"/>
                  <a:pt x="191998" y="0"/>
                  <a:pt x="234521" y="0"/>
                </a:cubicBezTo>
                <a:close/>
              </a:path>
            </a:pathLst>
          </a:custGeom>
          <a:solidFill>
            <a:srgbClr val="FF9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1" name="文本框 122">
            <a:extLst>
              <a:ext uri="{FF2B5EF4-FFF2-40B4-BE49-F238E27FC236}">
                <a16:creationId xmlns:a16="http://schemas.microsoft.com/office/drawing/2014/main" id="{DFA346EF-FCE1-4B41-AD12-DD79DF7C2674}"/>
              </a:ext>
            </a:extLst>
          </p:cNvPr>
          <p:cNvSpPr>
            <a:spLocks noChangeArrowheads="1"/>
          </p:cNvSpPr>
          <p:nvPr/>
        </p:nvSpPr>
        <p:spPr bwMode="auto">
          <a:xfrm>
            <a:off x="4017963" y="1730375"/>
            <a:ext cx="860425" cy="4000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333" b="1" i="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70</a:t>
            </a:r>
            <a:r>
              <a:rPr lang="zh-CN" altLang="en-US" sz="667" i="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endParaRPr lang="zh-CN" altLang="en-US" sz="2000"/>
          </a:p>
        </p:txBody>
      </p:sp>
      <p:sp>
        <p:nvSpPr>
          <p:cNvPr id="16432" name="文本框 123">
            <a:extLst>
              <a:ext uri="{FF2B5EF4-FFF2-40B4-BE49-F238E27FC236}">
                <a16:creationId xmlns:a16="http://schemas.microsoft.com/office/drawing/2014/main" id="{02F8BCA3-765A-4615-8511-BCFE85A53C5F}"/>
              </a:ext>
            </a:extLst>
          </p:cNvPr>
          <p:cNvSpPr>
            <a:spLocks noChangeArrowheads="1"/>
          </p:cNvSpPr>
          <p:nvPr/>
        </p:nvSpPr>
        <p:spPr bwMode="auto">
          <a:xfrm>
            <a:off x="4017963" y="2701925"/>
            <a:ext cx="860425" cy="4000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333" b="1" i="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80</a:t>
            </a:r>
            <a:r>
              <a:rPr lang="zh-CN" altLang="en-US" sz="667" i="1">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16433" name="文本框 35">
            <a:extLst>
              <a:ext uri="{FF2B5EF4-FFF2-40B4-BE49-F238E27FC236}">
                <a16:creationId xmlns:a16="http://schemas.microsoft.com/office/drawing/2014/main" id="{8D87FF90-91AA-4B26-83E7-E73A9C2698C4}"/>
              </a:ext>
            </a:extLst>
          </p:cNvPr>
          <p:cNvSpPr>
            <a:spLocks noChangeArrowheads="1"/>
          </p:cNvSpPr>
          <p:nvPr/>
        </p:nvSpPr>
        <p:spPr bwMode="auto">
          <a:xfrm>
            <a:off x="965200" y="1050925"/>
            <a:ext cx="304800" cy="81121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defRPr/>
            </a:pPr>
            <a:r>
              <a:rPr lang="zh-CN" altLang="en-US" sz="667">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16434" name="文本框 35">
            <a:extLst>
              <a:ext uri="{FF2B5EF4-FFF2-40B4-BE49-F238E27FC236}">
                <a16:creationId xmlns:a16="http://schemas.microsoft.com/office/drawing/2014/main" id="{446D4C54-20A9-49A0-8A85-D30590E78C20}"/>
              </a:ext>
            </a:extLst>
          </p:cNvPr>
          <p:cNvSpPr>
            <a:spLocks noChangeArrowheads="1"/>
          </p:cNvSpPr>
          <p:nvPr/>
        </p:nvSpPr>
        <p:spPr bwMode="auto">
          <a:xfrm>
            <a:off x="784225" y="1050925"/>
            <a:ext cx="306388" cy="81121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defRPr/>
            </a:pPr>
            <a:r>
              <a:rPr lang="zh-CN" altLang="en-US" sz="667">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16435" name="文本框 35">
            <a:extLst>
              <a:ext uri="{FF2B5EF4-FFF2-40B4-BE49-F238E27FC236}">
                <a16:creationId xmlns:a16="http://schemas.microsoft.com/office/drawing/2014/main" id="{2AA5A3C5-3AF7-4B9E-9B17-933048FDCD01}"/>
              </a:ext>
            </a:extLst>
          </p:cNvPr>
          <p:cNvSpPr>
            <a:spLocks noChangeArrowheads="1"/>
          </p:cNvSpPr>
          <p:nvPr/>
        </p:nvSpPr>
        <p:spPr bwMode="auto">
          <a:xfrm>
            <a:off x="574675" y="1050925"/>
            <a:ext cx="304800" cy="81121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defRPr/>
            </a:pPr>
            <a:r>
              <a:rPr lang="zh-CN" altLang="en-US" sz="667">
                <a:solidFill>
                  <a:srgbClr val="EAEAEA"/>
                </a:solidFill>
                <a:latin typeface="微软雅黑" panose="020B0503020204020204" pitchFamily="34" charset="-122"/>
                <a:ea typeface="微软雅黑" panose="020B0503020204020204" pitchFamily="34" charset="-122"/>
                <a:sym typeface="微软雅黑" panose="020B0503020204020204" pitchFamily="34" charset="-122"/>
              </a:rPr>
              <a:t>ADD YOUR TEXT</a:t>
            </a:r>
          </a:p>
        </p:txBody>
      </p:sp>
      <p:sp>
        <p:nvSpPr>
          <p:cNvPr id="16436" name="AutoShape 60">
            <a:extLst>
              <a:ext uri="{FF2B5EF4-FFF2-40B4-BE49-F238E27FC236}">
                <a16:creationId xmlns:a16="http://schemas.microsoft.com/office/drawing/2014/main" id="{D09D1F0B-8FEA-4C3A-8B3E-5843D8FD9B72}"/>
              </a:ext>
            </a:extLst>
          </p:cNvPr>
          <p:cNvSpPr>
            <a:spLocks noChangeArrowheads="1"/>
          </p:cNvSpPr>
          <p:nvPr/>
        </p:nvSpPr>
        <p:spPr bwMode="auto">
          <a:xfrm>
            <a:off x="450850" y="204788"/>
            <a:ext cx="1000125"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16437" name="Text Box 61">
            <a:extLst>
              <a:ext uri="{FF2B5EF4-FFF2-40B4-BE49-F238E27FC236}">
                <a16:creationId xmlns:a16="http://schemas.microsoft.com/office/drawing/2014/main" id="{B61DEFFC-8D33-4D2E-B083-6A767663793D}"/>
              </a:ext>
            </a:extLst>
          </p:cNvPr>
          <p:cNvSpPr txBox="1">
            <a:spLocks noChangeArrowheads="1"/>
          </p:cNvSpPr>
          <p:nvPr/>
        </p:nvSpPr>
        <p:spPr bwMode="auto">
          <a:xfrm>
            <a:off x="450850" y="793750"/>
            <a:ext cx="6211888"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2000"/>
          </a:p>
        </p:txBody>
      </p:sp>
      <p:sp>
        <p:nvSpPr>
          <p:cNvPr id="23606" name="Line 62">
            <a:extLst>
              <a:ext uri="{FF2B5EF4-FFF2-40B4-BE49-F238E27FC236}">
                <a16:creationId xmlns:a16="http://schemas.microsoft.com/office/drawing/2014/main" id="{5776756B-4698-476C-AB2C-C73C6A7C78E2}"/>
              </a:ext>
            </a:extLst>
          </p:cNvPr>
          <p:cNvSpPr>
            <a:spLocks noChangeShapeType="1"/>
          </p:cNvSpPr>
          <p:nvPr/>
        </p:nvSpPr>
        <p:spPr bwMode="auto">
          <a:xfrm>
            <a:off x="450850" y="592138"/>
            <a:ext cx="2773363"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607" name="虚线箭头 46">
            <a:extLst>
              <a:ext uri="{FF2B5EF4-FFF2-40B4-BE49-F238E27FC236}">
                <a16:creationId xmlns:a16="http://schemas.microsoft.com/office/drawing/2014/main" id="{3E36FFE3-EF3F-40F1-BE7D-08F673F511A3}"/>
              </a:ext>
            </a:extLst>
          </p:cNvPr>
          <p:cNvSpPr>
            <a:spLocks/>
          </p:cNvSpPr>
          <p:nvPr/>
        </p:nvSpPr>
        <p:spPr bwMode="auto">
          <a:xfrm>
            <a:off x="2824163" y="2047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DAE0881A-A56C-42DE-A0C8-F74F22FC8B47}"/>
              </a:ext>
            </a:extLst>
          </p:cNvPr>
          <p:cNvSpPr>
            <a:spLocks noChangeArrowheads="1"/>
          </p:cNvSpPr>
          <p:nvPr/>
        </p:nvSpPr>
        <p:spPr bwMode="auto">
          <a:xfrm>
            <a:off x="2630089" y="-222272"/>
            <a:ext cx="4478736" cy="4445221"/>
          </a:xfrm>
          <a:prstGeom prst="flowChartProcess">
            <a:avLst/>
          </a:prstGeom>
          <a:blipFill dpi="0" rotWithShape="0">
            <a:blip r:embed="rId4"/>
            <a:srcRect/>
            <a:stretch>
              <a:fillRect r="-58803"/>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17413" name="Text Box 3">
            <a:extLst>
              <a:ext uri="{FF2B5EF4-FFF2-40B4-BE49-F238E27FC236}">
                <a16:creationId xmlns:a16="http://schemas.microsoft.com/office/drawing/2014/main" id="{2C160FB0-47C7-4D5A-BAB3-61B1F2B466FB}"/>
              </a:ext>
            </a:extLst>
          </p:cNvPr>
          <p:cNvSpPr txBox="1">
            <a:spLocks noChangeArrowheads="1"/>
          </p:cNvSpPr>
          <p:nvPr/>
        </p:nvSpPr>
        <p:spPr bwMode="auto">
          <a:xfrm>
            <a:off x="306388" y="2289175"/>
            <a:ext cx="2082800" cy="16335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p>
          <a:p>
            <a:pPr eaLnBrk="1" hangingPunct="1">
              <a:lnSpc>
                <a:spcPct val="150000"/>
              </a:lnSpc>
              <a:buFont typeface="Arial" panose="020B0604020202020204" pitchFamily="34" charset="0"/>
              <a:buNone/>
              <a:defRPr/>
            </a:pPr>
            <a:endParaRPr lang="zh-CN" altLang="zh-CN" sz="667">
              <a:solidFill>
                <a:schemeClr val="bg1"/>
              </a:solidFill>
              <a:ea typeface="微软雅黑" panose="020B0503020204020204" pitchFamily="34" charset="-122"/>
            </a:endParaRPr>
          </a:p>
          <a:p>
            <a:pPr eaLnBrk="1" hangingPunct="1">
              <a:lnSpc>
                <a:spcPct val="150000"/>
              </a:lnSpc>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4582" name="Text Box 4">
            <a:extLst>
              <a:ext uri="{FF2B5EF4-FFF2-40B4-BE49-F238E27FC236}">
                <a16:creationId xmlns:a16="http://schemas.microsoft.com/office/drawing/2014/main" id="{55AF25F8-355A-4800-99EE-79138335F873}"/>
              </a:ext>
            </a:extLst>
          </p:cNvPr>
          <p:cNvSpPr txBox="1">
            <a:spLocks noChangeArrowheads="1"/>
          </p:cNvSpPr>
          <p:nvPr/>
        </p:nvSpPr>
        <p:spPr bwMode="auto">
          <a:xfrm>
            <a:off x="708025" y="661988"/>
            <a:ext cx="125888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zh-CN" sz="1000" b="1">
                <a:solidFill>
                  <a:schemeClr val="bg1"/>
                </a:solidFill>
                <a:latin typeface="微软雅黑" panose="020B0503020204020204" pitchFamily="34" charset="-122"/>
                <a:ea typeface="微软雅黑" panose="020B0503020204020204" pitchFamily="34" charset="-122"/>
              </a:rPr>
              <a:t>ADD YOUR TEXT</a:t>
            </a:r>
          </a:p>
        </p:txBody>
      </p:sp>
      <p:sp>
        <p:nvSpPr>
          <p:cNvPr id="24583" name="Line 5">
            <a:extLst>
              <a:ext uri="{FF2B5EF4-FFF2-40B4-BE49-F238E27FC236}">
                <a16:creationId xmlns:a16="http://schemas.microsoft.com/office/drawing/2014/main" id="{FB842AA0-5BF1-48E5-94BA-27DD2CF9005C}"/>
              </a:ext>
            </a:extLst>
          </p:cNvPr>
          <p:cNvSpPr>
            <a:spLocks noChangeShapeType="1"/>
          </p:cNvSpPr>
          <p:nvPr/>
        </p:nvSpPr>
        <p:spPr bwMode="auto">
          <a:xfrm>
            <a:off x="306388" y="1079500"/>
            <a:ext cx="2082800" cy="1588"/>
          </a:xfrm>
          <a:prstGeom prst="line">
            <a:avLst/>
          </a:prstGeom>
          <a:noFill/>
          <a:ln w="952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584" name="Line 6">
            <a:extLst>
              <a:ext uri="{FF2B5EF4-FFF2-40B4-BE49-F238E27FC236}">
                <a16:creationId xmlns:a16="http://schemas.microsoft.com/office/drawing/2014/main" id="{67616EEE-17DC-4F3D-BF1A-51D0D8AC3B1E}"/>
              </a:ext>
            </a:extLst>
          </p:cNvPr>
          <p:cNvSpPr>
            <a:spLocks noChangeShapeType="1"/>
          </p:cNvSpPr>
          <p:nvPr/>
        </p:nvSpPr>
        <p:spPr bwMode="auto">
          <a:xfrm>
            <a:off x="306388" y="461963"/>
            <a:ext cx="2082800" cy="0"/>
          </a:xfrm>
          <a:prstGeom prst="line">
            <a:avLst/>
          </a:prstGeom>
          <a:noFill/>
          <a:ln w="952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AutoShape 2">
            <a:extLst>
              <a:ext uri="{FF2B5EF4-FFF2-40B4-BE49-F238E27FC236}">
                <a16:creationId xmlns:a16="http://schemas.microsoft.com/office/drawing/2014/main" id="{D4D19416-F944-4CB9-8BE6-0AFD230552E4}"/>
              </a:ext>
            </a:extLst>
          </p:cNvPr>
          <p:cNvSpPr>
            <a:spLocks noChangeArrowheads="1"/>
          </p:cNvSpPr>
          <p:nvPr/>
        </p:nvSpPr>
        <p:spPr bwMode="auto">
          <a:xfrm>
            <a:off x="247650" y="433388"/>
            <a:ext cx="998538"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18435" name="AutoShape 3">
            <a:extLst>
              <a:ext uri="{FF2B5EF4-FFF2-40B4-BE49-F238E27FC236}">
                <a16:creationId xmlns:a16="http://schemas.microsoft.com/office/drawing/2014/main" id="{A18A2412-E18F-4339-AC33-AB532359D81C}"/>
              </a:ext>
            </a:extLst>
          </p:cNvPr>
          <p:cNvSpPr>
            <a:spLocks noChangeArrowheads="1"/>
          </p:cNvSpPr>
          <p:nvPr/>
        </p:nvSpPr>
        <p:spPr bwMode="auto">
          <a:xfrm>
            <a:off x="3395656" y="-222272"/>
            <a:ext cx="3714934" cy="4445221"/>
          </a:xfrm>
          <a:prstGeom prst="flowChartProcess">
            <a:avLst/>
          </a:prstGeom>
          <a:blipFill dpi="0" rotWithShape="0">
            <a:blip r:embed="rId3"/>
            <a:srcRect/>
            <a:stretch>
              <a:fillRect r="-91453"/>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21510" name="Text Box 4">
            <a:extLst>
              <a:ext uri="{FF2B5EF4-FFF2-40B4-BE49-F238E27FC236}">
                <a16:creationId xmlns:a16="http://schemas.microsoft.com/office/drawing/2014/main" id="{31A6CEDF-C9BE-4C60-BFF7-9F10829057E4}"/>
              </a:ext>
            </a:extLst>
          </p:cNvPr>
          <p:cNvSpPr txBox="1">
            <a:spLocks noChangeArrowheads="1"/>
          </p:cNvSpPr>
          <p:nvPr/>
        </p:nvSpPr>
        <p:spPr bwMode="auto">
          <a:xfrm>
            <a:off x="247650" y="703263"/>
            <a:ext cx="2925763" cy="4016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21511" name="Text Box 5">
            <a:extLst>
              <a:ext uri="{FF2B5EF4-FFF2-40B4-BE49-F238E27FC236}">
                <a16:creationId xmlns:a16="http://schemas.microsoft.com/office/drawing/2014/main" id="{32190ABC-6FBB-4867-8A97-EFEE3796EC56}"/>
              </a:ext>
            </a:extLst>
          </p:cNvPr>
          <p:cNvSpPr txBox="1">
            <a:spLocks noChangeArrowheads="1"/>
          </p:cNvSpPr>
          <p:nvPr/>
        </p:nvSpPr>
        <p:spPr bwMode="auto">
          <a:xfrm>
            <a:off x="249238" y="1312863"/>
            <a:ext cx="2924175" cy="132397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a:t>
            </a: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a:t>
            </a:r>
            <a:endParaRPr lang="zh-CN" altLang="zh-CN" sz="2000">
              <a:solidFill>
                <a:srgbClr val="EAEAEA"/>
              </a:solidFill>
            </a:endParaRPr>
          </a:p>
        </p:txBody>
      </p:sp>
      <p:sp>
        <p:nvSpPr>
          <p:cNvPr id="21512" name="AutoShape 6">
            <a:extLst>
              <a:ext uri="{FF2B5EF4-FFF2-40B4-BE49-F238E27FC236}">
                <a16:creationId xmlns:a16="http://schemas.microsoft.com/office/drawing/2014/main" id="{B9408A88-834A-4AEA-A09B-A6A242D00999}"/>
              </a:ext>
            </a:extLst>
          </p:cNvPr>
          <p:cNvSpPr>
            <a:spLocks noChangeArrowheads="1"/>
          </p:cNvSpPr>
          <p:nvPr/>
        </p:nvSpPr>
        <p:spPr bwMode="auto">
          <a:xfrm>
            <a:off x="247650" y="3016250"/>
            <a:ext cx="998538"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21513" name="Text Box 7">
            <a:extLst>
              <a:ext uri="{FF2B5EF4-FFF2-40B4-BE49-F238E27FC236}">
                <a16:creationId xmlns:a16="http://schemas.microsoft.com/office/drawing/2014/main" id="{FD8A7F42-22BA-4F24-B7FE-34B06DBA8B62}"/>
              </a:ext>
            </a:extLst>
          </p:cNvPr>
          <p:cNvSpPr txBox="1">
            <a:spLocks noChangeArrowheads="1"/>
          </p:cNvSpPr>
          <p:nvPr/>
        </p:nvSpPr>
        <p:spPr bwMode="auto">
          <a:xfrm>
            <a:off x="247650" y="3333750"/>
            <a:ext cx="2925763" cy="4000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650" name="Line 2">
            <a:extLst>
              <a:ext uri="{FF2B5EF4-FFF2-40B4-BE49-F238E27FC236}">
                <a16:creationId xmlns:a16="http://schemas.microsoft.com/office/drawing/2014/main" id="{5D105C0D-B627-49D8-A3E9-6B9E4827CDBB}"/>
              </a:ext>
            </a:extLst>
          </p:cNvPr>
          <p:cNvSpPr>
            <a:spLocks noChangeShapeType="1"/>
          </p:cNvSpPr>
          <p:nvPr/>
        </p:nvSpPr>
        <p:spPr bwMode="auto">
          <a:xfrm>
            <a:off x="482600" y="2046288"/>
            <a:ext cx="6297613"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51" name="Oval 3">
            <a:extLst>
              <a:ext uri="{FF2B5EF4-FFF2-40B4-BE49-F238E27FC236}">
                <a16:creationId xmlns:a16="http://schemas.microsoft.com/office/drawing/2014/main" id="{3BE38821-2545-456E-8101-3FF60AD6FCCA}"/>
              </a:ext>
            </a:extLst>
          </p:cNvPr>
          <p:cNvSpPr>
            <a:spLocks noChangeArrowheads="1"/>
          </p:cNvSpPr>
          <p:nvPr/>
        </p:nvSpPr>
        <p:spPr bwMode="auto">
          <a:xfrm>
            <a:off x="714375" y="1943100"/>
            <a:ext cx="222250" cy="223838"/>
          </a:xfrm>
          <a:prstGeom prst="ellipse">
            <a:avLst/>
          </a:prstGeom>
          <a:solidFill>
            <a:srgbClr val="FF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52" name="Oval 4">
            <a:extLst>
              <a:ext uri="{FF2B5EF4-FFF2-40B4-BE49-F238E27FC236}">
                <a16:creationId xmlns:a16="http://schemas.microsoft.com/office/drawing/2014/main" id="{36E50978-5CE5-42FB-8CBB-6BBB2D69F0CA}"/>
              </a:ext>
            </a:extLst>
          </p:cNvPr>
          <p:cNvSpPr>
            <a:spLocks noChangeArrowheads="1"/>
          </p:cNvSpPr>
          <p:nvPr/>
        </p:nvSpPr>
        <p:spPr bwMode="auto">
          <a:xfrm>
            <a:off x="1636713" y="1943100"/>
            <a:ext cx="222250" cy="223838"/>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53" name="Oval 5">
            <a:extLst>
              <a:ext uri="{FF2B5EF4-FFF2-40B4-BE49-F238E27FC236}">
                <a16:creationId xmlns:a16="http://schemas.microsoft.com/office/drawing/2014/main" id="{90D4C2AA-FD71-4AA6-A855-B4DC96D4A59D}"/>
              </a:ext>
            </a:extLst>
          </p:cNvPr>
          <p:cNvSpPr>
            <a:spLocks noChangeArrowheads="1"/>
          </p:cNvSpPr>
          <p:nvPr/>
        </p:nvSpPr>
        <p:spPr bwMode="auto">
          <a:xfrm>
            <a:off x="2559050" y="1943100"/>
            <a:ext cx="222250" cy="223838"/>
          </a:xfrm>
          <a:prstGeom prst="ellipse">
            <a:avLst/>
          </a:prstGeom>
          <a:solidFill>
            <a:srgbClr val="FF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54" name="Oval 6">
            <a:extLst>
              <a:ext uri="{FF2B5EF4-FFF2-40B4-BE49-F238E27FC236}">
                <a16:creationId xmlns:a16="http://schemas.microsoft.com/office/drawing/2014/main" id="{49DDD5D9-C968-4826-9173-F13F3AE585F2}"/>
              </a:ext>
            </a:extLst>
          </p:cNvPr>
          <p:cNvSpPr>
            <a:spLocks noChangeArrowheads="1"/>
          </p:cNvSpPr>
          <p:nvPr/>
        </p:nvSpPr>
        <p:spPr bwMode="auto">
          <a:xfrm>
            <a:off x="3481388" y="1943100"/>
            <a:ext cx="222250" cy="223838"/>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55" name="Oval 7">
            <a:extLst>
              <a:ext uri="{FF2B5EF4-FFF2-40B4-BE49-F238E27FC236}">
                <a16:creationId xmlns:a16="http://schemas.microsoft.com/office/drawing/2014/main" id="{04A8CDB7-399F-44FE-843C-EFB6F7EB02D7}"/>
              </a:ext>
            </a:extLst>
          </p:cNvPr>
          <p:cNvSpPr>
            <a:spLocks noChangeArrowheads="1"/>
          </p:cNvSpPr>
          <p:nvPr/>
        </p:nvSpPr>
        <p:spPr bwMode="auto">
          <a:xfrm>
            <a:off x="4402138" y="1943100"/>
            <a:ext cx="222250" cy="223838"/>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56" name="Oval 8">
            <a:extLst>
              <a:ext uri="{FF2B5EF4-FFF2-40B4-BE49-F238E27FC236}">
                <a16:creationId xmlns:a16="http://schemas.microsoft.com/office/drawing/2014/main" id="{7267473D-F754-46A1-99E4-72C32D0A30D9}"/>
              </a:ext>
            </a:extLst>
          </p:cNvPr>
          <p:cNvSpPr>
            <a:spLocks noChangeArrowheads="1"/>
          </p:cNvSpPr>
          <p:nvPr/>
        </p:nvSpPr>
        <p:spPr bwMode="auto">
          <a:xfrm>
            <a:off x="5326063" y="1943100"/>
            <a:ext cx="222250" cy="223838"/>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57" name="Oval 9">
            <a:extLst>
              <a:ext uri="{FF2B5EF4-FFF2-40B4-BE49-F238E27FC236}">
                <a16:creationId xmlns:a16="http://schemas.microsoft.com/office/drawing/2014/main" id="{5E3E9B5D-B8C7-429C-9939-4AD0BA95A063}"/>
              </a:ext>
            </a:extLst>
          </p:cNvPr>
          <p:cNvSpPr>
            <a:spLocks noChangeArrowheads="1"/>
          </p:cNvSpPr>
          <p:nvPr/>
        </p:nvSpPr>
        <p:spPr bwMode="auto">
          <a:xfrm>
            <a:off x="6248400" y="1943100"/>
            <a:ext cx="222250" cy="223838"/>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58" name="Line 10">
            <a:extLst>
              <a:ext uri="{FF2B5EF4-FFF2-40B4-BE49-F238E27FC236}">
                <a16:creationId xmlns:a16="http://schemas.microsoft.com/office/drawing/2014/main" id="{54100BD2-6522-412B-AEED-0B8E65D4A638}"/>
              </a:ext>
            </a:extLst>
          </p:cNvPr>
          <p:cNvSpPr>
            <a:spLocks noChangeShapeType="1"/>
          </p:cNvSpPr>
          <p:nvPr/>
        </p:nvSpPr>
        <p:spPr bwMode="auto">
          <a:xfrm>
            <a:off x="822325" y="1412875"/>
            <a:ext cx="1588" cy="5302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59" name="Oval 11">
            <a:extLst>
              <a:ext uri="{FF2B5EF4-FFF2-40B4-BE49-F238E27FC236}">
                <a16:creationId xmlns:a16="http://schemas.microsoft.com/office/drawing/2014/main" id="{BDFC234C-0BB8-4C47-88E7-702DDD58D603}"/>
              </a:ext>
            </a:extLst>
          </p:cNvPr>
          <p:cNvSpPr>
            <a:spLocks noChangeArrowheads="1"/>
          </p:cNvSpPr>
          <p:nvPr/>
        </p:nvSpPr>
        <p:spPr bwMode="auto">
          <a:xfrm>
            <a:off x="708025" y="1208088"/>
            <a:ext cx="222250" cy="222250"/>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60" name="Line 12">
            <a:extLst>
              <a:ext uri="{FF2B5EF4-FFF2-40B4-BE49-F238E27FC236}">
                <a16:creationId xmlns:a16="http://schemas.microsoft.com/office/drawing/2014/main" id="{EBC902A8-CFAC-4C1E-9BAC-CA56FE0FF811}"/>
              </a:ext>
            </a:extLst>
          </p:cNvPr>
          <p:cNvSpPr>
            <a:spLocks noChangeShapeType="1"/>
          </p:cNvSpPr>
          <p:nvPr/>
        </p:nvSpPr>
        <p:spPr bwMode="auto">
          <a:xfrm>
            <a:off x="1736725" y="2166938"/>
            <a:ext cx="3175" cy="53181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61" name="Line 13">
            <a:extLst>
              <a:ext uri="{FF2B5EF4-FFF2-40B4-BE49-F238E27FC236}">
                <a16:creationId xmlns:a16="http://schemas.microsoft.com/office/drawing/2014/main" id="{5F29CAE2-C55F-48DF-ADC0-CF4D8B0A5AEF}"/>
              </a:ext>
            </a:extLst>
          </p:cNvPr>
          <p:cNvSpPr>
            <a:spLocks noChangeShapeType="1"/>
          </p:cNvSpPr>
          <p:nvPr/>
        </p:nvSpPr>
        <p:spPr bwMode="auto">
          <a:xfrm>
            <a:off x="2667000" y="1412875"/>
            <a:ext cx="1588" cy="5302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62" name="Line 14">
            <a:extLst>
              <a:ext uri="{FF2B5EF4-FFF2-40B4-BE49-F238E27FC236}">
                <a16:creationId xmlns:a16="http://schemas.microsoft.com/office/drawing/2014/main" id="{8DDB4EC9-49B2-479C-8981-6A07F81727BB}"/>
              </a:ext>
            </a:extLst>
          </p:cNvPr>
          <p:cNvSpPr>
            <a:spLocks noChangeShapeType="1"/>
          </p:cNvSpPr>
          <p:nvPr/>
        </p:nvSpPr>
        <p:spPr bwMode="auto">
          <a:xfrm>
            <a:off x="3589338" y="2155825"/>
            <a:ext cx="0" cy="53181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63" name="Line 15">
            <a:extLst>
              <a:ext uri="{FF2B5EF4-FFF2-40B4-BE49-F238E27FC236}">
                <a16:creationId xmlns:a16="http://schemas.microsoft.com/office/drawing/2014/main" id="{FB2CC944-473B-43F5-AA20-C15D510967C5}"/>
              </a:ext>
            </a:extLst>
          </p:cNvPr>
          <p:cNvSpPr>
            <a:spLocks noChangeShapeType="1"/>
          </p:cNvSpPr>
          <p:nvPr/>
        </p:nvSpPr>
        <p:spPr bwMode="auto">
          <a:xfrm>
            <a:off x="4513263" y="1412875"/>
            <a:ext cx="3175" cy="5302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64" name="Line 16">
            <a:extLst>
              <a:ext uri="{FF2B5EF4-FFF2-40B4-BE49-F238E27FC236}">
                <a16:creationId xmlns:a16="http://schemas.microsoft.com/office/drawing/2014/main" id="{3C2FBA43-9C77-40AF-A5A5-E96C651D510E}"/>
              </a:ext>
            </a:extLst>
          </p:cNvPr>
          <p:cNvSpPr>
            <a:spLocks noChangeShapeType="1"/>
          </p:cNvSpPr>
          <p:nvPr/>
        </p:nvSpPr>
        <p:spPr bwMode="auto">
          <a:xfrm>
            <a:off x="5430838" y="2155825"/>
            <a:ext cx="0" cy="53181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65" name="Line 17">
            <a:extLst>
              <a:ext uri="{FF2B5EF4-FFF2-40B4-BE49-F238E27FC236}">
                <a16:creationId xmlns:a16="http://schemas.microsoft.com/office/drawing/2014/main" id="{1AA7652A-E402-467A-BF08-B2EC506E6F14}"/>
              </a:ext>
            </a:extLst>
          </p:cNvPr>
          <p:cNvSpPr>
            <a:spLocks noChangeShapeType="1"/>
          </p:cNvSpPr>
          <p:nvPr/>
        </p:nvSpPr>
        <p:spPr bwMode="auto">
          <a:xfrm>
            <a:off x="6345238" y="1412875"/>
            <a:ext cx="0" cy="5302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666" name="Oval 18">
            <a:extLst>
              <a:ext uri="{FF2B5EF4-FFF2-40B4-BE49-F238E27FC236}">
                <a16:creationId xmlns:a16="http://schemas.microsoft.com/office/drawing/2014/main" id="{6693B826-3B00-4801-BCF4-FCD500854109}"/>
              </a:ext>
            </a:extLst>
          </p:cNvPr>
          <p:cNvSpPr>
            <a:spLocks noChangeArrowheads="1"/>
          </p:cNvSpPr>
          <p:nvPr/>
        </p:nvSpPr>
        <p:spPr bwMode="auto">
          <a:xfrm>
            <a:off x="2560638" y="1190625"/>
            <a:ext cx="222250" cy="22225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67" name="Oval 19">
            <a:extLst>
              <a:ext uri="{FF2B5EF4-FFF2-40B4-BE49-F238E27FC236}">
                <a16:creationId xmlns:a16="http://schemas.microsoft.com/office/drawing/2014/main" id="{DEDC95B3-DB82-4BB8-99DE-D6B536B562D6}"/>
              </a:ext>
            </a:extLst>
          </p:cNvPr>
          <p:cNvSpPr>
            <a:spLocks noChangeArrowheads="1"/>
          </p:cNvSpPr>
          <p:nvPr/>
        </p:nvSpPr>
        <p:spPr bwMode="auto">
          <a:xfrm>
            <a:off x="1631950" y="2687638"/>
            <a:ext cx="222250" cy="222250"/>
          </a:xfrm>
          <a:prstGeom prst="ellipse">
            <a:avLst/>
          </a:prstGeom>
          <a:solidFill>
            <a:srgbClr val="FF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68" name="Oval 20">
            <a:extLst>
              <a:ext uri="{FF2B5EF4-FFF2-40B4-BE49-F238E27FC236}">
                <a16:creationId xmlns:a16="http://schemas.microsoft.com/office/drawing/2014/main" id="{82E540E5-2A9D-4D84-B406-2D4E594F6E9A}"/>
              </a:ext>
            </a:extLst>
          </p:cNvPr>
          <p:cNvSpPr>
            <a:spLocks noChangeArrowheads="1"/>
          </p:cNvSpPr>
          <p:nvPr/>
        </p:nvSpPr>
        <p:spPr bwMode="auto">
          <a:xfrm>
            <a:off x="3476625" y="2698750"/>
            <a:ext cx="222250" cy="222250"/>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69" name="Oval 21">
            <a:extLst>
              <a:ext uri="{FF2B5EF4-FFF2-40B4-BE49-F238E27FC236}">
                <a16:creationId xmlns:a16="http://schemas.microsoft.com/office/drawing/2014/main" id="{A9513C21-2C1E-4ECC-8A96-B4261EDF8523}"/>
              </a:ext>
            </a:extLst>
          </p:cNvPr>
          <p:cNvSpPr>
            <a:spLocks noChangeArrowheads="1"/>
          </p:cNvSpPr>
          <p:nvPr/>
        </p:nvSpPr>
        <p:spPr bwMode="auto">
          <a:xfrm>
            <a:off x="4402138" y="1189038"/>
            <a:ext cx="222250" cy="2222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7670" name="Oval 22">
            <a:extLst>
              <a:ext uri="{FF2B5EF4-FFF2-40B4-BE49-F238E27FC236}">
                <a16:creationId xmlns:a16="http://schemas.microsoft.com/office/drawing/2014/main" id="{1DE02AEC-86CE-4CF6-9321-CF39C0D0A5A7}"/>
              </a:ext>
            </a:extLst>
          </p:cNvPr>
          <p:cNvSpPr>
            <a:spLocks noChangeArrowheads="1"/>
          </p:cNvSpPr>
          <p:nvPr/>
        </p:nvSpPr>
        <p:spPr bwMode="auto">
          <a:xfrm>
            <a:off x="5327650" y="2678113"/>
            <a:ext cx="222250" cy="222250"/>
          </a:xfrm>
          <a:prstGeom prst="ellipse">
            <a:avLst/>
          </a:prstGeom>
          <a:solidFill>
            <a:srgbClr val="FF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2551" name="Text Box 23">
            <a:extLst>
              <a:ext uri="{FF2B5EF4-FFF2-40B4-BE49-F238E27FC236}">
                <a16:creationId xmlns:a16="http://schemas.microsoft.com/office/drawing/2014/main" id="{FA5C7558-637F-43D8-8BA8-EFDBC19FFE3A}"/>
              </a:ext>
            </a:extLst>
          </p:cNvPr>
          <p:cNvSpPr txBox="1">
            <a:spLocks noChangeArrowheads="1"/>
          </p:cNvSpPr>
          <p:nvPr/>
        </p:nvSpPr>
        <p:spPr bwMode="auto">
          <a:xfrm>
            <a:off x="339725" y="406400"/>
            <a:ext cx="966788"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2552" name="Text Box 24">
            <a:extLst>
              <a:ext uri="{FF2B5EF4-FFF2-40B4-BE49-F238E27FC236}">
                <a16:creationId xmlns:a16="http://schemas.microsoft.com/office/drawing/2014/main" id="{01ADA4E3-98EA-44B7-B878-EC2D9186626C}"/>
              </a:ext>
            </a:extLst>
          </p:cNvPr>
          <p:cNvSpPr txBox="1">
            <a:spLocks noChangeArrowheads="1"/>
          </p:cNvSpPr>
          <p:nvPr/>
        </p:nvSpPr>
        <p:spPr bwMode="auto">
          <a:xfrm>
            <a:off x="2198688" y="406400"/>
            <a:ext cx="965200"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2553" name="Text Box 25">
            <a:extLst>
              <a:ext uri="{FF2B5EF4-FFF2-40B4-BE49-F238E27FC236}">
                <a16:creationId xmlns:a16="http://schemas.microsoft.com/office/drawing/2014/main" id="{D208DB32-BEAE-467E-AD5C-E660AFA15634}"/>
              </a:ext>
            </a:extLst>
          </p:cNvPr>
          <p:cNvSpPr txBox="1">
            <a:spLocks noChangeArrowheads="1"/>
          </p:cNvSpPr>
          <p:nvPr/>
        </p:nvSpPr>
        <p:spPr bwMode="auto">
          <a:xfrm>
            <a:off x="3997325" y="406400"/>
            <a:ext cx="966788"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2554" name="Text Box 26">
            <a:extLst>
              <a:ext uri="{FF2B5EF4-FFF2-40B4-BE49-F238E27FC236}">
                <a16:creationId xmlns:a16="http://schemas.microsoft.com/office/drawing/2014/main" id="{B5966656-4018-48C2-8C04-F7385983B4DC}"/>
              </a:ext>
            </a:extLst>
          </p:cNvPr>
          <p:cNvSpPr txBox="1">
            <a:spLocks noChangeArrowheads="1"/>
          </p:cNvSpPr>
          <p:nvPr/>
        </p:nvSpPr>
        <p:spPr bwMode="auto">
          <a:xfrm>
            <a:off x="5805488" y="406400"/>
            <a:ext cx="966787"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7675" name="AutoShape 27">
            <a:extLst>
              <a:ext uri="{FF2B5EF4-FFF2-40B4-BE49-F238E27FC236}">
                <a16:creationId xmlns:a16="http://schemas.microsoft.com/office/drawing/2014/main" id="{9A055490-FA23-4353-97B0-C5645F4A7E09}"/>
              </a:ext>
            </a:extLst>
          </p:cNvPr>
          <p:cNvSpPr>
            <a:spLocks noChangeArrowheads="1"/>
          </p:cNvSpPr>
          <p:nvPr/>
        </p:nvSpPr>
        <p:spPr bwMode="auto">
          <a:xfrm>
            <a:off x="6240463" y="1200150"/>
            <a:ext cx="212725" cy="212725"/>
          </a:xfrm>
          <a:prstGeom prst="diamond">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22556" name="Text Box 28">
            <a:extLst>
              <a:ext uri="{FF2B5EF4-FFF2-40B4-BE49-F238E27FC236}">
                <a16:creationId xmlns:a16="http://schemas.microsoft.com/office/drawing/2014/main" id="{129DBFB1-6C5C-45DE-89E6-FC8683445A01}"/>
              </a:ext>
            </a:extLst>
          </p:cNvPr>
          <p:cNvSpPr txBox="1">
            <a:spLocks noChangeArrowheads="1"/>
          </p:cNvSpPr>
          <p:nvPr/>
        </p:nvSpPr>
        <p:spPr bwMode="auto">
          <a:xfrm>
            <a:off x="1228725" y="3001963"/>
            <a:ext cx="969963"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2557" name="Text Box 29">
            <a:extLst>
              <a:ext uri="{FF2B5EF4-FFF2-40B4-BE49-F238E27FC236}">
                <a16:creationId xmlns:a16="http://schemas.microsoft.com/office/drawing/2014/main" id="{ECFC9FB6-EF74-407E-B54D-EDC9D005B1A2}"/>
              </a:ext>
            </a:extLst>
          </p:cNvPr>
          <p:cNvSpPr txBox="1">
            <a:spLocks noChangeArrowheads="1"/>
          </p:cNvSpPr>
          <p:nvPr/>
        </p:nvSpPr>
        <p:spPr bwMode="auto">
          <a:xfrm>
            <a:off x="3114675" y="3001963"/>
            <a:ext cx="968375"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2558" name="Text Box 30">
            <a:extLst>
              <a:ext uri="{FF2B5EF4-FFF2-40B4-BE49-F238E27FC236}">
                <a16:creationId xmlns:a16="http://schemas.microsoft.com/office/drawing/2014/main" id="{B89252FC-1216-427B-AC08-FDC381154AD0}"/>
              </a:ext>
            </a:extLst>
          </p:cNvPr>
          <p:cNvSpPr txBox="1">
            <a:spLocks noChangeArrowheads="1"/>
          </p:cNvSpPr>
          <p:nvPr/>
        </p:nvSpPr>
        <p:spPr bwMode="auto">
          <a:xfrm>
            <a:off x="4914900" y="3001963"/>
            <a:ext cx="968375"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27679" name="虚线箭头 46">
            <a:extLst>
              <a:ext uri="{FF2B5EF4-FFF2-40B4-BE49-F238E27FC236}">
                <a16:creationId xmlns:a16="http://schemas.microsoft.com/office/drawing/2014/main" id="{4DE6E678-6323-4CE7-BAD2-489EBEDB9A5E}"/>
              </a:ext>
            </a:extLst>
          </p:cNvPr>
          <p:cNvSpPr>
            <a:spLocks/>
          </p:cNvSpPr>
          <p:nvPr/>
        </p:nvSpPr>
        <p:spPr bwMode="auto">
          <a:xfrm>
            <a:off x="6470650" y="3713163"/>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82" name="正圆 187">
            <a:extLst>
              <a:ext uri="{FF2B5EF4-FFF2-40B4-BE49-F238E27FC236}">
                <a16:creationId xmlns:a16="http://schemas.microsoft.com/office/drawing/2014/main" id="{ACFDD166-5A30-4BC5-93C0-EDC160ECBA1F}"/>
              </a:ext>
            </a:extLst>
          </p:cNvPr>
          <p:cNvSpPr>
            <a:spLocks noChangeArrowheads="1"/>
          </p:cNvSpPr>
          <p:nvPr/>
        </p:nvSpPr>
        <p:spPr bwMode="auto">
          <a:xfrm>
            <a:off x="2755900" y="1671638"/>
            <a:ext cx="1677988" cy="1681162"/>
          </a:xfrm>
          <a:prstGeom prst="ellipse">
            <a:avLst/>
          </a:prstGeom>
          <a:noFill/>
          <a:ln w="9525">
            <a:solidFill>
              <a:schemeClr val="bg1"/>
            </a:solidFill>
            <a:round/>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1778" b="1">
                <a:solidFill>
                  <a:schemeClr val="bg1"/>
                </a:solidFill>
                <a:ea typeface="微软雅黑" panose="020B0503020204020204" pitchFamily="34" charset="-122"/>
              </a:rPr>
              <a:t>ADD YOUR TEXT</a:t>
            </a:r>
          </a:p>
        </p:txBody>
      </p:sp>
      <p:sp>
        <p:nvSpPr>
          <p:cNvPr id="20483" name="正圆 188">
            <a:extLst>
              <a:ext uri="{FF2B5EF4-FFF2-40B4-BE49-F238E27FC236}">
                <a16:creationId xmlns:a16="http://schemas.microsoft.com/office/drawing/2014/main" id="{9C7F9D79-7FB3-48FC-B795-9915BB2F0F93}"/>
              </a:ext>
            </a:extLst>
          </p:cNvPr>
          <p:cNvSpPr>
            <a:spLocks noChangeArrowheads="1"/>
          </p:cNvSpPr>
          <p:nvPr/>
        </p:nvSpPr>
        <p:spPr bwMode="auto">
          <a:xfrm>
            <a:off x="2354263" y="1592263"/>
            <a:ext cx="161925" cy="158750"/>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84" name="Text Box 4">
            <a:extLst>
              <a:ext uri="{FF2B5EF4-FFF2-40B4-BE49-F238E27FC236}">
                <a16:creationId xmlns:a16="http://schemas.microsoft.com/office/drawing/2014/main" id="{4C92B639-957A-4CAF-A979-38A01025797B}"/>
              </a:ext>
            </a:extLst>
          </p:cNvPr>
          <p:cNvSpPr txBox="1">
            <a:spLocks noChangeArrowheads="1"/>
          </p:cNvSpPr>
          <p:nvPr/>
        </p:nvSpPr>
        <p:spPr bwMode="auto">
          <a:xfrm>
            <a:off x="400050" y="1546225"/>
            <a:ext cx="1839913" cy="452438"/>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0485" name="正圆 188">
            <a:extLst>
              <a:ext uri="{FF2B5EF4-FFF2-40B4-BE49-F238E27FC236}">
                <a16:creationId xmlns:a16="http://schemas.microsoft.com/office/drawing/2014/main" id="{CB1ADF1D-3645-4CEA-99A3-29B7D7DDC739}"/>
              </a:ext>
            </a:extLst>
          </p:cNvPr>
          <p:cNvSpPr>
            <a:spLocks noChangeArrowheads="1"/>
          </p:cNvSpPr>
          <p:nvPr/>
        </p:nvSpPr>
        <p:spPr bwMode="auto">
          <a:xfrm>
            <a:off x="2354263" y="2168525"/>
            <a:ext cx="161925" cy="158750"/>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86" name="Text Box 6">
            <a:extLst>
              <a:ext uri="{FF2B5EF4-FFF2-40B4-BE49-F238E27FC236}">
                <a16:creationId xmlns:a16="http://schemas.microsoft.com/office/drawing/2014/main" id="{C7A95EB3-524F-4220-88E1-9BDF44B24FB8}"/>
              </a:ext>
            </a:extLst>
          </p:cNvPr>
          <p:cNvSpPr txBox="1">
            <a:spLocks noChangeArrowheads="1"/>
          </p:cNvSpPr>
          <p:nvPr/>
        </p:nvSpPr>
        <p:spPr bwMode="auto">
          <a:xfrm>
            <a:off x="400050" y="2122488"/>
            <a:ext cx="1839913" cy="450850"/>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0487" name="正圆 188">
            <a:extLst>
              <a:ext uri="{FF2B5EF4-FFF2-40B4-BE49-F238E27FC236}">
                <a16:creationId xmlns:a16="http://schemas.microsoft.com/office/drawing/2014/main" id="{9ED9E116-6D95-4434-A746-6890F12D9F71}"/>
              </a:ext>
            </a:extLst>
          </p:cNvPr>
          <p:cNvSpPr>
            <a:spLocks noChangeArrowheads="1"/>
          </p:cNvSpPr>
          <p:nvPr/>
        </p:nvSpPr>
        <p:spPr bwMode="auto">
          <a:xfrm>
            <a:off x="2354263" y="2779713"/>
            <a:ext cx="161925" cy="160337"/>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88" name="Text Box 8">
            <a:extLst>
              <a:ext uri="{FF2B5EF4-FFF2-40B4-BE49-F238E27FC236}">
                <a16:creationId xmlns:a16="http://schemas.microsoft.com/office/drawing/2014/main" id="{165F1B59-00EA-4A6C-A1DD-5693B38E87EF}"/>
              </a:ext>
            </a:extLst>
          </p:cNvPr>
          <p:cNvSpPr txBox="1">
            <a:spLocks noChangeArrowheads="1"/>
          </p:cNvSpPr>
          <p:nvPr/>
        </p:nvSpPr>
        <p:spPr bwMode="auto">
          <a:xfrm>
            <a:off x="400050" y="2733675"/>
            <a:ext cx="1839913" cy="452438"/>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0489" name="正圆 188">
            <a:extLst>
              <a:ext uri="{FF2B5EF4-FFF2-40B4-BE49-F238E27FC236}">
                <a16:creationId xmlns:a16="http://schemas.microsoft.com/office/drawing/2014/main" id="{06F3B2C3-DBA0-4054-87C5-7BC1DA0720DB}"/>
              </a:ext>
            </a:extLst>
          </p:cNvPr>
          <p:cNvSpPr>
            <a:spLocks noChangeArrowheads="1"/>
          </p:cNvSpPr>
          <p:nvPr/>
        </p:nvSpPr>
        <p:spPr bwMode="auto">
          <a:xfrm>
            <a:off x="2354263" y="3392488"/>
            <a:ext cx="161925" cy="160337"/>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90" name="Text Box 10">
            <a:extLst>
              <a:ext uri="{FF2B5EF4-FFF2-40B4-BE49-F238E27FC236}">
                <a16:creationId xmlns:a16="http://schemas.microsoft.com/office/drawing/2014/main" id="{3DBCA406-3517-403B-8B93-24FD90B931F2}"/>
              </a:ext>
            </a:extLst>
          </p:cNvPr>
          <p:cNvSpPr txBox="1">
            <a:spLocks noChangeArrowheads="1"/>
          </p:cNvSpPr>
          <p:nvPr/>
        </p:nvSpPr>
        <p:spPr bwMode="auto">
          <a:xfrm>
            <a:off x="400050" y="3346450"/>
            <a:ext cx="1839913" cy="450850"/>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0491" name="正圆 188">
            <a:extLst>
              <a:ext uri="{FF2B5EF4-FFF2-40B4-BE49-F238E27FC236}">
                <a16:creationId xmlns:a16="http://schemas.microsoft.com/office/drawing/2014/main" id="{0EA4C45F-37E2-45CB-AB86-B0CDC797BA3C}"/>
              </a:ext>
            </a:extLst>
          </p:cNvPr>
          <p:cNvSpPr>
            <a:spLocks noChangeArrowheads="1"/>
          </p:cNvSpPr>
          <p:nvPr/>
        </p:nvSpPr>
        <p:spPr bwMode="auto">
          <a:xfrm>
            <a:off x="4713288" y="1592263"/>
            <a:ext cx="160337" cy="158750"/>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92" name="Text Box 12">
            <a:extLst>
              <a:ext uri="{FF2B5EF4-FFF2-40B4-BE49-F238E27FC236}">
                <a16:creationId xmlns:a16="http://schemas.microsoft.com/office/drawing/2014/main" id="{D8137CEB-9EB3-4EA3-9A1C-53B02BFD11D4}"/>
              </a:ext>
            </a:extLst>
          </p:cNvPr>
          <p:cNvSpPr txBox="1">
            <a:spLocks noChangeArrowheads="1"/>
          </p:cNvSpPr>
          <p:nvPr/>
        </p:nvSpPr>
        <p:spPr bwMode="auto">
          <a:xfrm>
            <a:off x="4973638" y="1546225"/>
            <a:ext cx="1839912" cy="452438"/>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0493" name="正圆 188">
            <a:extLst>
              <a:ext uri="{FF2B5EF4-FFF2-40B4-BE49-F238E27FC236}">
                <a16:creationId xmlns:a16="http://schemas.microsoft.com/office/drawing/2014/main" id="{1AFA094E-65C4-4AD8-9C60-0C46F62353A9}"/>
              </a:ext>
            </a:extLst>
          </p:cNvPr>
          <p:cNvSpPr>
            <a:spLocks noChangeArrowheads="1"/>
          </p:cNvSpPr>
          <p:nvPr/>
        </p:nvSpPr>
        <p:spPr bwMode="auto">
          <a:xfrm>
            <a:off x="4703763" y="2176463"/>
            <a:ext cx="161925" cy="160337"/>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94" name="Text Box 14">
            <a:extLst>
              <a:ext uri="{FF2B5EF4-FFF2-40B4-BE49-F238E27FC236}">
                <a16:creationId xmlns:a16="http://schemas.microsoft.com/office/drawing/2014/main" id="{F90BCC65-6D01-4AE8-A839-FD7F4A7E1D8D}"/>
              </a:ext>
            </a:extLst>
          </p:cNvPr>
          <p:cNvSpPr txBox="1">
            <a:spLocks noChangeArrowheads="1"/>
          </p:cNvSpPr>
          <p:nvPr/>
        </p:nvSpPr>
        <p:spPr bwMode="auto">
          <a:xfrm>
            <a:off x="4965700" y="2130425"/>
            <a:ext cx="1839913" cy="452438"/>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0495" name="正圆 188">
            <a:extLst>
              <a:ext uri="{FF2B5EF4-FFF2-40B4-BE49-F238E27FC236}">
                <a16:creationId xmlns:a16="http://schemas.microsoft.com/office/drawing/2014/main" id="{090ADCD4-4CA5-4678-987C-FF8678828DB5}"/>
              </a:ext>
            </a:extLst>
          </p:cNvPr>
          <p:cNvSpPr>
            <a:spLocks noChangeArrowheads="1"/>
          </p:cNvSpPr>
          <p:nvPr/>
        </p:nvSpPr>
        <p:spPr bwMode="auto">
          <a:xfrm>
            <a:off x="4703763" y="2743200"/>
            <a:ext cx="161925" cy="158750"/>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96" name="Text Box 16">
            <a:extLst>
              <a:ext uri="{FF2B5EF4-FFF2-40B4-BE49-F238E27FC236}">
                <a16:creationId xmlns:a16="http://schemas.microsoft.com/office/drawing/2014/main" id="{3B394816-D884-42C0-A795-49E08CEAFF9F}"/>
              </a:ext>
            </a:extLst>
          </p:cNvPr>
          <p:cNvSpPr txBox="1">
            <a:spLocks noChangeArrowheads="1"/>
          </p:cNvSpPr>
          <p:nvPr/>
        </p:nvSpPr>
        <p:spPr bwMode="auto">
          <a:xfrm>
            <a:off x="4965700" y="2697163"/>
            <a:ext cx="1839913" cy="450850"/>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0497" name="正圆 188">
            <a:extLst>
              <a:ext uri="{FF2B5EF4-FFF2-40B4-BE49-F238E27FC236}">
                <a16:creationId xmlns:a16="http://schemas.microsoft.com/office/drawing/2014/main" id="{672A3A5D-1525-4FB7-9ABC-539F5E4B8A37}"/>
              </a:ext>
            </a:extLst>
          </p:cNvPr>
          <p:cNvSpPr>
            <a:spLocks noChangeArrowheads="1"/>
          </p:cNvSpPr>
          <p:nvPr/>
        </p:nvSpPr>
        <p:spPr bwMode="auto">
          <a:xfrm>
            <a:off x="4703763" y="3298825"/>
            <a:ext cx="161925" cy="160338"/>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000"/>
          </a:p>
        </p:txBody>
      </p:sp>
      <p:sp>
        <p:nvSpPr>
          <p:cNvPr id="20498" name="Text Box 18">
            <a:extLst>
              <a:ext uri="{FF2B5EF4-FFF2-40B4-BE49-F238E27FC236}">
                <a16:creationId xmlns:a16="http://schemas.microsoft.com/office/drawing/2014/main" id="{D490FF1C-0E5B-446B-A2EE-32884BEE3BCE}"/>
              </a:ext>
            </a:extLst>
          </p:cNvPr>
          <p:cNvSpPr txBox="1">
            <a:spLocks noChangeArrowheads="1"/>
          </p:cNvSpPr>
          <p:nvPr/>
        </p:nvSpPr>
        <p:spPr bwMode="auto">
          <a:xfrm>
            <a:off x="4965700" y="3252788"/>
            <a:ext cx="1839913" cy="450850"/>
          </a:xfrm>
          <a:prstGeom prst="rect">
            <a:avLst/>
          </a:prstGeom>
          <a:noFill/>
          <a:ln w="9525">
            <a:solidFill>
              <a:schemeClr val="bg1"/>
            </a:solidFill>
            <a:miter lim="800000"/>
            <a:headEnd/>
            <a:tailEnd/>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ea typeface="微软雅黑" panose="020B0503020204020204" pitchFamily="34" charset="-122"/>
              </a:rPr>
              <a:t>Here you can enter the relevant text you,for to the participants to explain your product or service.</a:t>
            </a:r>
          </a:p>
        </p:txBody>
      </p:sp>
      <p:sp>
        <p:nvSpPr>
          <p:cNvPr id="23571" name="AutoShape 19">
            <a:extLst>
              <a:ext uri="{FF2B5EF4-FFF2-40B4-BE49-F238E27FC236}">
                <a16:creationId xmlns:a16="http://schemas.microsoft.com/office/drawing/2014/main" id="{5F0B8716-2CA6-4055-9E2F-2701356C19E9}"/>
              </a:ext>
            </a:extLst>
          </p:cNvPr>
          <p:cNvSpPr>
            <a:spLocks noChangeArrowheads="1"/>
          </p:cNvSpPr>
          <p:nvPr/>
        </p:nvSpPr>
        <p:spPr bwMode="auto">
          <a:xfrm>
            <a:off x="450850" y="204788"/>
            <a:ext cx="1000125"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23572" name="Text Box 20">
            <a:extLst>
              <a:ext uri="{FF2B5EF4-FFF2-40B4-BE49-F238E27FC236}">
                <a16:creationId xmlns:a16="http://schemas.microsoft.com/office/drawing/2014/main" id="{F6BD6176-4E3F-4383-976B-0A44FAA1E5D0}"/>
              </a:ext>
            </a:extLst>
          </p:cNvPr>
          <p:cNvSpPr txBox="1">
            <a:spLocks noChangeArrowheads="1"/>
          </p:cNvSpPr>
          <p:nvPr/>
        </p:nvSpPr>
        <p:spPr bwMode="auto">
          <a:xfrm>
            <a:off x="450850" y="793750"/>
            <a:ext cx="6211888"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endParaRPr lang="zh-CN" altLang="zh-CN" sz="2000"/>
          </a:p>
        </p:txBody>
      </p:sp>
      <p:sp>
        <p:nvSpPr>
          <p:cNvPr id="28693" name="Line 21">
            <a:extLst>
              <a:ext uri="{FF2B5EF4-FFF2-40B4-BE49-F238E27FC236}">
                <a16:creationId xmlns:a16="http://schemas.microsoft.com/office/drawing/2014/main" id="{82BE5693-6703-461C-8FCF-DECC183E3451}"/>
              </a:ext>
            </a:extLst>
          </p:cNvPr>
          <p:cNvSpPr>
            <a:spLocks noChangeShapeType="1"/>
          </p:cNvSpPr>
          <p:nvPr/>
        </p:nvSpPr>
        <p:spPr bwMode="auto">
          <a:xfrm>
            <a:off x="450850" y="592138"/>
            <a:ext cx="2773363"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94" name="虚线箭头 46">
            <a:extLst>
              <a:ext uri="{FF2B5EF4-FFF2-40B4-BE49-F238E27FC236}">
                <a16:creationId xmlns:a16="http://schemas.microsoft.com/office/drawing/2014/main" id="{EF648385-B85A-425A-9141-6DB17D787CE4}"/>
              </a:ext>
            </a:extLst>
          </p:cNvPr>
          <p:cNvSpPr>
            <a:spLocks/>
          </p:cNvSpPr>
          <p:nvPr/>
        </p:nvSpPr>
        <p:spPr bwMode="auto">
          <a:xfrm>
            <a:off x="2824163" y="2047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3"/>
                                        </p:tgtEl>
                                        <p:attrNameLst>
                                          <p:attrName>style.visibility</p:attrName>
                                        </p:attrNameLst>
                                      </p:cBhvr>
                                      <p:to>
                                        <p:strVal val="visible"/>
                                      </p:to>
                                    </p:set>
                                    <p:animEffect transition="in" filter="fade">
                                      <p:cBhvr>
                                        <p:cTn id="11" dur="500"/>
                                        <p:tgtEl>
                                          <p:spTgt spid="20483"/>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fade">
                                      <p:cBhvr>
                                        <p:cTn id="15" dur="500"/>
                                        <p:tgtEl>
                                          <p:spTgt spid="2048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485"/>
                                        </p:tgtEl>
                                        <p:attrNameLst>
                                          <p:attrName>style.visibility</p:attrName>
                                        </p:attrNameLst>
                                      </p:cBhvr>
                                      <p:to>
                                        <p:strVal val="visible"/>
                                      </p:to>
                                    </p:set>
                                    <p:animEffect transition="in" filter="fade">
                                      <p:cBhvr>
                                        <p:cTn id="19" dur="500"/>
                                        <p:tgtEl>
                                          <p:spTgt spid="20485"/>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486"/>
                                        </p:tgtEl>
                                        <p:attrNameLst>
                                          <p:attrName>style.visibility</p:attrName>
                                        </p:attrNameLst>
                                      </p:cBhvr>
                                      <p:to>
                                        <p:strVal val="visible"/>
                                      </p:to>
                                    </p:set>
                                    <p:animEffect transition="in" filter="fade">
                                      <p:cBhvr>
                                        <p:cTn id="23" dur="500"/>
                                        <p:tgtEl>
                                          <p:spTgt spid="20486"/>
                                        </p:tgtEl>
                                      </p:cBhvr>
                                    </p:animEffect>
                                  </p:childTnLst>
                                </p:cTn>
                              </p:par>
                            </p:childTnLst>
                          </p:cTn>
                        </p:par>
                        <p:par>
                          <p:cTn id="24" fill="hold" nodeType="afterGroup">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fade">
                                      <p:cBhvr>
                                        <p:cTn id="27" dur="500"/>
                                        <p:tgtEl>
                                          <p:spTgt spid="2048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488"/>
                                        </p:tgtEl>
                                        <p:attrNameLst>
                                          <p:attrName>style.visibility</p:attrName>
                                        </p:attrNameLst>
                                      </p:cBhvr>
                                      <p:to>
                                        <p:strVal val="visible"/>
                                      </p:to>
                                    </p:set>
                                    <p:animEffect transition="in" filter="fade">
                                      <p:cBhvr>
                                        <p:cTn id="31" dur="500"/>
                                        <p:tgtEl>
                                          <p:spTgt spid="20488"/>
                                        </p:tgtEl>
                                      </p:cBhvr>
                                    </p:animEffect>
                                  </p:childTnLst>
                                </p:cTn>
                              </p:par>
                            </p:childTnLst>
                          </p:cTn>
                        </p:par>
                        <p:par>
                          <p:cTn id="32" fill="hold" nodeType="afterGroup">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fade">
                                      <p:cBhvr>
                                        <p:cTn id="35" dur="500"/>
                                        <p:tgtEl>
                                          <p:spTgt spid="20489"/>
                                        </p:tgtEl>
                                      </p:cBhvr>
                                    </p:animEffect>
                                  </p:childTnLst>
                                </p:cTn>
                              </p:par>
                            </p:childTnLst>
                          </p:cTn>
                        </p:par>
                        <p:par>
                          <p:cTn id="36" fill="hold" nodeType="after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0490"/>
                                        </p:tgtEl>
                                        <p:attrNameLst>
                                          <p:attrName>style.visibility</p:attrName>
                                        </p:attrNameLst>
                                      </p:cBhvr>
                                      <p:to>
                                        <p:strVal val="visible"/>
                                      </p:to>
                                    </p:set>
                                    <p:animEffect transition="in" filter="fade">
                                      <p:cBhvr>
                                        <p:cTn id="39" dur="500"/>
                                        <p:tgtEl>
                                          <p:spTgt spid="20490"/>
                                        </p:tgtEl>
                                      </p:cBhvr>
                                    </p:animEffect>
                                  </p:childTnLst>
                                </p:cTn>
                              </p:par>
                            </p:childTnLst>
                          </p:cTn>
                        </p:par>
                        <p:par>
                          <p:cTn id="40" fill="hold" nodeType="afterGroup">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0491"/>
                                        </p:tgtEl>
                                        <p:attrNameLst>
                                          <p:attrName>style.visibility</p:attrName>
                                        </p:attrNameLst>
                                      </p:cBhvr>
                                      <p:to>
                                        <p:strVal val="visible"/>
                                      </p:to>
                                    </p:set>
                                    <p:animEffect transition="in" filter="fade">
                                      <p:cBhvr>
                                        <p:cTn id="43" dur="500"/>
                                        <p:tgtEl>
                                          <p:spTgt spid="20491"/>
                                        </p:tgtEl>
                                      </p:cBhvr>
                                    </p:animEffect>
                                  </p:childTnLst>
                                </p:cTn>
                              </p:par>
                            </p:childTnLst>
                          </p:cTn>
                        </p:par>
                        <p:par>
                          <p:cTn id="44" fill="hold" nodeType="afterGroup">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fade">
                                      <p:cBhvr>
                                        <p:cTn id="47" dur="500"/>
                                        <p:tgtEl>
                                          <p:spTgt spid="20492"/>
                                        </p:tgtEl>
                                      </p:cBhvr>
                                    </p:animEffect>
                                  </p:childTnLst>
                                </p:cTn>
                              </p:par>
                            </p:childTnLst>
                          </p:cTn>
                        </p:par>
                        <p:par>
                          <p:cTn id="48" fill="hold" nodeType="afterGroup">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493"/>
                                        </p:tgtEl>
                                        <p:attrNameLst>
                                          <p:attrName>style.visibility</p:attrName>
                                        </p:attrNameLst>
                                      </p:cBhvr>
                                      <p:to>
                                        <p:strVal val="visible"/>
                                      </p:to>
                                    </p:set>
                                    <p:animEffect transition="in" filter="fade">
                                      <p:cBhvr>
                                        <p:cTn id="51" dur="500"/>
                                        <p:tgtEl>
                                          <p:spTgt spid="20493"/>
                                        </p:tgtEl>
                                      </p:cBhvr>
                                    </p:animEffect>
                                  </p:childTnLst>
                                </p:cTn>
                              </p:par>
                            </p:childTnLst>
                          </p:cTn>
                        </p:par>
                        <p:par>
                          <p:cTn id="52" fill="hold" nodeType="afterGroup">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0494"/>
                                        </p:tgtEl>
                                        <p:attrNameLst>
                                          <p:attrName>style.visibility</p:attrName>
                                        </p:attrNameLst>
                                      </p:cBhvr>
                                      <p:to>
                                        <p:strVal val="visible"/>
                                      </p:to>
                                    </p:set>
                                    <p:animEffect transition="in" filter="fade">
                                      <p:cBhvr>
                                        <p:cTn id="55" dur="500"/>
                                        <p:tgtEl>
                                          <p:spTgt spid="20494"/>
                                        </p:tgtEl>
                                      </p:cBhvr>
                                    </p:animEffect>
                                  </p:childTnLst>
                                </p:cTn>
                              </p:par>
                            </p:childTnLst>
                          </p:cTn>
                        </p:par>
                        <p:par>
                          <p:cTn id="56" fill="hold" nodeType="afterGroup">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0495"/>
                                        </p:tgtEl>
                                        <p:attrNameLst>
                                          <p:attrName>style.visibility</p:attrName>
                                        </p:attrNameLst>
                                      </p:cBhvr>
                                      <p:to>
                                        <p:strVal val="visible"/>
                                      </p:to>
                                    </p:set>
                                    <p:animEffect transition="in" filter="fade">
                                      <p:cBhvr>
                                        <p:cTn id="59" dur="500"/>
                                        <p:tgtEl>
                                          <p:spTgt spid="20495"/>
                                        </p:tgtEl>
                                      </p:cBhvr>
                                    </p:animEffect>
                                  </p:childTnLst>
                                </p:cTn>
                              </p:par>
                            </p:childTnLst>
                          </p:cTn>
                        </p:par>
                        <p:par>
                          <p:cTn id="60" fill="hold" nodeType="afterGroup">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0496"/>
                                        </p:tgtEl>
                                        <p:attrNameLst>
                                          <p:attrName>style.visibility</p:attrName>
                                        </p:attrNameLst>
                                      </p:cBhvr>
                                      <p:to>
                                        <p:strVal val="visible"/>
                                      </p:to>
                                    </p:set>
                                    <p:animEffect transition="in" filter="fade">
                                      <p:cBhvr>
                                        <p:cTn id="63" dur="500"/>
                                        <p:tgtEl>
                                          <p:spTgt spid="20496"/>
                                        </p:tgtEl>
                                      </p:cBhvr>
                                    </p:animEffect>
                                  </p:childTnLst>
                                </p:cTn>
                              </p:par>
                            </p:childTnLst>
                          </p:cTn>
                        </p:par>
                        <p:par>
                          <p:cTn id="64" fill="hold" nodeType="afterGroup">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0497"/>
                                        </p:tgtEl>
                                        <p:attrNameLst>
                                          <p:attrName>style.visibility</p:attrName>
                                        </p:attrNameLst>
                                      </p:cBhvr>
                                      <p:to>
                                        <p:strVal val="visible"/>
                                      </p:to>
                                    </p:set>
                                    <p:animEffect transition="in" filter="fade">
                                      <p:cBhvr>
                                        <p:cTn id="67" dur="500"/>
                                        <p:tgtEl>
                                          <p:spTgt spid="20497"/>
                                        </p:tgtEl>
                                      </p:cBhvr>
                                    </p:animEffect>
                                  </p:childTnLst>
                                </p:cTn>
                              </p:par>
                            </p:childTnLst>
                          </p:cTn>
                        </p:par>
                        <p:par>
                          <p:cTn id="68" fill="hold" nodeType="afterGroup">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0498"/>
                                        </p:tgtEl>
                                        <p:attrNameLst>
                                          <p:attrName>style.visibility</p:attrName>
                                        </p:attrNameLst>
                                      </p:cBhvr>
                                      <p:to>
                                        <p:strVal val="visible"/>
                                      </p:to>
                                    </p:set>
                                    <p:animEffect transition="in" filter="fade">
                                      <p:cBhvr>
                                        <p:cTn id="71" dur="500"/>
                                        <p:tgtEl>
                                          <p:spTgt spid="2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autoUpdateAnimBg="0"/>
      <p:bldP spid="20483" grpId="0" bldLvl="0" animBg="1" autoUpdateAnimBg="0"/>
      <p:bldP spid="20484" grpId="0" bldLvl="0" animBg="1" autoUpdateAnimBg="0"/>
      <p:bldP spid="20485" grpId="0" bldLvl="0" animBg="1" autoUpdateAnimBg="0"/>
      <p:bldP spid="20486" grpId="0" bldLvl="0" animBg="1" autoUpdateAnimBg="0"/>
      <p:bldP spid="20487" grpId="0" bldLvl="0" animBg="1" autoUpdateAnimBg="0"/>
      <p:bldP spid="20488" grpId="0" bldLvl="0" animBg="1" autoUpdateAnimBg="0"/>
      <p:bldP spid="20489" grpId="0" bldLvl="0" animBg="1" autoUpdateAnimBg="0"/>
      <p:bldP spid="20490" grpId="0" bldLvl="0" animBg="1" autoUpdateAnimBg="0"/>
      <p:bldP spid="20491" grpId="0" bldLvl="0" animBg="1" autoUpdateAnimBg="0"/>
      <p:bldP spid="20492" grpId="0" bldLvl="0" animBg="1" autoUpdateAnimBg="0"/>
      <p:bldP spid="20493" grpId="0" bldLvl="0" animBg="1" autoUpdateAnimBg="0"/>
      <p:bldP spid="20494" grpId="0" bldLvl="0" animBg="1" autoUpdateAnimBg="0"/>
      <p:bldP spid="20495" grpId="0" bldLvl="0" animBg="1" autoUpdateAnimBg="0"/>
      <p:bldP spid="20496" grpId="0" bldLvl="0" animBg="1" autoUpdateAnimBg="0"/>
      <p:bldP spid="20497" grpId="0" bldLvl="0" animBg="1" autoUpdateAnimBg="0"/>
      <p:bldP spid="20498"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098" name="图片 15">
            <a:extLst>
              <a:ext uri="{FF2B5EF4-FFF2-40B4-BE49-F238E27FC236}">
                <a16:creationId xmlns:a16="http://schemas.microsoft.com/office/drawing/2014/main" id="{E458FBD5-6D99-4AB4-913D-6C16C4479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368300"/>
            <a:ext cx="4151312" cy="300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Box 16">
            <a:extLst>
              <a:ext uri="{FF2B5EF4-FFF2-40B4-BE49-F238E27FC236}">
                <a16:creationId xmlns:a16="http://schemas.microsoft.com/office/drawing/2014/main" id="{E4FDBB35-96A1-40D4-A517-CBB13A07DE1A}"/>
              </a:ext>
            </a:extLst>
          </p:cNvPr>
          <p:cNvSpPr>
            <a:spLocks noChangeArrowheads="1"/>
          </p:cNvSpPr>
          <p:nvPr/>
        </p:nvSpPr>
        <p:spPr bwMode="auto">
          <a:xfrm>
            <a:off x="1854655" y="1717222"/>
            <a:ext cx="669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600" b="1" i="1" dirty="0">
                <a:latin typeface="微软雅黑" panose="020B0503020204020204" pitchFamily="34" charset="-122"/>
                <a:ea typeface="微软雅黑" panose="020B0503020204020204" pitchFamily="34" charset="-122"/>
                <a:sym typeface="微软雅黑" panose="020B0503020204020204" pitchFamily="34" charset="-122"/>
              </a:rPr>
              <a:t>地面</a:t>
            </a:r>
          </a:p>
        </p:txBody>
      </p:sp>
      <p:sp>
        <p:nvSpPr>
          <p:cNvPr id="4100" name="TextBox 18">
            <a:extLst>
              <a:ext uri="{FF2B5EF4-FFF2-40B4-BE49-F238E27FC236}">
                <a16:creationId xmlns:a16="http://schemas.microsoft.com/office/drawing/2014/main" id="{12A9D25B-63B6-4365-AB48-3D05C509372F}"/>
              </a:ext>
            </a:extLst>
          </p:cNvPr>
          <p:cNvSpPr>
            <a:spLocks noChangeArrowheads="1"/>
          </p:cNvSpPr>
          <p:nvPr/>
        </p:nvSpPr>
        <p:spPr bwMode="auto">
          <a:xfrm>
            <a:off x="4578350" y="1759064"/>
            <a:ext cx="85883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200" b="1" i="1" dirty="0">
                <a:latin typeface="微软雅黑" panose="020B0503020204020204" pitchFamily="34" charset="-122"/>
                <a:ea typeface="微软雅黑" panose="020B0503020204020204" pitchFamily="34" charset="-122"/>
                <a:sym typeface="微软雅黑" panose="020B0503020204020204" pitchFamily="34" charset="-122"/>
              </a:rPr>
              <a:t>烟花光照</a:t>
            </a:r>
          </a:p>
        </p:txBody>
      </p:sp>
      <p:sp>
        <p:nvSpPr>
          <p:cNvPr id="4101" name="TextBox 20">
            <a:extLst>
              <a:ext uri="{FF2B5EF4-FFF2-40B4-BE49-F238E27FC236}">
                <a16:creationId xmlns:a16="http://schemas.microsoft.com/office/drawing/2014/main" id="{3AAE4579-DA12-40A7-801B-A1D3191366D1}"/>
              </a:ext>
            </a:extLst>
          </p:cNvPr>
          <p:cNvSpPr>
            <a:spLocks noChangeArrowheads="1"/>
          </p:cNvSpPr>
          <p:nvPr/>
        </p:nvSpPr>
        <p:spPr bwMode="auto">
          <a:xfrm>
            <a:off x="2452688" y="2441706"/>
            <a:ext cx="11493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b="1" i="1"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烟花爆炸</a:t>
            </a:r>
          </a:p>
        </p:txBody>
      </p:sp>
      <p:sp>
        <p:nvSpPr>
          <p:cNvPr id="9225" name="TextBox 22">
            <a:extLst>
              <a:ext uri="{FF2B5EF4-FFF2-40B4-BE49-F238E27FC236}">
                <a16:creationId xmlns:a16="http://schemas.microsoft.com/office/drawing/2014/main" id="{BCA443F3-8C87-4763-BE42-104912799675}"/>
              </a:ext>
            </a:extLst>
          </p:cNvPr>
          <p:cNvSpPr>
            <a:spLocks noChangeArrowheads="1"/>
          </p:cNvSpPr>
          <p:nvPr/>
        </p:nvSpPr>
        <p:spPr bwMode="auto">
          <a:xfrm>
            <a:off x="3940175" y="1193800"/>
            <a:ext cx="773113" cy="2921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defRPr/>
            </a:pPr>
            <a:r>
              <a:rPr lang="zh-CN" altLang="en-US" sz="1111" b="1" i="1"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烟花运动</a:t>
            </a:r>
          </a:p>
        </p:txBody>
      </p:sp>
      <p:sp>
        <p:nvSpPr>
          <p:cNvPr id="4104" name="TextBox 23">
            <a:extLst>
              <a:ext uri="{FF2B5EF4-FFF2-40B4-BE49-F238E27FC236}">
                <a16:creationId xmlns:a16="http://schemas.microsoft.com/office/drawing/2014/main" id="{9A6500DF-F677-4D3E-B71E-9ADC043467DF}"/>
              </a:ext>
            </a:extLst>
          </p:cNvPr>
          <p:cNvSpPr>
            <a:spLocks noChangeArrowheads="1"/>
          </p:cNvSpPr>
          <p:nvPr/>
        </p:nvSpPr>
        <p:spPr bwMode="auto">
          <a:xfrm>
            <a:off x="3405187" y="697319"/>
            <a:ext cx="668337"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200" b="1" i="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天空盒</a:t>
            </a:r>
          </a:p>
        </p:txBody>
      </p:sp>
      <p:sp>
        <p:nvSpPr>
          <p:cNvPr id="9227" name="TextBox 24">
            <a:extLst>
              <a:ext uri="{FF2B5EF4-FFF2-40B4-BE49-F238E27FC236}">
                <a16:creationId xmlns:a16="http://schemas.microsoft.com/office/drawing/2014/main" id="{B5FFC0B0-1AB9-425B-845B-C502B2EFC09F}"/>
              </a:ext>
            </a:extLst>
          </p:cNvPr>
          <p:cNvSpPr>
            <a:spLocks noChangeArrowheads="1"/>
          </p:cNvSpPr>
          <p:nvPr/>
        </p:nvSpPr>
        <p:spPr bwMode="auto">
          <a:xfrm>
            <a:off x="2799557" y="1279525"/>
            <a:ext cx="773112" cy="25241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defRPr/>
            </a:pPr>
            <a:r>
              <a:rPr lang="zh-CN" altLang="en-US" sz="889" b="1" i="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烟花初始化</a:t>
            </a:r>
          </a:p>
        </p:txBody>
      </p:sp>
      <p:sp>
        <p:nvSpPr>
          <p:cNvPr id="9228" name="TextBox 25">
            <a:extLst>
              <a:ext uri="{FF2B5EF4-FFF2-40B4-BE49-F238E27FC236}">
                <a16:creationId xmlns:a16="http://schemas.microsoft.com/office/drawing/2014/main" id="{A514A532-E4CB-4B3A-A2A3-DE11299BEE55}"/>
              </a:ext>
            </a:extLst>
          </p:cNvPr>
          <p:cNvSpPr>
            <a:spLocks noChangeArrowheads="1"/>
          </p:cNvSpPr>
          <p:nvPr/>
        </p:nvSpPr>
        <p:spPr bwMode="auto">
          <a:xfrm>
            <a:off x="3897313" y="2316163"/>
            <a:ext cx="858837" cy="2540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defRPr/>
            </a:pPr>
            <a:r>
              <a:rPr lang="zh-CN" altLang="en-US" sz="889" b="1" i="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烟花粒子运动</a:t>
            </a:r>
          </a:p>
        </p:txBody>
      </p:sp>
      <p:sp>
        <p:nvSpPr>
          <p:cNvPr id="4108" name="虚线箭头 46">
            <a:extLst>
              <a:ext uri="{FF2B5EF4-FFF2-40B4-BE49-F238E27FC236}">
                <a16:creationId xmlns:a16="http://schemas.microsoft.com/office/drawing/2014/main" id="{60885E66-9C62-4CC4-9D51-3DA4FEF5C8DF}"/>
              </a:ext>
            </a:extLst>
          </p:cNvPr>
          <p:cNvSpPr>
            <a:spLocks/>
          </p:cNvSpPr>
          <p:nvPr/>
        </p:nvSpPr>
        <p:spPr bwMode="auto">
          <a:xfrm>
            <a:off x="827088" y="5349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TextBox 25">
            <a:extLst>
              <a:ext uri="{FF2B5EF4-FFF2-40B4-BE49-F238E27FC236}">
                <a16:creationId xmlns:a16="http://schemas.microsoft.com/office/drawing/2014/main" id="{8617BF5A-C137-45FC-8BF4-70471BF11516}"/>
              </a:ext>
            </a:extLst>
          </p:cNvPr>
          <p:cNvSpPr>
            <a:spLocks noChangeArrowheads="1"/>
          </p:cNvSpPr>
          <p:nvPr/>
        </p:nvSpPr>
        <p:spPr bwMode="auto">
          <a:xfrm>
            <a:off x="166688" y="219075"/>
            <a:ext cx="860425" cy="30956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defRPr/>
            </a:pPr>
            <a:r>
              <a:rPr lang="zh-CN" altLang="en-US" sz="12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基础功能</a:t>
            </a:r>
          </a:p>
        </p:txBody>
      </p:sp>
      <p:sp>
        <p:nvSpPr>
          <p:cNvPr id="14" name="TextBox 21">
            <a:extLst>
              <a:ext uri="{FF2B5EF4-FFF2-40B4-BE49-F238E27FC236}">
                <a16:creationId xmlns:a16="http://schemas.microsoft.com/office/drawing/2014/main" id="{DCDDC323-9BEB-47AF-A839-14F83B230CFB}"/>
              </a:ext>
            </a:extLst>
          </p:cNvPr>
          <p:cNvSpPr>
            <a:spLocks noChangeArrowheads="1"/>
          </p:cNvSpPr>
          <p:nvPr/>
        </p:nvSpPr>
        <p:spPr bwMode="auto">
          <a:xfrm>
            <a:off x="3186113" y="1738313"/>
            <a:ext cx="11064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i="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烟花引擎</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222FA21C-8F3A-4356-A229-0F760A6DA7AD}"/>
              </a:ext>
            </a:extLst>
          </p:cNvPr>
          <p:cNvSpPr txBox="1">
            <a:spLocks noChangeArrowheads="1"/>
          </p:cNvSpPr>
          <p:nvPr/>
        </p:nvSpPr>
        <p:spPr bwMode="auto">
          <a:xfrm>
            <a:off x="4835525" y="1439863"/>
            <a:ext cx="1600200" cy="5715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25603" name="AutoShape 3">
            <a:extLst>
              <a:ext uri="{FF2B5EF4-FFF2-40B4-BE49-F238E27FC236}">
                <a16:creationId xmlns:a16="http://schemas.microsoft.com/office/drawing/2014/main" id="{9EAABB49-56EC-4B14-8097-E76709DA3805}"/>
              </a:ext>
            </a:extLst>
          </p:cNvPr>
          <p:cNvSpPr>
            <a:spLocks noChangeArrowheads="1"/>
          </p:cNvSpPr>
          <p:nvPr/>
        </p:nvSpPr>
        <p:spPr bwMode="auto">
          <a:xfrm>
            <a:off x="4833938" y="1117600"/>
            <a:ext cx="1192212" cy="234950"/>
          </a:xfrm>
          <a:prstGeom prst="flowChartAlternateProcess">
            <a:avLst/>
          </a:prstGeom>
          <a:solidFill>
            <a:schemeClr val="bg1"/>
          </a:solid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25604" name="Text Box 4">
            <a:extLst>
              <a:ext uri="{FF2B5EF4-FFF2-40B4-BE49-F238E27FC236}">
                <a16:creationId xmlns:a16="http://schemas.microsoft.com/office/drawing/2014/main" id="{031F579F-F2C9-4EC3-AA60-41834AD91EB8}"/>
              </a:ext>
            </a:extLst>
          </p:cNvPr>
          <p:cNvSpPr txBox="1">
            <a:spLocks noChangeArrowheads="1"/>
          </p:cNvSpPr>
          <p:nvPr/>
        </p:nvSpPr>
        <p:spPr bwMode="auto">
          <a:xfrm>
            <a:off x="4835525" y="2889250"/>
            <a:ext cx="1600200" cy="5715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25605" name="AutoShape 5">
            <a:extLst>
              <a:ext uri="{FF2B5EF4-FFF2-40B4-BE49-F238E27FC236}">
                <a16:creationId xmlns:a16="http://schemas.microsoft.com/office/drawing/2014/main" id="{860C0E09-2E2F-4D9F-9155-FBD7A962EE8D}"/>
              </a:ext>
            </a:extLst>
          </p:cNvPr>
          <p:cNvSpPr>
            <a:spLocks noChangeArrowheads="1"/>
          </p:cNvSpPr>
          <p:nvPr/>
        </p:nvSpPr>
        <p:spPr bwMode="auto">
          <a:xfrm>
            <a:off x="4833938" y="2570163"/>
            <a:ext cx="1192212" cy="234950"/>
          </a:xfrm>
          <a:prstGeom prst="flowChartAlternateProcess">
            <a:avLst/>
          </a:prstGeom>
          <a:solidFill>
            <a:schemeClr val="bg1"/>
          </a:solid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25606" name="Text Box 6">
            <a:extLst>
              <a:ext uri="{FF2B5EF4-FFF2-40B4-BE49-F238E27FC236}">
                <a16:creationId xmlns:a16="http://schemas.microsoft.com/office/drawing/2014/main" id="{5D70A267-CAFB-42E9-95FA-98285194E4BD}"/>
              </a:ext>
            </a:extLst>
          </p:cNvPr>
          <p:cNvSpPr txBox="1">
            <a:spLocks noChangeArrowheads="1"/>
          </p:cNvSpPr>
          <p:nvPr/>
        </p:nvSpPr>
        <p:spPr bwMode="auto">
          <a:xfrm>
            <a:off x="1700213" y="2889250"/>
            <a:ext cx="1600200" cy="5715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25607" name="AutoShape 7">
            <a:extLst>
              <a:ext uri="{FF2B5EF4-FFF2-40B4-BE49-F238E27FC236}">
                <a16:creationId xmlns:a16="http://schemas.microsoft.com/office/drawing/2014/main" id="{7A2476EE-1312-477C-9AA8-FA90162CE0E5}"/>
              </a:ext>
            </a:extLst>
          </p:cNvPr>
          <p:cNvSpPr>
            <a:spLocks noChangeArrowheads="1"/>
          </p:cNvSpPr>
          <p:nvPr/>
        </p:nvSpPr>
        <p:spPr bwMode="auto">
          <a:xfrm>
            <a:off x="1700213" y="2570163"/>
            <a:ext cx="1189037" cy="234950"/>
          </a:xfrm>
          <a:prstGeom prst="flowChartAlternateProcess">
            <a:avLst/>
          </a:prstGeom>
          <a:solidFill>
            <a:schemeClr val="bg1"/>
          </a:solid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25608" name="Text Box 8">
            <a:extLst>
              <a:ext uri="{FF2B5EF4-FFF2-40B4-BE49-F238E27FC236}">
                <a16:creationId xmlns:a16="http://schemas.microsoft.com/office/drawing/2014/main" id="{205F90BD-2493-4E1D-A1AD-E7EC5DC412BC}"/>
              </a:ext>
            </a:extLst>
          </p:cNvPr>
          <p:cNvSpPr txBox="1">
            <a:spLocks noChangeArrowheads="1"/>
          </p:cNvSpPr>
          <p:nvPr/>
        </p:nvSpPr>
        <p:spPr bwMode="auto">
          <a:xfrm>
            <a:off x="1700213" y="1466850"/>
            <a:ext cx="1600200" cy="5715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a:t>
            </a:r>
          </a:p>
        </p:txBody>
      </p:sp>
      <p:sp>
        <p:nvSpPr>
          <p:cNvPr id="25609" name="AutoShape 9">
            <a:extLst>
              <a:ext uri="{FF2B5EF4-FFF2-40B4-BE49-F238E27FC236}">
                <a16:creationId xmlns:a16="http://schemas.microsoft.com/office/drawing/2014/main" id="{E6C9DC91-F0F8-47F8-ACD4-F100DE787004}"/>
              </a:ext>
            </a:extLst>
          </p:cNvPr>
          <p:cNvSpPr>
            <a:spLocks noChangeArrowheads="1"/>
          </p:cNvSpPr>
          <p:nvPr/>
        </p:nvSpPr>
        <p:spPr bwMode="auto">
          <a:xfrm>
            <a:off x="1700213" y="1147763"/>
            <a:ext cx="1189037" cy="234950"/>
          </a:xfrm>
          <a:prstGeom prst="flowChartAlternateProcess">
            <a:avLst/>
          </a:prstGeom>
          <a:solidFill>
            <a:schemeClr val="bg1"/>
          </a:solid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pic>
        <p:nvPicPr>
          <p:cNvPr id="30730" name="Picture 10" descr="cloud-icon">
            <a:extLst>
              <a:ext uri="{FF2B5EF4-FFF2-40B4-BE49-F238E27FC236}">
                <a16:creationId xmlns:a16="http://schemas.microsoft.com/office/drawing/2014/main" id="{9D6F1E47-004C-4FC3-8B69-C9CB5D90B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3" y="1338263"/>
            <a:ext cx="6381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31" name="Picture 11" descr="contact-icon">
            <a:extLst>
              <a:ext uri="{FF2B5EF4-FFF2-40B4-BE49-F238E27FC236}">
                <a16:creationId xmlns:a16="http://schemas.microsoft.com/office/drawing/2014/main" id="{28F3E748-EA4C-4546-B3FB-A6EFB382F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3" y="1355725"/>
            <a:ext cx="63976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32" name="Picture 12" descr="lcd-icon">
            <a:extLst>
              <a:ext uri="{FF2B5EF4-FFF2-40B4-BE49-F238E27FC236}">
                <a16:creationId xmlns:a16="http://schemas.microsoft.com/office/drawing/2014/main" id="{31B050ED-A409-44C6-AC59-246C94DC6C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13" y="2790825"/>
            <a:ext cx="63817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33" name="Picture 13" descr="mobile2-icon">
            <a:extLst>
              <a:ext uri="{FF2B5EF4-FFF2-40B4-BE49-F238E27FC236}">
                <a16:creationId xmlns:a16="http://schemas.microsoft.com/office/drawing/2014/main" id="{456C4CE4-F953-4DAD-A735-C8D2097643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5113" y="2773363"/>
            <a:ext cx="639762"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C95EDE9E-68A6-4548-9364-D601D0CE24DD}"/>
              </a:ext>
            </a:extLst>
          </p:cNvPr>
          <p:cNvSpPr txBox="1">
            <a:spLocks noChangeArrowheads="1"/>
          </p:cNvSpPr>
          <p:nvPr/>
        </p:nvSpPr>
        <p:spPr bwMode="auto">
          <a:xfrm>
            <a:off x="492125" y="1098550"/>
            <a:ext cx="5835650" cy="6826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p>
          <a:p>
            <a:pPr eaLnBrk="1" hangingPunct="1">
              <a:lnSpc>
                <a:spcPct val="150000"/>
              </a:lnSpc>
              <a:buFont typeface="Arial" panose="020B0604020202020204" pitchFamily="34" charset="0"/>
              <a:buNone/>
              <a:defRPr/>
            </a:pPr>
            <a:endParaRPr lang="zh-CN" altLang="zh-CN" sz="556">
              <a:solidFill>
                <a:srgbClr val="EAEAEA"/>
              </a:solidFill>
              <a:ea typeface="微软雅黑" panose="020B0503020204020204" pitchFamily="34" charset="-122"/>
            </a:endParaRPr>
          </a:p>
          <a:p>
            <a:pPr eaLnBrk="1" hangingPunct="1">
              <a:lnSpc>
                <a:spcPct val="150000"/>
              </a:lnSpc>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a:t>
            </a:r>
          </a:p>
        </p:txBody>
      </p:sp>
      <p:sp>
        <p:nvSpPr>
          <p:cNvPr id="27651" name="AutoShape 3">
            <a:extLst>
              <a:ext uri="{FF2B5EF4-FFF2-40B4-BE49-F238E27FC236}">
                <a16:creationId xmlns:a16="http://schemas.microsoft.com/office/drawing/2014/main" id="{876D8599-D1A6-48CB-8C7F-4006DD25AAC3}"/>
              </a:ext>
            </a:extLst>
          </p:cNvPr>
          <p:cNvSpPr>
            <a:spLocks noChangeArrowheads="1"/>
          </p:cNvSpPr>
          <p:nvPr/>
        </p:nvSpPr>
        <p:spPr bwMode="auto">
          <a:xfrm>
            <a:off x="490538" y="476250"/>
            <a:ext cx="9985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31748" name="Line 4">
            <a:extLst>
              <a:ext uri="{FF2B5EF4-FFF2-40B4-BE49-F238E27FC236}">
                <a16:creationId xmlns:a16="http://schemas.microsoft.com/office/drawing/2014/main" id="{55ACE7FF-01D1-4EBA-97D9-1FAA83A36893}"/>
              </a:ext>
            </a:extLst>
          </p:cNvPr>
          <p:cNvSpPr>
            <a:spLocks noChangeShapeType="1"/>
          </p:cNvSpPr>
          <p:nvPr/>
        </p:nvSpPr>
        <p:spPr bwMode="auto">
          <a:xfrm>
            <a:off x="490538" y="935038"/>
            <a:ext cx="1893887" cy="1587"/>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749" name="正圆 491">
            <a:extLst>
              <a:ext uri="{FF2B5EF4-FFF2-40B4-BE49-F238E27FC236}">
                <a16:creationId xmlns:a16="http://schemas.microsoft.com/office/drawing/2014/main" id="{97561D9F-C1DC-4515-ACF0-0B262F29DF65}"/>
              </a:ext>
            </a:extLst>
          </p:cNvPr>
          <p:cNvSpPr>
            <a:spLocks noChangeArrowheads="1"/>
          </p:cNvSpPr>
          <p:nvPr/>
        </p:nvSpPr>
        <p:spPr bwMode="auto">
          <a:xfrm>
            <a:off x="446088" y="2124075"/>
            <a:ext cx="1030287" cy="1030288"/>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chemeClr val="bg1"/>
                </a:solidFill>
                <a:latin typeface="微软雅黑" panose="020B0503020204020204" pitchFamily="34" charset="-122"/>
                <a:ea typeface="微软雅黑" panose="020B0503020204020204" pitchFamily="34" charset="-122"/>
              </a:rPr>
              <a:t>ADD YOUR TEXT</a:t>
            </a:r>
          </a:p>
        </p:txBody>
      </p:sp>
      <p:sp>
        <p:nvSpPr>
          <p:cNvPr id="31750" name="正圆 491">
            <a:extLst>
              <a:ext uri="{FF2B5EF4-FFF2-40B4-BE49-F238E27FC236}">
                <a16:creationId xmlns:a16="http://schemas.microsoft.com/office/drawing/2014/main" id="{ABE673BE-725C-4106-87ED-519440261833}"/>
              </a:ext>
            </a:extLst>
          </p:cNvPr>
          <p:cNvSpPr>
            <a:spLocks noChangeArrowheads="1"/>
          </p:cNvSpPr>
          <p:nvPr/>
        </p:nvSpPr>
        <p:spPr bwMode="auto">
          <a:xfrm>
            <a:off x="1749425" y="2124075"/>
            <a:ext cx="1030288" cy="1030288"/>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chemeClr val="bg1"/>
                </a:solidFill>
                <a:latin typeface="微软雅黑" panose="020B0503020204020204" pitchFamily="34" charset="-122"/>
                <a:ea typeface="微软雅黑" panose="020B0503020204020204" pitchFamily="34" charset="-122"/>
              </a:rPr>
              <a:t>ADD YOUR TEXT</a:t>
            </a:r>
          </a:p>
        </p:txBody>
      </p:sp>
      <p:sp>
        <p:nvSpPr>
          <p:cNvPr id="31751" name="正圆 491">
            <a:extLst>
              <a:ext uri="{FF2B5EF4-FFF2-40B4-BE49-F238E27FC236}">
                <a16:creationId xmlns:a16="http://schemas.microsoft.com/office/drawing/2014/main" id="{5C3A7FCD-FEB5-4C36-8708-8CD9FDA18662}"/>
              </a:ext>
            </a:extLst>
          </p:cNvPr>
          <p:cNvSpPr>
            <a:spLocks noChangeArrowheads="1"/>
          </p:cNvSpPr>
          <p:nvPr/>
        </p:nvSpPr>
        <p:spPr bwMode="auto">
          <a:xfrm>
            <a:off x="3051175" y="2124075"/>
            <a:ext cx="1030288" cy="1030288"/>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chemeClr val="bg1"/>
                </a:solidFill>
                <a:latin typeface="微软雅黑" panose="020B0503020204020204" pitchFamily="34" charset="-122"/>
                <a:ea typeface="微软雅黑" panose="020B0503020204020204" pitchFamily="34" charset="-122"/>
              </a:rPr>
              <a:t>ADD YOUR TEXT</a:t>
            </a:r>
          </a:p>
        </p:txBody>
      </p:sp>
      <p:sp>
        <p:nvSpPr>
          <p:cNvPr id="31752" name="正圆 491">
            <a:extLst>
              <a:ext uri="{FF2B5EF4-FFF2-40B4-BE49-F238E27FC236}">
                <a16:creationId xmlns:a16="http://schemas.microsoft.com/office/drawing/2014/main" id="{CB52224A-2267-43FA-A726-885C47B2FB9A}"/>
              </a:ext>
            </a:extLst>
          </p:cNvPr>
          <p:cNvSpPr>
            <a:spLocks noChangeArrowheads="1"/>
          </p:cNvSpPr>
          <p:nvPr/>
        </p:nvSpPr>
        <p:spPr bwMode="auto">
          <a:xfrm>
            <a:off x="4354513" y="2124075"/>
            <a:ext cx="1030287" cy="1030288"/>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chemeClr val="bg1"/>
                </a:solidFill>
                <a:latin typeface="微软雅黑" panose="020B0503020204020204" pitchFamily="34" charset="-122"/>
                <a:ea typeface="微软雅黑" panose="020B0503020204020204" pitchFamily="34" charset="-122"/>
              </a:rPr>
              <a:t>ADD YOUR TEXT</a:t>
            </a:r>
          </a:p>
        </p:txBody>
      </p:sp>
      <p:sp>
        <p:nvSpPr>
          <p:cNvPr id="31753" name="正圆 491">
            <a:extLst>
              <a:ext uri="{FF2B5EF4-FFF2-40B4-BE49-F238E27FC236}">
                <a16:creationId xmlns:a16="http://schemas.microsoft.com/office/drawing/2014/main" id="{787A845F-178E-4A97-B6FF-E223A8F5C5EB}"/>
              </a:ext>
            </a:extLst>
          </p:cNvPr>
          <p:cNvSpPr>
            <a:spLocks noChangeArrowheads="1"/>
          </p:cNvSpPr>
          <p:nvPr/>
        </p:nvSpPr>
        <p:spPr bwMode="auto">
          <a:xfrm>
            <a:off x="5659438" y="2124075"/>
            <a:ext cx="1030287" cy="1030288"/>
          </a:xfrm>
          <a:prstGeom prst="ellipse">
            <a:avLst/>
          </a:prstGeom>
          <a:noFill/>
          <a:ln w="9525">
            <a:solidFill>
              <a:schemeClr val="bg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chemeClr val="bg1"/>
                </a:solidFill>
                <a:latin typeface="微软雅黑" panose="020B0503020204020204" pitchFamily="34" charset="-122"/>
                <a:ea typeface="微软雅黑" panose="020B0503020204020204" pitchFamily="34" charset="-122"/>
              </a:rPr>
              <a:t>ADD YOUR TEXT</a:t>
            </a:r>
          </a:p>
        </p:txBody>
      </p:sp>
      <p:sp>
        <p:nvSpPr>
          <p:cNvPr id="31754" name="虚线箭头 46">
            <a:extLst>
              <a:ext uri="{FF2B5EF4-FFF2-40B4-BE49-F238E27FC236}">
                <a16:creationId xmlns:a16="http://schemas.microsoft.com/office/drawing/2014/main" id="{79851629-6141-4421-90DE-3BBC56840AE9}"/>
              </a:ext>
            </a:extLst>
          </p:cNvPr>
          <p:cNvSpPr>
            <a:spLocks/>
          </p:cNvSpPr>
          <p:nvPr/>
        </p:nvSpPr>
        <p:spPr bwMode="auto">
          <a:xfrm>
            <a:off x="1984375" y="487363"/>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AutoShape 2">
            <a:extLst>
              <a:ext uri="{FF2B5EF4-FFF2-40B4-BE49-F238E27FC236}">
                <a16:creationId xmlns:a16="http://schemas.microsoft.com/office/drawing/2014/main" id="{A2EAC932-6432-4550-B44C-A0019639B711}"/>
              </a:ext>
            </a:extLst>
          </p:cNvPr>
          <p:cNvSpPr>
            <a:spLocks noChangeArrowheads="1"/>
          </p:cNvSpPr>
          <p:nvPr/>
        </p:nvSpPr>
        <p:spPr bwMode="auto">
          <a:xfrm>
            <a:off x="1629914" y="2095593"/>
            <a:ext cx="1561120" cy="1511728"/>
          </a:xfrm>
          <a:prstGeom prst="flowChartProcess">
            <a:avLst/>
          </a:prstGeom>
          <a:blipFill dpi="0" rotWithShape="0">
            <a:blip r:embed="rId3"/>
            <a:srcRect/>
            <a:stretch>
              <a:fillRect r="-54938"/>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24579" name="AutoShape 3">
            <a:extLst>
              <a:ext uri="{FF2B5EF4-FFF2-40B4-BE49-F238E27FC236}">
                <a16:creationId xmlns:a16="http://schemas.microsoft.com/office/drawing/2014/main" id="{1EC78F44-85D5-497C-A9CE-1B26B5D04B99}"/>
              </a:ext>
            </a:extLst>
          </p:cNvPr>
          <p:cNvSpPr>
            <a:spLocks noChangeArrowheads="1"/>
          </p:cNvSpPr>
          <p:nvPr/>
        </p:nvSpPr>
        <p:spPr bwMode="auto">
          <a:xfrm>
            <a:off x="1629914" y="479791"/>
            <a:ext cx="1561120" cy="1511728"/>
          </a:xfrm>
          <a:prstGeom prst="flowChartProcess">
            <a:avLst/>
          </a:prstGeom>
          <a:blipFill dpi="0" rotWithShape="0">
            <a:blip r:embed="rId3"/>
            <a:srcRect/>
            <a:stretch>
              <a:fillRect r="-54938"/>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24580" name="AutoShape 4">
            <a:extLst>
              <a:ext uri="{FF2B5EF4-FFF2-40B4-BE49-F238E27FC236}">
                <a16:creationId xmlns:a16="http://schemas.microsoft.com/office/drawing/2014/main" id="{7BC87024-2A54-4819-999F-5A71B0A3CE22}"/>
              </a:ext>
            </a:extLst>
          </p:cNvPr>
          <p:cNvSpPr>
            <a:spLocks noChangeArrowheads="1"/>
          </p:cNvSpPr>
          <p:nvPr/>
        </p:nvSpPr>
        <p:spPr bwMode="auto">
          <a:xfrm>
            <a:off x="5101420" y="479791"/>
            <a:ext cx="1561120" cy="1511728"/>
          </a:xfrm>
          <a:prstGeom prst="flowChartProcess">
            <a:avLst/>
          </a:prstGeom>
          <a:blipFill dpi="0" rotWithShape="0">
            <a:blip r:embed="rId3"/>
            <a:srcRect/>
            <a:stretch>
              <a:fillRect r="-54938"/>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24581" name="AutoShape 5">
            <a:extLst>
              <a:ext uri="{FF2B5EF4-FFF2-40B4-BE49-F238E27FC236}">
                <a16:creationId xmlns:a16="http://schemas.microsoft.com/office/drawing/2014/main" id="{D8B42137-3165-443A-BFE1-2D7F9EFBD3AC}"/>
              </a:ext>
            </a:extLst>
          </p:cNvPr>
          <p:cNvSpPr>
            <a:spLocks noChangeArrowheads="1"/>
          </p:cNvSpPr>
          <p:nvPr/>
        </p:nvSpPr>
        <p:spPr bwMode="auto">
          <a:xfrm>
            <a:off x="5101420" y="2162624"/>
            <a:ext cx="1561120" cy="1511728"/>
          </a:xfrm>
          <a:prstGeom prst="flowChartProcess">
            <a:avLst/>
          </a:prstGeom>
          <a:blipFill dpi="0" rotWithShape="0">
            <a:blip r:embed="rId3"/>
            <a:srcRect/>
            <a:stretch>
              <a:fillRect r="-54938"/>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29710" name="Text Box 6">
            <a:extLst>
              <a:ext uri="{FF2B5EF4-FFF2-40B4-BE49-F238E27FC236}">
                <a16:creationId xmlns:a16="http://schemas.microsoft.com/office/drawing/2014/main" id="{4890B057-303D-4986-B1F5-467C0FE3D5CB}"/>
              </a:ext>
            </a:extLst>
          </p:cNvPr>
          <p:cNvSpPr txBox="1">
            <a:spLocks noChangeArrowheads="1"/>
          </p:cNvSpPr>
          <p:nvPr/>
        </p:nvSpPr>
        <p:spPr bwMode="auto">
          <a:xfrm>
            <a:off x="406400" y="479425"/>
            <a:ext cx="1065213" cy="10160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29711" name="Text Box 7">
            <a:extLst>
              <a:ext uri="{FF2B5EF4-FFF2-40B4-BE49-F238E27FC236}">
                <a16:creationId xmlns:a16="http://schemas.microsoft.com/office/drawing/2014/main" id="{D7DAEE56-CCE5-45F2-AFEC-D5D7DBFD1F69}"/>
              </a:ext>
            </a:extLst>
          </p:cNvPr>
          <p:cNvSpPr txBox="1">
            <a:spLocks noChangeArrowheads="1"/>
          </p:cNvSpPr>
          <p:nvPr/>
        </p:nvSpPr>
        <p:spPr bwMode="auto">
          <a:xfrm>
            <a:off x="406400" y="2084388"/>
            <a:ext cx="1065213" cy="101758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29712" name="Text Box 8">
            <a:extLst>
              <a:ext uri="{FF2B5EF4-FFF2-40B4-BE49-F238E27FC236}">
                <a16:creationId xmlns:a16="http://schemas.microsoft.com/office/drawing/2014/main" id="{3EBDB647-4A24-43EB-BB1D-E7C5A2330266}"/>
              </a:ext>
            </a:extLst>
          </p:cNvPr>
          <p:cNvSpPr txBox="1">
            <a:spLocks noChangeArrowheads="1"/>
          </p:cNvSpPr>
          <p:nvPr/>
        </p:nvSpPr>
        <p:spPr bwMode="auto">
          <a:xfrm>
            <a:off x="3849688" y="479425"/>
            <a:ext cx="1065212" cy="10160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29713" name="Text Box 9">
            <a:extLst>
              <a:ext uri="{FF2B5EF4-FFF2-40B4-BE49-F238E27FC236}">
                <a16:creationId xmlns:a16="http://schemas.microsoft.com/office/drawing/2014/main" id="{9508CF91-E350-4F86-BF83-0D292521EA70}"/>
              </a:ext>
            </a:extLst>
          </p:cNvPr>
          <p:cNvSpPr txBox="1">
            <a:spLocks noChangeArrowheads="1"/>
          </p:cNvSpPr>
          <p:nvPr/>
        </p:nvSpPr>
        <p:spPr bwMode="auto">
          <a:xfrm>
            <a:off x="3849688" y="2251075"/>
            <a:ext cx="1065212" cy="10160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33810" name="Line 10">
            <a:extLst>
              <a:ext uri="{FF2B5EF4-FFF2-40B4-BE49-F238E27FC236}">
                <a16:creationId xmlns:a16="http://schemas.microsoft.com/office/drawing/2014/main" id="{794E534F-46FB-4C23-A79A-546798FEBD28}"/>
              </a:ext>
            </a:extLst>
          </p:cNvPr>
          <p:cNvSpPr>
            <a:spLocks noChangeShapeType="1"/>
          </p:cNvSpPr>
          <p:nvPr/>
        </p:nvSpPr>
        <p:spPr bwMode="auto">
          <a:xfrm>
            <a:off x="3589338" y="962025"/>
            <a:ext cx="9525" cy="2270125"/>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AutoShape 2">
            <a:extLst>
              <a:ext uri="{FF2B5EF4-FFF2-40B4-BE49-F238E27FC236}">
                <a16:creationId xmlns:a16="http://schemas.microsoft.com/office/drawing/2014/main" id="{C0472EBC-1503-490C-B311-22EADD11512C}"/>
              </a:ext>
            </a:extLst>
          </p:cNvPr>
          <p:cNvSpPr>
            <a:spLocks noChangeArrowheads="1"/>
          </p:cNvSpPr>
          <p:nvPr/>
        </p:nvSpPr>
        <p:spPr bwMode="auto">
          <a:xfrm>
            <a:off x="463550" y="620713"/>
            <a:ext cx="998538" cy="234950"/>
          </a:xfrm>
          <a:prstGeom prst="roundRect">
            <a:avLst>
              <a:gd name="adj" fmla="val 16667"/>
            </a:avLst>
          </a:prstGeom>
          <a:solidFill>
            <a:srgbClr val="000000"/>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rgbClr val="EAEAEA"/>
                </a:solidFill>
                <a:latin typeface="微软雅黑" panose="020B0503020204020204" pitchFamily="34" charset="-122"/>
                <a:ea typeface="微软雅黑" panose="020B0503020204020204" pitchFamily="34" charset="-122"/>
              </a:rPr>
              <a:t>ADD YOUR TEXT</a:t>
            </a:r>
          </a:p>
        </p:txBody>
      </p:sp>
      <p:sp>
        <p:nvSpPr>
          <p:cNvPr id="30723" name="Text Box 3">
            <a:extLst>
              <a:ext uri="{FF2B5EF4-FFF2-40B4-BE49-F238E27FC236}">
                <a16:creationId xmlns:a16="http://schemas.microsoft.com/office/drawing/2014/main" id="{50ABF9D6-CF0A-4F19-A21B-7CFFFF6A9B7C}"/>
              </a:ext>
            </a:extLst>
          </p:cNvPr>
          <p:cNvSpPr txBox="1">
            <a:spLocks noChangeArrowheads="1"/>
          </p:cNvSpPr>
          <p:nvPr/>
        </p:nvSpPr>
        <p:spPr bwMode="auto">
          <a:xfrm>
            <a:off x="463550" y="1495425"/>
            <a:ext cx="2301875" cy="19399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34820" name="Line 4">
            <a:extLst>
              <a:ext uri="{FF2B5EF4-FFF2-40B4-BE49-F238E27FC236}">
                <a16:creationId xmlns:a16="http://schemas.microsoft.com/office/drawing/2014/main" id="{02B2F920-AF26-4851-948A-E05DA862A247}"/>
              </a:ext>
            </a:extLst>
          </p:cNvPr>
          <p:cNvSpPr>
            <a:spLocks noChangeShapeType="1"/>
          </p:cNvSpPr>
          <p:nvPr/>
        </p:nvSpPr>
        <p:spPr bwMode="auto">
          <a:xfrm>
            <a:off x="463550" y="1139825"/>
            <a:ext cx="2301875"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25" name="AutoShape 5">
            <a:extLst>
              <a:ext uri="{FF2B5EF4-FFF2-40B4-BE49-F238E27FC236}">
                <a16:creationId xmlns:a16="http://schemas.microsoft.com/office/drawing/2014/main" id="{214D7743-C230-4126-864E-1CBD9D83ABA6}"/>
              </a:ext>
            </a:extLst>
          </p:cNvPr>
          <p:cNvSpPr>
            <a:spLocks noChangeArrowheads="1"/>
          </p:cNvSpPr>
          <p:nvPr/>
        </p:nvSpPr>
        <p:spPr bwMode="auto">
          <a:xfrm>
            <a:off x="4314825" y="620713"/>
            <a:ext cx="998538" cy="234950"/>
          </a:xfrm>
          <a:prstGeom prst="roundRect">
            <a:avLst>
              <a:gd name="adj" fmla="val 16667"/>
            </a:avLst>
          </a:prstGeom>
          <a:solidFill>
            <a:srgbClr val="000000"/>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solidFill>
                  <a:srgbClr val="EAEAEA"/>
                </a:solidFill>
                <a:latin typeface="微软雅黑" panose="020B0503020204020204" pitchFamily="34" charset="-122"/>
                <a:ea typeface="微软雅黑" panose="020B0503020204020204" pitchFamily="34" charset="-122"/>
              </a:rPr>
              <a:t>ADD YOUR TEXT</a:t>
            </a:r>
          </a:p>
        </p:txBody>
      </p:sp>
      <p:sp>
        <p:nvSpPr>
          <p:cNvPr id="30726" name="Text Box 6">
            <a:extLst>
              <a:ext uri="{FF2B5EF4-FFF2-40B4-BE49-F238E27FC236}">
                <a16:creationId xmlns:a16="http://schemas.microsoft.com/office/drawing/2014/main" id="{91CF5430-050F-4F47-ABAC-2D47C8FE8C67}"/>
              </a:ext>
            </a:extLst>
          </p:cNvPr>
          <p:cNvSpPr txBox="1">
            <a:spLocks noChangeArrowheads="1"/>
          </p:cNvSpPr>
          <p:nvPr/>
        </p:nvSpPr>
        <p:spPr bwMode="auto">
          <a:xfrm>
            <a:off x="4314825" y="1495425"/>
            <a:ext cx="2300288" cy="19399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endParaRPr lang="zh-CN" altLang="zh-CN" sz="667">
              <a:solidFill>
                <a:srgbClr val="EAEAEA"/>
              </a:solidFill>
              <a:ea typeface="微软雅黑" panose="020B0503020204020204" pitchFamily="34" charset="-122"/>
            </a:endParaRP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endParaRPr lang="zh-CN" altLang="zh-CN" sz="2000">
              <a:solidFill>
                <a:srgbClr val="EAEAEA"/>
              </a:solidFill>
            </a:endParaRPr>
          </a:p>
        </p:txBody>
      </p:sp>
      <p:sp>
        <p:nvSpPr>
          <p:cNvPr id="34823" name="Line 7">
            <a:extLst>
              <a:ext uri="{FF2B5EF4-FFF2-40B4-BE49-F238E27FC236}">
                <a16:creationId xmlns:a16="http://schemas.microsoft.com/office/drawing/2014/main" id="{F052A241-2F05-4140-A10B-0A2910138EF6}"/>
              </a:ext>
            </a:extLst>
          </p:cNvPr>
          <p:cNvSpPr>
            <a:spLocks noChangeShapeType="1"/>
          </p:cNvSpPr>
          <p:nvPr/>
        </p:nvSpPr>
        <p:spPr bwMode="auto">
          <a:xfrm>
            <a:off x="4314825" y="1139825"/>
            <a:ext cx="2300288"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4824" name="Line 8">
            <a:extLst>
              <a:ext uri="{FF2B5EF4-FFF2-40B4-BE49-F238E27FC236}">
                <a16:creationId xmlns:a16="http://schemas.microsoft.com/office/drawing/2014/main" id="{19168B65-0860-4810-B839-7ADDF9BA9BE6}"/>
              </a:ext>
            </a:extLst>
          </p:cNvPr>
          <p:cNvSpPr>
            <a:spLocks noChangeShapeType="1"/>
          </p:cNvSpPr>
          <p:nvPr/>
        </p:nvSpPr>
        <p:spPr bwMode="auto">
          <a:xfrm>
            <a:off x="3595688" y="2200275"/>
            <a:ext cx="3175" cy="1031875"/>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AutoShape 2">
            <a:extLst>
              <a:ext uri="{FF2B5EF4-FFF2-40B4-BE49-F238E27FC236}">
                <a16:creationId xmlns:a16="http://schemas.microsoft.com/office/drawing/2014/main" id="{D8E3C6E9-075F-4B9A-AFB1-65385ACD12FE}"/>
              </a:ext>
            </a:extLst>
          </p:cNvPr>
          <p:cNvSpPr>
            <a:spLocks noChangeArrowheads="1"/>
          </p:cNvSpPr>
          <p:nvPr/>
        </p:nvSpPr>
        <p:spPr bwMode="auto">
          <a:xfrm>
            <a:off x="647381" y="1259469"/>
            <a:ext cx="949019" cy="949019"/>
          </a:xfrm>
          <a:prstGeom prst="diamond">
            <a:avLst/>
          </a:prstGeom>
          <a:blipFill dpi="0" rotWithShape="0">
            <a:blip r:embed="rId3"/>
            <a:srcRect/>
            <a:stretch>
              <a:fillRect r="-60000"/>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26627" name="AutoShape 3">
            <a:extLst>
              <a:ext uri="{FF2B5EF4-FFF2-40B4-BE49-F238E27FC236}">
                <a16:creationId xmlns:a16="http://schemas.microsoft.com/office/drawing/2014/main" id="{3FDD1447-C63C-435F-86DE-3C89A728CD1C}"/>
              </a:ext>
            </a:extLst>
          </p:cNvPr>
          <p:cNvSpPr>
            <a:spLocks noChangeArrowheads="1"/>
          </p:cNvSpPr>
          <p:nvPr/>
        </p:nvSpPr>
        <p:spPr bwMode="auto">
          <a:xfrm>
            <a:off x="2051506" y="1250649"/>
            <a:ext cx="947255" cy="947255"/>
          </a:xfrm>
          <a:prstGeom prst="diamond">
            <a:avLst/>
          </a:prstGeom>
          <a:blipFill dpi="0" rotWithShape="0">
            <a:blip r:embed="rId3"/>
            <a:srcRect/>
            <a:stretch>
              <a:fillRect r="-60000"/>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26628" name="AutoShape 4">
            <a:extLst>
              <a:ext uri="{FF2B5EF4-FFF2-40B4-BE49-F238E27FC236}">
                <a16:creationId xmlns:a16="http://schemas.microsoft.com/office/drawing/2014/main" id="{E6CBB978-6521-460F-93D7-832BD8BB9E8F}"/>
              </a:ext>
            </a:extLst>
          </p:cNvPr>
          <p:cNvSpPr>
            <a:spLocks noChangeArrowheads="1"/>
          </p:cNvSpPr>
          <p:nvPr/>
        </p:nvSpPr>
        <p:spPr bwMode="auto">
          <a:xfrm>
            <a:off x="3453866" y="1250649"/>
            <a:ext cx="947256" cy="947255"/>
          </a:xfrm>
          <a:prstGeom prst="diamond">
            <a:avLst/>
          </a:prstGeom>
          <a:blipFill dpi="0" rotWithShape="0">
            <a:blip r:embed="rId3"/>
            <a:srcRect/>
            <a:stretch>
              <a:fillRect r="-60000"/>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35851" name="Text Box 5">
            <a:extLst>
              <a:ext uri="{FF2B5EF4-FFF2-40B4-BE49-F238E27FC236}">
                <a16:creationId xmlns:a16="http://schemas.microsoft.com/office/drawing/2014/main" id="{C7A8A1B8-9695-4B64-A6D3-0D03FD2CCDE1}"/>
              </a:ext>
            </a:extLst>
          </p:cNvPr>
          <p:cNvSpPr txBox="1">
            <a:spLocks noChangeArrowheads="1"/>
          </p:cNvSpPr>
          <p:nvPr/>
        </p:nvSpPr>
        <p:spPr bwMode="auto">
          <a:xfrm>
            <a:off x="649288" y="2374900"/>
            <a:ext cx="9477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b="1">
                <a:solidFill>
                  <a:schemeClr val="bg1"/>
                </a:solidFill>
                <a:ea typeface="微软雅黑" panose="020B0503020204020204" pitchFamily="34" charset="-122"/>
              </a:rPr>
              <a:t>添加文本</a:t>
            </a:r>
          </a:p>
        </p:txBody>
      </p:sp>
      <p:sp>
        <p:nvSpPr>
          <p:cNvPr id="35852" name="Text Box 6">
            <a:extLst>
              <a:ext uri="{FF2B5EF4-FFF2-40B4-BE49-F238E27FC236}">
                <a16:creationId xmlns:a16="http://schemas.microsoft.com/office/drawing/2014/main" id="{79B373DB-FE0E-4B94-B608-DF1651301560}"/>
              </a:ext>
            </a:extLst>
          </p:cNvPr>
          <p:cNvSpPr txBox="1">
            <a:spLocks noChangeArrowheads="1"/>
          </p:cNvSpPr>
          <p:nvPr/>
        </p:nvSpPr>
        <p:spPr bwMode="auto">
          <a:xfrm>
            <a:off x="2041525" y="2374900"/>
            <a:ext cx="947738"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b="1">
                <a:solidFill>
                  <a:schemeClr val="bg1"/>
                </a:solidFill>
                <a:ea typeface="微软雅黑" panose="020B0503020204020204" pitchFamily="34" charset="-122"/>
              </a:rPr>
              <a:t>添加文本</a:t>
            </a:r>
          </a:p>
        </p:txBody>
      </p:sp>
      <p:sp>
        <p:nvSpPr>
          <p:cNvPr id="35853" name="Text Box 7">
            <a:extLst>
              <a:ext uri="{FF2B5EF4-FFF2-40B4-BE49-F238E27FC236}">
                <a16:creationId xmlns:a16="http://schemas.microsoft.com/office/drawing/2014/main" id="{13A28A05-7250-4925-B5BB-7B0328FF4699}"/>
              </a:ext>
            </a:extLst>
          </p:cNvPr>
          <p:cNvSpPr txBox="1">
            <a:spLocks noChangeArrowheads="1"/>
          </p:cNvSpPr>
          <p:nvPr/>
        </p:nvSpPr>
        <p:spPr bwMode="auto">
          <a:xfrm>
            <a:off x="3454400" y="2374900"/>
            <a:ext cx="94615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b="1">
                <a:solidFill>
                  <a:schemeClr val="bg1"/>
                </a:solidFill>
                <a:ea typeface="微软雅黑" panose="020B0503020204020204" pitchFamily="34" charset="-122"/>
              </a:rPr>
              <a:t>添加文本</a:t>
            </a:r>
          </a:p>
        </p:txBody>
      </p:sp>
      <p:sp>
        <p:nvSpPr>
          <p:cNvPr id="31758" name="Text Box 8">
            <a:extLst>
              <a:ext uri="{FF2B5EF4-FFF2-40B4-BE49-F238E27FC236}">
                <a16:creationId xmlns:a16="http://schemas.microsoft.com/office/drawing/2014/main" id="{8E6831C0-09EE-4A0D-875D-4D499BD685A1}"/>
              </a:ext>
            </a:extLst>
          </p:cNvPr>
          <p:cNvSpPr txBox="1">
            <a:spLocks noChangeArrowheads="1"/>
          </p:cNvSpPr>
          <p:nvPr/>
        </p:nvSpPr>
        <p:spPr bwMode="auto">
          <a:xfrm>
            <a:off x="649288" y="2646363"/>
            <a:ext cx="947737" cy="2111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778">
                <a:solidFill>
                  <a:schemeClr val="bg1"/>
                </a:solidFill>
                <a:ea typeface="微软雅黑" panose="020B0503020204020204" pitchFamily="34" charset="-122"/>
              </a:rPr>
              <a:t>添加文本</a:t>
            </a:r>
          </a:p>
        </p:txBody>
      </p:sp>
      <p:sp>
        <p:nvSpPr>
          <p:cNvPr id="31759" name="Text Box 9">
            <a:extLst>
              <a:ext uri="{FF2B5EF4-FFF2-40B4-BE49-F238E27FC236}">
                <a16:creationId xmlns:a16="http://schemas.microsoft.com/office/drawing/2014/main" id="{D94F83E2-4FFD-427A-8B39-205D926983D6}"/>
              </a:ext>
            </a:extLst>
          </p:cNvPr>
          <p:cNvSpPr txBox="1">
            <a:spLocks noChangeArrowheads="1"/>
          </p:cNvSpPr>
          <p:nvPr/>
        </p:nvSpPr>
        <p:spPr bwMode="auto">
          <a:xfrm>
            <a:off x="2041525" y="2646363"/>
            <a:ext cx="947738" cy="2111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778">
                <a:solidFill>
                  <a:schemeClr val="bg1"/>
                </a:solidFill>
                <a:ea typeface="微软雅黑" panose="020B0503020204020204" pitchFamily="34" charset="-122"/>
              </a:rPr>
              <a:t>添加文本</a:t>
            </a:r>
          </a:p>
        </p:txBody>
      </p:sp>
      <p:sp>
        <p:nvSpPr>
          <p:cNvPr id="31760" name="Text Box 10">
            <a:extLst>
              <a:ext uri="{FF2B5EF4-FFF2-40B4-BE49-F238E27FC236}">
                <a16:creationId xmlns:a16="http://schemas.microsoft.com/office/drawing/2014/main" id="{C263E960-1900-4D79-9FA2-F620BC01D74F}"/>
              </a:ext>
            </a:extLst>
          </p:cNvPr>
          <p:cNvSpPr txBox="1">
            <a:spLocks noChangeArrowheads="1"/>
          </p:cNvSpPr>
          <p:nvPr/>
        </p:nvSpPr>
        <p:spPr bwMode="auto">
          <a:xfrm>
            <a:off x="3454400" y="2646363"/>
            <a:ext cx="946150" cy="211137"/>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778">
                <a:solidFill>
                  <a:schemeClr val="bg1"/>
                </a:solidFill>
                <a:ea typeface="微软雅黑" panose="020B0503020204020204" pitchFamily="34" charset="-122"/>
              </a:rPr>
              <a:t>添加文本</a:t>
            </a:r>
          </a:p>
        </p:txBody>
      </p:sp>
      <p:sp>
        <p:nvSpPr>
          <p:cNvPr id="35857" name="Line 11">
            <a:extLst>
              <a:ext uri="{FF2B5EF4-FFF2-40B4-BE49-F238E27FC236}">
                <a16:creationId xmlns:a16="http://schemas.microsoft.com/office/drawing/2014/main" id="{BB9AD0E3-7E68-405C-A930-0EAEC57BFB15}"/>
              </a:ext>
            </a:extLst>
          </p:cNvPr>
          <p:cNvSpPr>
            <a:spLocks noChangeShapeType="1"/>
          </p:cNvSpPr>
          <p:nvPr/>
        </p:nvSpPr>
        <p:spPr bwMode="auto">
          <a:xfrm>
            <a:off x="4870450" y="527050"/>
            <a:ext cx="1470025"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858" name="Text Box 12">
            <a:extLst>
              <a:ext uri="{FF2B5EF4-FFF2-40B4-BE49-F238E27FC236}">
                <a16:creationId xmlns:a16="http://schemas.microsoft.com/office/drawing/2014/main" id="{D99DF67E-4695-4E6B-90FB-6D8CBAB326F2}"/>
              </a:ext>
            </a:extLst>
          </p:cNvPr>
          <p:cNvSpPr txBox="1">
            <a:spLocks noChangeArrowheads="1"/>
          </p:cNvSpPr>
          <p:nvPr/>
        </p:nvSpPr>
        <p:spPr bwMode="auto">
          <a:xfrm>
            <a:off x="5049838" y="209550"/>
            <a:ext cx="1290637"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b="1">
                <a:solidFill>
                  <a:schemeClr val="bg1"/>
                </a:solidFill>
                <a:ea typeface="微软雅黑" panose="020B0503020204020204" pitchFamily="34" charset="-122"/>
              </a:rPr>
              <a:t>添加你的文本</a:t>
            </a:r>
          </a:p>
        </p:txBody>
      </p:sp>
      <p:sp>
        <p:nvSpPr>
          <p:cNvPr id="35859" name="AutoShape 13">
            <a:extLst>
              <a:ext uri="{FF2B5EF4-FFF2-40B4-BE49-F238E27FC236}">
                <a16:creationId xmlns:a16="http://schemas.microsoft.com/office/drawing/2014/main" id="{E99B7334-1C59-4DA6-AC72-C38F20B9DE63}"/>
              </a:ext>
            </a:extLst>
          </p:cNvPr>
          <p:cNvSpPr>
            <a:spLocks noChangeArrowheads="1"/>
          </p:cNvSpPr>
          <p:nvPr/>
        </p:nvSpPr>
        <p:spPr bwMode="auto">
          <a:xfrm>
            <a:off x="4870450" y="209550"/>
            <a:ext cx="246063" cy="247650"/>
          </a:xfrm>
          <a:prstGeom prst="diamond">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4" tIns="52214" rIns="100194" bIns="52214"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31764" name="Text Box 14">
            <a:extLst>
              <a:ext uri="{FF2B5EF4-FFF2-40B4-BE49-F238E27FC236}">
                <a16:creationId xmlns:a16="http://schemas.microsoft.com/office/drawing/2014/main" id="{924D42C6-C2A2-4B4B-BCB6-82F52F23845F}"/>
              </a:ext>
            </a:extLst>
          </p:cNvPr>
          <p:cNvSpPr txBox="1">
            <a:spLocks noChangeArrowheads="1"/>
          </p:cNvSpPr>
          <p:nvPr/>
        </p:nvSpPr>
        <p:spPr bwMode="auto">
          <a:xfrm>
            <a:off x="4851400" y="654050"/>
            <a:ext cx="1954213" cy="2984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ea typeface="微软雅黑" panose="020B0503020204020204" pitchFamily="34" charset="-122"/>
              </a:rPr>
              <a:t>在这里您可以输入您的相关文本，用于给与会者讲解您的产品或者服务。</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6866" name="前进箭头 342">
            <a:extLst>
              <a:ext uri="{FF2B5EF4-FFF2-40B4-BE49-F238E27FC236}">
                <a16:creationId xmlns:a16="http://schemas.microsoft.com/office/drawing/2014/main" id="{F37F5E55-5654-45DE-B6C8-830F6E2F7F12}"/>
              </a:ext>
            </a:extLst>
          </p:cNvPr>
          <p:cNvSpPr>
            <a:spLocks/>
          </p:cNvSpPr>
          <p:nvPr/>
        </p:nvSpPr>
        <p:spPr bwMode="auto">
          <a:xfrm rot="-2820000">
            <a:off x="392906" y="-80169"/>
            <a:ext cx="493713" cy="612775"/>
          </a:xfrm>
          <a:custGeom>
            <a:avLst/>
            <a:gdLst>
              <a:gd name="T0" fmla="*/ 0 w 792088"/>
              <a:gd name="T1" fmla="*/ 0 h 918822"/>
              <a:gd name="T2" fmla="*/ 13175 w 792088"/>
              <a:gd name="T3" fmla="*/ 13047 h 918822"/>
              <a:gd name="T4" fmla="*/ 0 w 792088"/>
              <a:gd name="T5" fmla="*/ 26094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67" name="前进箭头 342">
            <a:extLst>
              <a:ext uri="{FF2B5EF4-FFF2-40B4-BE49-F238E27FC236}">
                <a16:creationId xmlns:a16="http://schemas.microsoft.com/office/drawing/2014/main" id="{F78E75ED-2445-493F-8E7C-001FFC8C4010}"/>
              </a:ext>
            </a:extLst>
          </p:cNvPr>
          <p:cNvSpPr>
            <a:spLocks/>
          </p:cNvSpPr>
          <p:nvPr/>
        </p:nvSpPr>
        <p:spPr bwMode="auto">
          <a:xfrm rot="2460000">
            <a:off x="882650" y="1284288"/>
            <a:ext cx="2084388" cy="2589212"/>
          </a:xfrm>
          <a:custGeom>
            <a:avLst/>
            <a:gdLst>
              <a:gd name="T0" fmla="*/ 0 w 792088"/>
              <a:gd name="T1" fmla="*/ 0 h 918822"/>
              <a:gd name="T2" fmla="*/ 1329241928 w 792088"/>
              <a:gd name="T3" fmla="*/ 1332167555 h 918822"/>
              <a:gd name="T4" fmla="*/ 0 w 792088"/>
              <a:gd name="T5" fmla="*/ 214748364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2772" name="Text Box 4">
            <a:extLst>
              <a:ext uri="{FF2B5EF4-FFF2-40B4-BE49-F238E27FC236}">
                <a16:creationId xmlns:a16="http://schemas.microsoft.com/office/drawing/2014/main" id="{D7199E55-9887-4202-A9C2-0295EC999862}"/>
              </a:ext>
            </a:extLst>
          </p:cNvPr>
          <p:cNvSpPr txBox="1">
            <a:spLocks noChangeArrowheads="1"/>
          </p:cNvSpPr>
          <p:nvPr/>
        </p:nvSpPr>
        <p:spPr bwMode="auto">
          <a:xfrm>
            <a:off x="2971800" y="1679575"/>
            <a:ext cx="1039813" cy="433388"/>
          </a:xfrm>
          <a:prstGeom prst="rect">
            <a:avLst/>
          </a:prstGeom>
          <a:noFill/>
          <a:ln>
            <a:noFill/>
          </a:ln>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222" b="1">
                <a:solidFill>
                  <a:schemeClr val="bg1"/>
                </a:solidFill>
                <a:latin typeface="微软雅黑" panose="020B0503020204020204" pitchFamily="34" charset="-122"/>
                <a:ea typeface="微软雅黑" panose="020B0503020204020204" pitchFamily="34" charset="-122"/>
              </a:rPr>
              <a:t>序列五</a:t>
            </a:r>
            <a:endParaRPr lang="zh-CN" altLang="en-US" sz="2000"/>
          </a:p>
        </p:txBody>
      </p:sp>
      <p:sp>
        <p:nvSpPr>
          <p:cNvPr id="36869" name="Text Box 5">
            <a:extLst>
              <a:ext uri="{FF2B5EF4-FFF2-40B4-BE49-F238E27FC236}">
                <a16:creationId xmlns:a16="http://schemas.microsoft.com/office/drawing/2014/main" id="{A1B5952B-2737-49B8-9812-997FD2B1A69D}"/>
              </a:ext>
            </a:extLst>
          </p:cNvPr>
          <p:cNvSpPr txBox="1">
            <a:spLocks noChangeArrowheads="1"/>
          </p:cNvSpPr>
          <p:nvPr/>
        </p:nvSpPr>
        <p:spPr bwMode="auto">
          <a:xfrm>
            <a:off x="215900" y="-28575"/>
            <a:ext cx="554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a:solidFill>
                  <a:schemeClr val="bg1"/>
                </a:solidFill>
              </a:rPr>
              <a:t>LOGO</a:t>
            </a:r>
          </a:p>
        </p:txBody>
      </p:sp>
      <p:sp>
        <p:nvSpPr>
          <p:cNvPr id="36870" name="Text Box 6">
            <a:extLst>
              <a:ext uri="{FF2B5EF4-FFF2-40B4-BE49-F238E27FC236}">
                <a16:creationId xmlns:a16="http://schemas.microsoft.com/office/drawing/2014/main" id="{E8E8A4C1-2D54-4D6F-8C37-B28C3EE1DC11}"/>
              </a:ext>
            </a:extLst>
          </p:cNvPr>
          <p:cNvSpPr txBox="1">
            <a:spLocks noChangeArrowheads="1"/>
          </p:cNvSpPr>
          <p:nvPr/>
        </p:nvSpPr>
        <p:spPr bwMode="auto">
          <a:xfrm>
            <a:off x="5775325" y="-28575"/>
            <a:ext cx="1147763"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000">
                <a:solidFill>
                  <a:schemeClr val="bg1"/>
                </a:solidFill>
              </a:rPr>
              <a:t>add your website</a:t>
            </a:r>
            <a:endParaRPr lang="zh-CN" altLang="en-US" sz="2000"/>
          </a:p>
        </p:txBody>
      </p:sp>
      <p:sp>
        <p:nvSpPr>
          <p:cNvPr id="36871" name="Line 7">
            <a:extLst>
              <a:ext uri="{FF2B5EF4-FFF2-40B4-BE49-F238E27FC236}">
                <a16:creationId xmlns:a16="http://schemas.microsoft.com/office/drawing/2014/main" id="{46A3EDBC-32C0-4A78-B8CB-0D80EF91902E}"/>
              </a:ext>
            </a:extLst>
          </p:cNvPr>
          <p:cNvSpPr>
            <a:spLocks noChangeShapeType="1"/>
          </p:cNvSpPr>
          <p:nvPr/>
        </p:nvSpPr>
        <p:spPr bwMode="auto">
          <a:xfrm>
            <a:off x="2663825" y="2112963"/>
            <a:ext cx="165735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72" name="虚线箭头 46">
            <a:extLst>
              <a:ext uri="{FF2B5EF4-FFF2-40B4-BE49-F238E27FC236}">
                <a16:creationId xmlns:a16="http://schemas.microsoft.com/office/drawing/2014/main" id="{EBBB2723-341D-452A-A12F-FF22D2F8AB44}"/>
              </a:ext>
            </a:extLst>
          </p:cNvPr>
          <p:cNvSpPr>
            <a:spLocks/>
          </p:cNvSpPr>
          <p:nvPr/>
        </p:nvSpPr>
        <p:spPr bwMode="auto">
          <a:xfrm>
            <a:off x="3290888" y="2357438"/>
            <a:ext cx="401637" cy="222250"/>
          </a:xfrm>
          <a:custGeom>
            <a:avLst/>
            <a:gdLst>
              <a:gd name="T0" fmla="*/ 1227 w 839382"/>
              <a:gd name="T1" fmla="*/ 760 h 466836"/>
              <a:gd name="T2" fmla="*/ 1085 w 839382"/>
              <a:gd name="T3" fmla="*/ 898 h 466836"/>
              <a:gd name="T4" fmla="*/ 1085 w 839382"/>
              <a:gd name="T5" fmla="*/ 570 h 466836"/>
              <a:gd name="T6" fmla="*/ 1227 w 839382"/>
              <a:gd name="T7" fmla="*/ 708 h 466836"/>
              <a:gd name="T8" fmla="*/ 1085 w 839382"/>
              <a:gd name="T9" fmla="*/ 570 h 466836"/>
              <a:gd name="T10" fmla="*/ 1444 w 839382"/>
              <a:gd name="T11" fmla="*/ 562 h 466836"/>
              <a:gd name="T12" fmla="*/ 1301 w 839382"/>
              <a:gd name="T13" fmla="*/ 700 h 466836"/>
              <a:gd name="T14" fmla="*/ 1518 w 839382"/>
              <a:gd name="T15" fmla="*/ 380 h 466836"/>
              <a:gd name="T16" fmla="*/ 1661 w 839382"/>
              <a:gd name="T17" fmla="*/ 518 h 466836"/>
              <a:gd name="T18" fmla="*/ 1518 w 839382"/>
              <a:gd name="T19" fmla="*/ 380 h 466836"/>
              <a:gd name="T20" fmla="*/ 1227 w 839382"/>
              <a:gd name="T21" fmla="*/ 380 h 466836"/>
              <a:gd name="T22" fmla="*/ 1085 w 839382"/>
              <a:gd name="T23" fmla="*/ 518 h 466836"/>
              <a:gd name="T24" fmla="*/ 868 w 839382"/>
              <a:gd name="T25" fmla="*/ 380 h 466836"/>
              <a:gd name="T26" fmla="*/ 1010 w 839382"/>
              <a:gd name="T27" fmla="*/ 518 h 466836"/>
              <a:gd name="T28" fmla="*/ 868 w 839382"/>
              <a:gd name="T29" fmla="*/ 380 h 466836"/>
              <a:gd name="T30" fmla="*/ 793 w 839382"/>
              <a:gd name="T31" fmla="*/ 380 h 466836"/>
              <a:gd name="T32" fmla="*/ 651 w 839382"/>
              <a:gd name="T33" fmla="*/ 518 h 466836"/>
              <a:gd name="T34" fmla="*/ 434 w 839382"/>
              <a:gd name="T35" fmla="*/ 380 h 466836"/>
              <a:gd name="T36" fmla="*/ 576 w 839382"/>
              <a:gd name="T37" fmla="*/ 518 h 466836"/>
              <a:gd name="T38" fmla="*/ 434 w 839382"/>
              <a:gd name="T39" fmla="*/ 380 h 466836"/>
              <a:gd name="T40" fmla="*/ 359 w 839382"/>
              <a:gd name="T41" fmla="*/ 380 h 466836"/>
              <a:gd name="T42" fmla="*/ 217 w 839382"/>
              <a:gd name="T43" fmla="*/ 518 h 466836"/>
              <a:gd name="T44" fmla="*/ 0 w 839382"/>
              <a:gd name="T45" fmla="*/ 380 h 466836"/>
              <a:gd name="T46" fmla="*/ 143 w 839382"/>
              <a:gd name="T47" fmla="*/ 518 h 466836"/>
              <a:gd name="T48" fmla="*/ 0 w 839382"/>
              <a:gd name="T49" fmla="*/ 380 h 466836"/>
              <a:gd name="T50" fmla="*/ 1444 w 839382"/>
              <a:gd name="T51" fmla="*/ 372 h 466836"/>
              <a:gd name="T52" fmla="*/ 1301 w 839382"/>
              <a:gd name="T53" fmla="*/ 510 h 466836"/>
              <a:gd name="T54" fmla="*/ 1085 w 839382"/>
              <a:gd name="T55" fmla="*/ 190 h 466836"/>
              <a:gd name="T56" fmla="*/ 1227 w 839382"/>
              <a:gd name="T57" fmla="*/ 328 h 466836"/>
              <a:gd name="T58" fmla="*/ 1085 w 839382"/>
              <a:gd name="T59" fmla="*/ 190 h 466836"/>
              <a:gd name="T60" fmla="*/ 1444 w 839382"/>
              <a:gd name="T61" fmla="*/ 182 h 466836"/>
              <a:gd name="T62" fmla="*/ 1301 w 839382"/>
              <a:gd name="T63" fmla="*/ 320 h 466836"/>
              <a:gd name="T64" fmla="*/ 1085 w 839382"/>
              <a:gd name="T65" fmla="*/ 0 h 466836"/>
              <a:gd name="T66" fmla="*/ 1227 w 839382"/>
              <a:gd name="T67" fmla="*/ 139 h 466836"/>
              <a:gd name="T68" fmla="*/ 1085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73" name="前进箭头 342">
            <a:extLst>
              <a:ext uri="{FF2B5EF4-FFF2-40B4-BE49-F238E27FC236}">
                <a16:creationId xmlns:a16="http://schemas.microsoft.com/office/drawing/2014/main" id="{8CEC5916-323B-44D1-A645-106C158C6A91}"/>
              </a:ext>
            </a:extLst>
          </p:cNvPr>
          <p:cNvSpPr>
            <a:spLocks/>
          </p:cNvSpPr>
          <p:nvPr/>
        </p:nvSpPr>
        <p:spPr bwMode="auto">
          <a:xfrm rot="-420000">
            <a:off x="4702175" y="925513"/>
            <a:ext cx="790575" cy="957262"/>
          </a:xfrm>
          <a:custGeom>
            <a:avLst/>
            <a:gdLst>
              <a:gd name="T0" fmla="*/ 0 w 792088"/>
              <a:gd name="T1" fmla="*/ 0 h 918822"/>
              <a:gd name="T2" fmla="*/ 567680 w 792088"/>
              <a:gd name="T3" fmla="*/ 462492 h 918822"/>
              <a:gd name="T4" fmla="*/ 0 w 792088"/>
              <a:gd name="T5" fmla="*/ 92498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74" name="前进箭头 342">
            <a:extLst>
              <a:ext uri="{FF2B5EF4-FFF2-40B4-BE49-F238E27FC236}">
                <a16:creationId xmlns:a16="http://schemas.microsoft.com/office/drawing/2014/main" id="{A8F91DB7-B65F-4F0A-89F3-1E337F77BF3D}"/>
              </a:ext>
            </a:extLst>
          </p:cNvPr>
          <p:cNvSpPr>
            <a:spLocks/>
          </p:cNvSpPr>
          <p:nvPr/>
        </p:nvSpPr>
        <p:spPr bwMode="auto">
          <a:xfrm rot="5880000">
            <a:off x="5003006" y="2680495"/>
            <a:ext cx="790575" cy="957262"/>
          </a:xfrm>
          <a:custGeom>
            <a:avLst/>
            <a:gdLst>
              <a:gd name="T0" fmla="*/ 0 w 792088"/>
              <a:gd name="T1" fmla="*/ 0 h 918822"/>
              <a:gd name="T2" fmla="*/ 567680 w 792088"/>
              <a:gd name="T3" fmla="*/ 465914 h 918822"/>
              <a:gd name="T4" fmla="*/ 0 w 792088"/>
              <a:gd name="T5" fmla="*/ 931830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8BDA6035-9873-4599-AC7C-B58553B15E2E}"/>
              </a:ext>
            </a:extLst>
          </p:cNvPr>
          <p:cNvSpPr txBox="1">
            <a:spLocks noChangeArrowheads="1"/>
          </p:cNvSpPr>
          <p:nvPr/>
        </p:nvSpPr>
        <p:spPr bwMode="auto">
          <a:xfrm>
            <a:off x="3313113" y="350838"/>
            <a:ext cx="1719262" cy="366712"/>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889">
                <a:solidFill>
                  <a:schemeClr val="bg1"/>
                </a:solidFill>
                <a:latin typeface="微软雅黑" panose="020B0503020204020204" pitchFamily="34" charset="-122"/>
                <a:ea typeface="微软雅黑" panose="020B0503020204020204" pitchFamily="34" charset="-122"/>
              </a:rPr>
              <a:t>ADD YOUR TEXT</a:t>
            </a:r>
          </a:p>
          <a:p>
            <a:pPr eaLnBrk="1" hangingPunct="1">
              <a:buFont typeface="Arial" panose="020B0604020202020204" pitchFamily="34" charset="0"/>
              <a:buNone/>
              <a:defRPr/>
            </a:pPr>
            <a:r>
              <a:rPr lang="zh-CN" altLang="en-US" sz="889">
                <a:solidFill>
                  <a:schemeClr val="bg1"/>
                </a:solidFill>
                <a:latin typeface="微软雅黑" panose="020B0503020204020204" pitchFamily="34" charset="-122"/>
                <a:ea typeface="微软雅黑" panose="020B0503020204020204" pitchFamily="34" charset="-122"/>
              </a:rPr>
              <a:t>ADD YOUR TEXT</a:t>
            </a:r>
          </a:p>
        </p:txBody>
      </p:sp>
      <p:sp>
        <p:nvSpPr>
          <p:cNvPr id="33795" name="Text Box 3">
            <a:extLst>
              <a:ext uri="{FF2B5EF4-FFF2-40B4-BE49-F238E27FC236}">
                <a16:creationId xmlns:a16="http://schemas.microsoft.com/office/drawing/2014/main" id="{2C224F7C-1DFE-4480-9741-C51841E81684}"/>
              </a:ext>
            </a:extLst>
          </p:cNvPr>
          <p:cNvSpPr txBox="1">
            <a:spLocks noChangeArrowheads="1"/>
          </p:cNvSpPr>
          <p:nvPr/>
        </p:nvSpPr>
        <p:spPr bwMode="auto">
          <a:xfrm>
            <a:off x="3309938" y="1006475"/>
            <a:ext cx="2087562" cy="6572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Arial" panose="020B0604020202020204" pitchFamily="34" charset="0"/>
              <a:buNone/>
              <a:defRPr/>
            </a:pPr>
            <a:r>
              <a:rPr lang="zh-CN" altLang="en-US" sz="667" b="1">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33796" name="Text Box 4">
            <a:extLst>
              <a:ext uri="{FF2B5EF4-FFF2-40B4-BE49-F238E27FC236}">
                <a16:creationId xmlns:a16="http://schemas.microsoft.com/office/drawing/2014/main" id="{DC1F38E4-D7AD-4CA5-9C63-35B40B6F959C}"/>
              </a:ext>
            </a:extLst>
          </p:cNvPr>
          <p:cNvSpPr txBox="1">
            <a:spLocks noChangeArrowheads="1"/>
          </p:cNvSpPr>
          <p:nvPr/>
        </p:nvSpPr>
        <p:spPr bwMode="auto">
          <a:xfrm>
            <a:off x="3290888" y="2092325"/>
            <a:ext cx="3481387" cy="156051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Arial" panose="020B0604020202020204" pitchFamily="34" charset="0"/>
              <a:buNone/>
              <a:defRPr/>
            </a:pPr>
            <a:r>
              <a:rPr lang="zh-CN" altLang="en-US" sz="667">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p>
          <a:p>
            <a:pPr eaLnBrk="1" hangingPunct="1">
              <a:lnSpc>
                <a:spcPct val="110000"/>
              </a:lnSpc>
              <a:buFont typeface="Arial" panose="020B0604020202020204" pitchFamily="34" charset="0"/>
              <a:buNone/>
              <a:defRPr/>
            </a:pPr>
            <a:endParaRPr lang="zh-CN" altLang="en-US" sz="667">
              <a:solidFill>
                <a:schemeClr val="bg1"/>
              </a:solidFill>
              <a:latin typeface="微软雅黑" panose="020B0503020204020204" pitchFamily="34" charset="-122"/>
              <a:ea typeface="微软雅黑" panose="020B0503020204020204" pitchFamily="34" charset="-122"/>
            </a:endParaRPr>
          </a:p>
          <a:p>
            <a:pPr eaLnBrk="1" hangingPunct="1">
              <a:lnSpc>
                <a:spcPct val="110000"/>
              </a:lnSpc>
              <a:buFont typeface="Arial" panose="020B0604020202020204" pitchFamily="34" charset="0"/>
              <a:buNone/>
              <a:defRPr/>
            </a:pPr>
            <a:r>
              <a:rPr lang="zh-CN" altLang="en-US" sz="667">
                <a:solidFill>
                  <a:schemeClr val="bg1"/>
                </a:solidFill>
                <a:latin typeface="微软雅黑" panose="020B0503020204020204" pitchFamily="34" charset="-122"/>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p>
        </p:txBody>
      </p:sp>
      <p:sp>
        <p:nvSpPr>
          <p:cNvPr id="37893" name="Line 5">
            <a:extLst>
              <a:ext uri="{FF2B5EF4-FFF2-40B4-BE49-F238E27FC236}">
                <a16:creationId xmlns:a16="http://schemas.microsoft.com/office/drawing/2014/main" id="{1A5B4154-6DF4-41FF-94FA-31E07BCBAFAF}"/>
              </a:ext>
            </a:extLst>
          </p:cNvPr>
          <p:cNvSpPr>
            <a:spLocks noChangeShapeType="1"/>
          </p:cNvSpPr>
          <p:nvPr/>
        </p:nvSpPr>
        <p:spPr bwMode="auto">
          <a:xfrm>
            <a:off x="3268663" y="254000"/>
            <a:ext cx="1587" cy="3443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78" name="Rectangle 6">
            <a:extLst>
              <a:ext uri="{FF2B5EF4-FFF2-40B4-BE49-F238E27FC236}">
                <a16:creationId xmlns:a16="http://schemas.microsoft.com/office/drawing/2014/main" id="{6A895984-335A-4631-8290-D1B5085519FC}"/>
              </a:ext>
            </a:extLst>
          </p:cNvPr>
          <p:cNvSpPr>
            <a:spLocks noChangeArrowheads="1"/>
          </p:cNvSpPr>
          <p:nvPr/>
        </p:nvSpPr>
        <p:spPr bwMode="auto">
          <a:xfrm>
            <a:off x="423355" y="254001"/>
            <a:ext cx="2642437" cy="1001939"/>
          </a:xfrm>
          <a:prstGeom prst="rect">
            <a:avLst/>
          </a:prstGeom>
          <a:blipFill dpi="0" rotWithShape="0">
            <a:blip r:embed="rId3"/>
            <a:srcRect/>
            <a:stretch>
              <a:fillRect b="-64833"/>
            </a:stretch>
          </a:blipFill>
          <a:ln>
            <a:noFill/>
          </a:ln>
          <a:effectLst/>
        </p:spPr>
        <p:txBody>
          <a:bodyPr anchor="ctr"/>
          <a:lstStyle/>
          <a:p>
            <a:pPr eaLnBrk="1" hangingPunct="1">
              <a:buFont typeface="Arial" panose="020B0604020202020204" pitchFamily="34" charset="0"/>
              <a:buNone/>
              <a:defRPr/>
            </a:pPr>
            <a:endParaRPr lang="zh-CN" altLang="zh-CN" sz="1000"/>
          </a:p>
        </p:txBody>
      </p:sp>
      <p:sp>
        <p:nvSpPr>
          <p:cNvPr id="28679" name="Rectangle 7">
            <a:extLst>
              <a:ext uri="{FF2B5EF4-FFF2-40B4-BE49-F238E27FC236}">
                <a16:creationId xmlns:a16="http://schemas.microsoft.com/office/drawing/2014/main" id="{9F288578-53FD-4238-A4FD-990060F7040A}"/>
              </a:ext>
            </a:extLst>
          </p:cNvPr>
          <p:cNvSpPr>
            <a:spLocks noChangeArrowheads="1"/>
          </p:cNvSpPr>
          <p:nvPr/>
        </p:nvSpPr>
        <p:spPr bwMode="auto">
          <a:xfrm>
            <a:off x="423355" y="1448214"/>
            <a:ext cx="2642437" cy="1001939"/>
          </a:xfrm>
          <a:prstGeom prst="rect">
            <a:avLst/>
          </a:prstGeom>
          <a:blipFill dpi="0" rotWithShape="0">
            <a:blip r:embed="rId3"/>
            <a:srcRect/>
            <a:stretch>
              <a:fillRect b="-64833"/>
            </a:stretch>
          </a:blip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zh-CN" sz="1000">
              <a:sym typeface="Arial" panose="020B0604020202020204" pitchFamily="34" charset="0"/>
            </a:endParaRPr>
          </a:p>
        </p:txBody>
      </p:sp>
      <p:sp>
        <p:nvSpPr>
          <p:cNvPr id="28680" name="Rectangle 8">
            <a:extLst>
              <a:ext uri="{FF2B5EF4-FFF2-40B4-BE49-F238E27FC236}">
                <a16:creationId xmlns:a16="http://schemas.microsoft.com/office/drawing/2014/main" id="{3A527CC2-630D-46EC-A2F4-66378BA159C8}"/>
              </a:ext>
            </a:extLst>
          </p:cNvPr>
          <p:cNvSpPr>
            <a:spLocks noChangeArrowheads="1"/>
          </p:cNvSpPr>
          <p:nvPr/>
        </p:nvSpPr>
        <p:spPr bwMode="auto">
          <a:xfrm>
            <a:off x="423355" y="2642425"/>
            <a:ext cx="2642437" cy="1001939"/>
          </a:xfrm>
          <a:prstGeom prst="rect">
            <a:avLst/>
          </a:prstGeom>
          <a:blipFill dpi="0" rotWithShape="0">
            <a:blip r:embed="rId3"/>
            <a:srcRect/>
            <a:stretch>
              <a:fillRect b="-64833"/>
            </a:stretch>
          </a:blipFill>
          <a:ln>
            <a:noFill/>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zh-CN" sz="1000">
              <a:sym typeface="Arial" panose="020B0604020202020204" pitchFamily="34" charset="0"/>
            </a:endParaRPr>
          </a:p>
        </p:txBody>
      </p:sp>
      <p:sp>
        <p:nvSpPr>
          <p:cNvPr id="37903" name="虚线箭头 46">
            <a:extLst>
              <a:ext uri="{FF2B5EF4-FFF2-40B4-BE49-F238E27FC236}">
                <a16:creationId xmlns:a16="http://schemas.microsoft.com/office/drawing/2014/main" id="{20C8F467-4C38-4E45-ABE5-17501CCDF28B}"/>
              </a:ext>
            </a:extLst>
          </p:cNvPr>
          <p:cNvSpPr>
            <a:spLocks/>
          </p:cNvSpPr>
          <p:nvPr/>
        </p:nvSpPr>
        <p:spPr bwMode="auto">
          <a:xfrm>
            <a:off x="4833938" y="35083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8914" name="Oval 2">
            <a:extLst>
              <a:ext uri="{FF2B5EF4-FFF2-40B4-BE49-F238E27FC236}">
                <a16:creationId xmlns:a16="http://schemas.microsoft.com/office/drawing/2014/main" id="{5806BD36-E3C2-4043-AF51-D498CC4355CE}"/>
              </a:ext>
            </a:extLst>
          </p:cNvPr>
          <p:cNvSpPr>
            <a:spLocks noChangeArrowheads="1"/>
          </p:cNvSpPr>
          <p:nvPr/>
        </p:nvSpPr>
        <p:spPr bwMode="auto">
          <a:xfrm>
            <a:off x="704850" y="1524000"/>
            <a:ext cx="966788" cy="968375"/>
          </a:xfrm>
          <a:prstGeom prst="ellipse">
            <a:avLst/>
          </a:prstGeom>
          <a:noFill/>
          <a:ln w="9525">
            <a:solidFill>
              <a:srgbClr val="3399FF"/>
            </a:solidFill>
            <a:round/>
            <a:headEnd/>
            <a:tailEnd/>
          </a:ln>
          <a:effectLst/>
          <a:extLst>
            <a:ext uri="{909E8E84-426E-40DD-AFC4-6F175D3DCCD1}">
              <a14:hiddenFill xmlns:a14="http://schemas.microsoft.com/office/drawing/2010/main">
                <a:solidFill>
                  <a:schemeClr val="bg1">
                    <a:alpha val="61176"/>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38915" name="Oval 3">
            <a:extLst>
              <a:ext uri="{FF2B5EF4-FFF2-40B4-BE49-F238E27FC236}">
                <a16:creationId xmlns:a16="http://schemas.microsoft.com/office/drawing/2014/main" id="{C7859414-0D93-4EF1-A782-A414AD6E20FA}"/>
              </a:ext>
            </a:extLst>
          </p:cNvPr>
          <p:cNvSpPr>
            <a:spLocks noChangeArrowheads="1"/>
          </p:cNvSpPr>
          <p:nvPr/>
        </p:nvSpPr>
        <p:spPr bwMode="auto">
          <a:xfrm>
            <a:off x="2241550" y="1524000"/>
            <a:ext cx="968375" cy="968375"/>
          </a:xfrm>
          <a:prstGeom prst="ellipse">
            <a:avLst/>
          </a:prstGeom>
          <a:noFill/>
          <a:ln w="9525">
            <a:solidFill>
              <a:srgbClr val="3399FF"/>
            </a:solidFill>
            <a:round/>
            <a:headEnd/>
            <a:tailEnd/>
          </a:ln>
          <a:effectLst/>
          <a:extLst>
            <a:ext uri="{909E8E84-426E-40DD-AFC4-6F175D3DCCD1}">
              <a14:hiddenFill xmlns:a14="http://schemas.microsoft.com/office/drawing/2010/main">
                <a:solidFill>
                  <a:schemeClr val="bg1">
                    <a:alpha val="61176"/>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38916" name="Oval 4">
            <a:extLst>
              <a:ext uri="{FF2B5EF4-FFF2-40B4-BE49-F238E27FC236}">
                <a16:creationId xmlns:a16="http://schemas.microsoft.com/office/drawing/2014/main" id="{D9FB2DC0-CE2A-4616-B668-EAF0F20718C1}"/>
              </a:ext>
            </a:extLst>
          </p:cNvPr>
          <p:cNvSpPr>
            <a:spLocks noChangeArrowheads="1"/>
          </p:cNvSpPr>
          <p:nvPr/>
        </p:nvSpPr>
        <p:spPr bwMode="auto">
          <a:xfrm>
            <a:off x="3779838" y="1524000"/>
            <a:ext cx="966787" cy="968375"/>
          </a:xfrm>
          <a:prstGeom prst="ellipse">
            <a:avLst/>
          </a:prstGeom>
          <a:noFill/>
          <a:ln w="9525">
            <a:solidFill>
              <a:srgbClr val="3399FF"/>
            </a:solidFill>
            <a:round/>
            <a:headEnd/>
            <a:tailEnd/>
          </a:ln>
          <a:effectLst/>
          <a:extLst>
            <a:ext uri="{909E8E84-426E-40DD-AFC4-6F175D3DCCD1}">
              <a14:hiddenFill xmlns:a14="http://schemas.microsoft.com/office/drawing/2010/main">
                <a:solidFill>
                  <a:schemeClr val="bg1">
                    <a:alpha val="61176"/>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38917" name="Oval 5">
            <a:extLst>
              <a:ext uri="{FF2B5EF4-FFF2-40B4-BE49-F238E27FC236}">
                <a16:creationId xmlns:a16="http://schemas.microsoft.com/office/drawing/2014/main" id="{43CE0267-1DB7-44AF-9C36-B2A08931030D}"/>
              </a:ext>
            </a:extLst>
          </p:cNvPr>
          <p:cNvSpPr>
            <a:spLocks noChangeArrowheads="1"/>
          </p:cNvSpPr>
          <p:nvPr/>
        </p:nvSpPr>
        <p:spPr bwMode="auto">
          <a:xfrm>
            <a:off x="5316538" y="1524000"/>
            <a:ext cx="968375" cy="968375"/>
          </a:xfrm>
          <a:prstGeom prst="ellipse">
            <a:avLst/>
          </a:prstGeom>
          <a:noFill/>
          <a:ln w="9525">
            <a:solidFill>
              <a:srgbClr val="3399FF"/>
            </a:solidFill>
            <a:round/>
            <a:headEnd/>
            <a:tailEnd/>
          </a:ln>
          <a:effectLst/>
          <a:extLst>
            <a:ext uri="{909E8E84-426E-40DD-AFC4-6F175D3DCCD1}">
              <a14:hiddenFill xmlns:a14="http://schemas.microsoft.com/office/drawing/2010/main">
                <a:solidFill>
                  <a:schemeClr val="bg1">
                    <a:alpha val="61176"/>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34822" name="Text Box 6">
            <a:extLst>
              <a:ext uri="{FF2B5EF4-FFF2-40B4-BE49-F238E27FC236}">
                <a16:creationId xmlns:a16="http://schemas.microsoft.com/office/drawing/2014/main" id="{667D6B8B-C182-4A4F-BCD5-7BF5B090E466}"/>
              </a:ext>
            </a:extLst>
          </p:cNvPr>
          <p:cNvSpPr txBox="1">
            <a:spLocks noChangeArrowheads="1"/>
          </p:cNvSpPr>
          <p:nvPr/>
        </p:nvSpPr>
        <p:spPr bwMode="auto">
          <a:xfrm>
            <a:off x="565150" y="2678113"/>
            <a:ext cx="1247775" cy="2286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zh-CN" sz="889">
                <a:solidFill>
                  <a:schemeClr val="bg1"/>
                </a:solidFill>
                <a:ea typeface="微软雅黑" panose="020B0503020204020204" pitchFamily="34" charset="-122"/>
              </a:rPr>
              <a:t>ADD YOUR TEXT</a:t>
            </a:r>
          </a:p>
        </p:txBody>
      </p:sp>
      <p:sp>
        <p:nvSpPr>
          <p:cNvPr id="34823" name="Text Box 7">
            <a:extLst>
              <a:ext uri="{FF2B5EF4-FFF2-40B4-BE49-F238E27FC236}">
                <a16:creationId xmlns:a16="http://schemas.microsoft.com/office/drawing/2014/main" id="{BE754D7C-4080-4C3F-AE26-AD33C54C5080}"/>
              </a:ext>
            </a:extLst>
          </p:cNvPr>
          <p:cNvSpPr txBox="1">
            <a:spLocks noChangeArrowheads="1"/>
          </p:cNvSpPr>
          <p:nvPr/>
        </p:nvSpPr>
        <p:spPr bwMode="auto">
          <a:xfrm>
            <a:off x="704850" y="2932113"/>
            <a:ext cx="966788"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34824" name="Text Box 8">
            <a:extLst>
              <a:ext uri="{FF2B5EF4-FFF2-40B4-BE49-F238E27FC236}">
                <a16:creationId xmlns:a16="http://schemas.microsoft.com/office/drawing/2014/main" id="{0997428D-E3C8-4C21-8109-753883355343}"/>
              </a:ext>
            </a:extLst>
          </p:cNvPr>
          <p:cNvSpPr txBox="1">
            <a:spLocks noChangeArrowheads="1"/>
          </p:cNvSpPr>
          <p:nvPr/>
        </p:nvSpPr>
        <p:spPr bwMode="auto">
          <a:xfrm>
            <a:off x="2111375" y="2678113"/>
            <a:ext cx="1250950" cy="2286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zh-CN" sz="889">
                <a:solidFill>
                  <a:schemeClr val="bg1"/>
                </a:solidFill>
                <a:ea typeface="微软雅黑" panose="020B0503020204020204" pitchFamily="34" charset="-122"/>
              </a:rPr>
              <a:t>ADD YOUR TEXT</a:t>
            </a:r>
          </a:p>
        </p:txBody>
      </p:sp>
      <p:sp>
        <p:nvSpPr>
          <p:cNvPr id="34825" name="Text Box 9">
            <a:extLst>
              <a:ext uri="{FF2B5EF4-FFF2-40B4-BE49-F238E27FC236}">
                <a16:creationId xmlns:a16="http://schemas.microsoft.com/office/drawing/2014/main" id="{EEDD602B-4696-4C92-8B66-4A8A7C453553}"/>
              </a:ext>
            </a:extLst>
          </p:cNvPr>
          <p:cNvSpPr txBox="1">
            <a:spLocks noChangeArrowheads="1"/>
          </p:cNvSpPr>
          <p:nvPr/>
        </p:nvSpPr>
        <p:spPr bwMode="auto">
          <a:xfrm>
            <a:off x="2252663" y="2932113"/>
            <a:ext cx="968375"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34826" name="Text Box 10">
            <a:extLst>
              <a:ext uri="{FF2B5EF4-FFF2-40B4-BE49-F238E27FC236}">
                <a16:creationId xmlns:a16="http://schemas.microsoft.com/office/drawing/2014/main" id="{5701FE4B-C700-4709-AE5D-E620DABA6AFB}"/>
              </a:ext>
            </a:extLst>
          </p:cNvPr>
          <p:cNvSpPr txBox="1">
            <a:spLocks noChangeArrowheads="1"/>
          </p:cNvSpPr>
          <p:nvPr/>
        </p:nvSpPr>
        <p:spPr bwMode="auto">
          <a:xfrm>
            <a:off x="3649663" y="2678113"/>
            <a:ext cx="1250950" cy="2286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zh-CN" sz="889">
                <a:solidFill>
                  <a:schemeClr val="bg1"/>
                </a:solidFill>
                <a:ea typeface="微软雅黑" panose="020B0503020204020204" pitchFamily="34" charset="-122"/>
              </a:rPr>
              <a:t>ADD YOUR TEXT</a:t>
            </a:r>
          </a:p>
        </p:txBody>
      </p:sp>
      <p:sp>
        <p:nvSpPr>
          <p:cNvPr id="34827" name="Text Box 11">
            <a:extLst>
              <a:ext uri="{FF2B5EF4-FFF2-40B4-BE49-F238E27FC236}">
                <a16:creationId xmlns:a16="http://schemas.microsoft.com/office/drawing/2014/main" id="{C57872A7-36EA-46CF-A8E4-6F7E9626A084}"/>
              </a:ext>
            </a:extLst>
          </p:cNvPr>
          <p:cNvSpPr txBox="1">
            <a:spLocks noChangeArrowheads="1"/>
          </p:cNvSpPr>
          <p:nvPr/>
        </p:nvSpPr>
        <p:spPr bwMode="auto">
          <a:xfrm>
            <a:off x="3790950" y="2932113"/>
            <a:ext cx="968375"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sp>
        <p:nvSpPr>
          <p:cNvPr id="34828" name="Text Box 12">
            <a:extLst>
              <a:ext uri="{FF2B5EF4-FFF2-40B4-BE49-F238E27FC236}">
                <a16:creationId xmlns:a16="http://schemas.microsoft.com/office/drawing/2014/main" id="{E1A433E1-AE06-4D6D-A9D7-D1EAC8C5844C}"/>
              </a:ext>
            </a:extLst>
          </p:cNvPr>
          <p:cNvSpPr txBox="1">
            <a:spLocks noChangeArrowheads="1"/>
          </p:cNvSpPr>
          <p:nvPr/>
        </p:nvSpPr>
        <p:spPr bwMode="auto">
          <a:xfrm>
            <a:off x="5178425" y="2678113"/>
            <a:ext cx="1249363" cy="22860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zh-CN" sz="889">
                <a:solidFill>
                  <a:schemeClr val="bg1"/>
                </a:solidFill>
                <a:ea typeface="微软雅黑" panose="020B0503020204020204" pitchFamily="34" charset="-122"/>
              </a:rPr>
              <a:t>ADD YOUR TEXT</a:t>
            </a:r>
          </a:p>
        </p:txBody>
      </p:sp>
      <p:sp>
        <p:nvSpPr>
          <p:cNvPr id="34829" name="Text Box 13">
            <a:extLst>
              <a:ext uri="{FF2B5EF4-FFF2-40B4-BE49-F238E27FC236}">
                <a16:creationId xmlns:a16="http://schemas.microsoft.com/office/drawing/2014/main" id="{2FC7A126-82B9-44B8-B804-32705B7A94D4}"/>
              </a:ext>
            </a:extLst>
          </p:cNvPr>
          <p:cNvSpPr txBox="1">
            <a:spLocks noChangeArrowheads="1"/>
          </p:cNvSpPr>
          <p:nvPr/>
        </p:nvSpPr>
        <p:spPr bwMode="auto">
          <a:xfrm>
            <a:off x="5319713" y="2932113"/>
            <a:ext cx="966787" cy="70802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chemeClr val="bg1"/>
                </a:solidFill>
                <a:ea typeface="微软雅黑" panose="020B0503020204020204" pitchFamily="34" charset="-122"/>
              </a:rPr>
              <a:t>Here you can enter the relevant text you,for to the participants to explain your product or service.</a:t>
            </a:r>
          </a:p>
        </p:txBody>
      </p:sp>
      <p:pic>
        <p:nvPicPr>
          <p:cNvPr id="38926" name="Picture 14" descr="mobile-2-icon">
            <a:extLst>
              <a:ext uri="{FF2B5EF4-FFF2-40B4-BE49-F238E27FC236}">
                <a16:creationId xmlns:a16="http://schemas.microsoft.com/office/drawing/2014/main" id="{6598FFE8-B9CF-4209-9BAD-F4D703BBC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681163"/>
            <a:ext cx="6397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27" name="Picture 15" descr="notebook-icon">
            <a:extLst>
              <a:ext uri="{FF2B5EF4-FFF2-40B4-BE49-F238E27FC236}">
                <a16:creationId xmlns:a16="http://schemas.microsoft.com/office/drawing/2014/main" id="{3DB86C4F-B323-4079-9C25-AE08FC869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1681163"/>
            <a:ext cx="63976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28" name="Picture 16" descr="place-icon">
            <a:extLst>
              <a:ext uri="{FF2B5EF4-FFF2-40B4-BE49-F238E27FC236}">
                <a16:creationId xmlns:a16="http://schemas.microsoft.com/office/drawing/2014/main" id="{D511CB2F-E391-42D1-AB2A-94CB847D5E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1288" y="1681163"/>
            <a:ext cx="6397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29" name="Picture 17" descr="rss-icon">
            <a:extLst>
              <a:ext uri="{FF2B5EF4-FFF2-40B4-BE49-F238E27FC236}">
                <a16:creationId xmlns:a16="http://schemas.microsoft.com/office/drawing/2014/main" id="{FDC31165-A29F-4E3F-A010-8EC7922FC4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7988" y="1681163"/>
            <a:ext cx="6397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4" name="Text Box 18">
            <a:extLst>
              <a:ext uri="{FF2B5EF4-FFF2-40B4-BE49-F238E27FC236}">
                <a16:creationId xmlns:a16="http://schemas.microsoft.com/office/drawing/2014/main" id="{CD2CF3BC-D514-45DF-8A8E-198D24E1632A}"/>
              </a:ext>
            </a:extLst>
          </p:cNvPr>
          <p:cNvSpPr txBox="1">
            <a:spLocks noChangeArrowheads="1"/>
          </p:cNvSpPr>
          <p:nvPr/>
        </p:nvSpPr>
        <p:spPr bwMode="auto">
          <a:xfrm>
            <a:off x="514350" y="701675"/>
            <a:ext cx="5835650" cy="4000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p>
        </p:txBody>
      </p:sp>
      <p:sp>
        <p:nvSpPr>
          <p:cNvPr id="34835" name="AutoShape 19">
            <a:extLst>
              <a:ext uri="{FF2B5EF4-FFF2-40B4-BE49-F238E27FC236}">
                <a16:creationId xmlns:a16="http://schemas.microsoft.com/office/drawing/2014/main" id="{2EA38D02-4A94-43EC-9D02-87CD3A800792}"/>
              </a:ext>
            </a:extLst>
          </p:cNvPr>
          <p:cNvSpPr>
            <a:spLocks noChangeArrowheads="1"/>
          </p:cNvSpPr>
          <p:nvPr/>
        </p:nvSpPr>
        <p:spPr bwMode="auto">
          <a:xfrm>
            <a:off x="512763" y="196850"/>
            <a:ext cx="998537"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38932" name="Line 20">
            <a:extLst>
              <a:ext uri="{FF2B5EF4-FFF2-40B4-BE49-F238E27FC236}">
                <a16:creationId xmlns:a16="http://schemas.microsoft.com/office/drawing/2014/main" id="{884E225F-65F2-4E4E-8276-8AA5647DE5A1}"/>
              </a:ext>
            </a:extLst>
          </p:cNvPr>
          <p:cNvSpPr>
            <a:spLocks noChangeShapeType="1"/>
          </p:cNvSpPr>
          <p:nvPr/>
        </p:nvSpPr>
        <p:spPr bwMode="auto">
          <a:xfrm>
            <a:off x="512763" y="655638"/>
            <a:ext cx="1895475" cy="1587"/>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933" name="虚线箭头 46">
            <a:extLst>
              <a:ext uri="{FF2B5EF4-FFF2-40B4-BE49-F238E27FC236}">
                <a16:creationId xmlns:a16="http://schemas.microsoft.com/office/drawing/2014/main" id="{810F7434-55DD-4882-BDB4-D91C8031C04A}"/>
              </a:ext>
            </a:extLst>
          </p:cNvPr>
          <p:cNvSpPr>
            <a:spLocks/>
          </p:cNvSpPr>
          <p:nvPr/>
        </p:nvSpPr>
        <p:spPr bwMode="auto">
          <a:xfrm>
            <a:off x="2824163" y="2047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A8D026E2-8E3C-4F45-AE7F-588C05A5AA47}"/>
              </a:ext>
            </a:extLst>
          </p:cNvPr>
          <p:cNvSpPr txBox="1">
            <a:spLocks noChangeArrowheads="1"/>
          </p:cNvSpPr>
          <p:nvPr/>
        </p:nvSpPr>
        <p:spPr bwMode="auto">
          <a:xfrm>
            <a:off x="363538" y="423863"/>
            <a:ext cx="4483100" cy="58737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service.Here you can enter the relevant text you,for to the participants to explain your product or service.</a:t>
            </a:r>
          </a:p>
          <a:p>
            <a:pPr eaLnBrk="1" hangingPunct="1">
              <a:buFont typeface="Arial" panose="020B0604020202020204" pitchFamily="34" charset="0"/>
              <a:buNone/>
              <a:defRPr/>
            </a:pPr>
            <a:endParaRPr lang="zh-CN" altLang="zh-CN" sz="556">
              <a:solidFill>
                <a:srgbClr val="EAEAEA"/>
              </a:solidFill>
              <a:ea typeface="微软雅黑" panose="020B0503020204020204" pitchFamily="34" charset="-122"/>
            </a:endParaRPr>
          </a:p>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a:t>
            </a:r>
          </a:p>
        </p:txBody>
      </p:sp>
      <p:sp>
        <p:nvSpPr>
          <p:cNvPr id="39939" name="Line 3">
            <a:extLst>
              <a:ext uri="{FF2B5EF4-FFF2-40B4-BE49-F238E27FC236}">
                <a16:creationId xmlns:a16="http://schemas.microsoft.com/office/drawing/2014/main" id="{C415760B-4CD9-4E4C-80D1-9FFF9B6C8350}"/>
              </a:ext>
            </a:extLst>
          </p:cNvPr>
          <p:cNvSpPr>
            <a:spLocks noChangeShapeType="1"/>
          </p:cNvSpPr>
          <p:nvPr/>
        </p:nvSpPr>
        <p:spPr bwMode="auto">
          <a:xfrm>
            <a:off x="490538" y="1458913"/>
            <a:ext cx="2773362"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24" name="AutoShape 4">
            <a:extLst>
              <a:ext uri="{FF2B5EF4-FFF2-40B4-BE49-F238E27FC236}">
                <a16:creationId xmlns:a16="http://schemas.microsoft.com/office/drawing/2014/main" id="{52BBB5FA-AC04-4E41-9A26-FFC893906E3C}"/>
              </a:ext>
            </a:extLst>
          </p:cNvPr>
          <p:cNvSpPr>
            <a:spLocks noChangeArrowheads="1"/>
          </p:cNvSpPr>
          <p:nvPr/>
        </p:nvSpPr>
        <p:spPr bwMode="auto">
          <a:xfrm>
            <a:off x="490385" y="1871569"/>
            <a:ext cx="1391778" cy="1547007"/>
          </a:xfrm>
          <a:prstGeom prst="flowChartProcess">
            <a:avLst/>
          </a:prstGeom>
          <a:blipFill dpi="0" rotWithShape="0">
            <a:blip r:embed="rId3"/>
            <a:srcRect/>
            <a:stretch>
              <a:fillRect r="-77845"/>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30725" name="AutoShape 5">
            <a:extLst>
              <a:ext uri="{FF2B5EF4-FFF2-40B4-BE49-F238E27FC236}">
                <a16:creationId xmlns:a16="http://schemas.microsoft.com/office/drawing/2014/main" id="{5135AE3F-DEC3-4D06-AB52-EF1E9D7CCE54}"/>
              </a:ext>
            </a:extLst>
          </p:cNvPr>
          <p:cNvSpPr>
            <a:spLocks noChangeArrowheads="1"/>
          </p:cNvSpPr>
          <p:nvPr/>
        </p:nvSpPr>
        <p:spPr bwMode="auto">
          <a:xfrm>
            <a:off x="2060325" y="1871569"/>
            <a:ext cx="1390013" cy="1547007"/>
          </a:xfrm>
          <a:prstGeom prst="flowChartProcess">
            <a:avLst/>
          </a:prstGeom>
          <a:blipFill dpi="0" rotWithShape="0">
            <a:blip r:embed="rId3"/>
            <a:srcRect/>
            <a:stretch>
              <a:fillRect r="-78071"/>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30726" name="AutoShape 6">
            <a:extLst>
              <a:ext uri="{FF2B5EF4-FFF2-40B4-BE49-F238E27FC236}">
                <a16:creationId xmlns:a16="http://schemas.microsoft.com/office/drawing/2014/main" id="{8975E091-E90C-41C6-AEF3-531E07D26AD6}"/>
              </a:ext>
            </a:extLst>
          </p:cNvPr>
          <p:cNvSpPr>
            <a:spLocks noChangeArrowheads="1"/>
          </p:cNvSpPr>
          <p:nvPr/>
        </p:nvSpPr>
        <p:spPr bwMode="auto">
          <a:xfrm>
            <a:off x="5254887" y="1871569"/>
            <a:ext cx="1391777" cy="1547007"/>
          </a:xfrm>
          <a:prstGeom prst="flowChartProcess">
            <a:avLst/>
          </a:prstGeom>
          <a:blipFill dpi="0" rotWithShape="0">
            <a:blip r:embed="rId3"/>
            <a:srcRect/>
            <a:stretch>
              <a:fillRect r="-77845"/>
            </a:stretch>
          </a:blipFill>
          <a:ln>
            <a:noFill/>
          </a:ln>
          <a:effectLst/>
        </p:spPr>
        <p:txBody>
          <a:bodyPr anchor="ctr"/>
          <a:lstStyle/>
          <a:p>
            <a:pPr eaLnBrk="1" hangingPunct="1">
              <a:buFont typeface="Arial" panose="020B0604020202020204" pitchFamily="34" charset="0"/>
              <a:buNone/>
              <a:defRPr/>
            </a:pPr>
            <a:endParaRPr lang="zh-CN" altLang="en-US" sz="1000"/>
          </a:p>
        </p:txBody>
      </p:sp>
      <p:sp>
        <p:nvSpPr>
          <p:cNvPr id="39949" name="AutoShape 7">
            <a:extLst>
              <a:ext uri="{FF2B5EF4-FFF2-40B4-BE49-F238E27FC236}">
                <a16:creationId xmlns:a16="http://schemas.microsoft.com/office/drawing/2014/main" id="{74CD6E78-227D-489C-B57C-C5B151C75107}"/>
              </a:ext>
            </a:extLst>
          </p:cNvPr>
          <p:cNvSpPr>
            <a:spLocks noChangeArrowheads="1"/>
          </p:cNvSpPr>
          <p:nvPr/>
        </p:nvSpPr>
        <p:spPr bwMode="auto">
          <a:xfrm>
            <a:off x="3629025" y="1873250"/>
            <a:ext cx="1447800" cy="1549400"/>
          </a:xfrm>
          <a:prstGeom prst="flowChartProcess">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866" name="AutoShape 2">
            <a:extLst>
              <a:ext uri="{FF2B5EF4-FFF2-40B4-BE49-F238E27FC236}">
                <a16:creationId xmlns:a16="http://schemas.microsoft.com/office/drawing/2014/main" id="{97D26AA3-258E-42D3-8014-C4594C12A245}"/>
              </a:ext>
            </a:extLst>
          </p:cNvPr>
          <p:cNvSpPr>
            <a:spLocks noChangeArrowheads="1"/>
          </p:cNvSpPr>
          <p:nvPr/>
        </p:nvSpPr>
        <p:spPr bwMode="auto">
          <a:xfrm>
            <a:off x="247650" y="3016250"/>
            <a:ext cx="998538" cy="234950"/>
          </a:xfrm>
          <a:prstGeom prst="roundRect">
            <a:avLst>
              <a:gd name="adj" fmla="val 16667"/>
            </a:avLst>
          </a:prstGeom>
          <a:solidFill>
            <a:schemeClr val="bg1"/>
          </a:solidFill>
          <a:ln>
            <a:noFill/>
          </a:ln>
          <a:effec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778">
                <a:latin typeface="微软雅黑" panose="020B0503020204020204" pitchFamily="34" charset="-122"/>
                <a:ea typeface="微软雅黑" panose="020B0503020204020204" pitchFamily="34" charset="-122"/>
              </a:rPr>
              <a:t>ADD YOUR TEXT</a:t>
            </a:r>
          </a:p>
        </p:txBody>
      </p:sp>
      <p:sp>
        <p:nvSpPr>
          <p:cNvPr id="36867" name="Text Box 3">
            <a:extLst>
              <a:ext uri="{FF2B5EF4-FFF2-40B4-BE49-F238E27FC236}">
                <a16:creationId xmlns:a16="http://schemas.microsoft.com/office/drawing/2014/main" id="{C042B4E2-2BAA-4D8D-A577-4B3AE72C825E}"/>
              </a:ext>
            </a:extLst>
          </p:cNvPr>
          <p:cNvSpPr txBox="1">
            <a:spLocks noChangeArrowheads="1"/>
          </p:cNvSpPr>
          <p:nvPr/>
        </p:nvSpPr>
        <p:spPr bwMode="auto">
          <a:xfrm>
            <a:off x="247650" y="3333750"/>
            <a:ext cx="2925763" cy="4000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zh-CN" sz="667">
                <a:solidFill>
                  <a:srgbClr val="EAEAEA"/>
                </a:solidFill>
                <a:ea typeface="微软雅黑" panose="020B0503020204020204" pitchFamily="34" charset="-122"/>
              </a:rPr>
              <a:t>Here you can enter the relevant text you,for to the participants to explain your product or service.Here you can enter the relevant text you,for to the participants to explain your product or service.</a:t>
            </a:r>
          </a:p>
        </p:txBody>
      </p:sp>
      <p:sp>
        <p:nvSpPr>
          <p:cNvPr id="40964" name="Text Box 4">
            <a:extLst>
              <a:ext uri="{FF2B5EF4-FFF2-40B4-BE49-F238E27FC236}">
                <a16:creationId xmlns:a16="http://schemas.microsoft.com/office/drawing/2014/main" id="{9DA37E7F-B846-4C37-A92C-2EEBAD73E0CD}"/>
              </a:ext>
            </a:extLst>
          </p:cNvPr>
          <p:cNvSpPr txBox="1">
            <a:spLocks noChangeArrowheads="1"/>
          </p:cNvSpPr>
          <p:nvPr/>
        </p:nvSpPr>
        <p:spPr bwMode="auto">
          <a:xfrm>
            <a:off x="1339850" y="522288"/>
            <a:ext cx="69691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a:solidFill>
                  <a:schemeClr val="bg1"/>
                </a:solidFill>
                <a:latin typeface="微软雅黑" panose="020B0503020204020204" pitchFamily="34" charset="-122"/>
                <a:ea typeface="微软雅黑" panose="020B0503020204020204" pitchFamily="34" charset="-122"/>
              </a:rPr>
              <a:t>项目标题</a:t>
            </a:r>
          </a:p>
        </p:txBody>
      </p:sp>
      <p:sp>
        <p:nvSpPr>
          <p:cNvPr id="36869" name="Text Box 5">
            <a:extLst>
              <a:ext uri="{FF2B5EF4-FFF2-40B4-BE49-F238E27FC236}">
                <a16:creationId xmlns:a16="http://schemas.microsoft.com/office/drawing/2014/main" id="{25272120-F934-44A9-8C8C-72D0EC5EC462}"/>
              </a:ext>
            </a:extLst>
          </p:cNvPr>
          <p:cNvSpPr txBox="1">
            <a:spLocks noChangeArrowheads="1"/>
          </p:cNvSpPr>
          <p:nvPr/>
        </p:nvSpPr>
        <p:spPr bwMode="auto">
          <a:xfrm>
            <a:off x="1296988" y="800100"/>
            <a:ext cx="1736725"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ea typeface="微软雅黑" panose="020B0503020204020204" pitchFamily="34" charset="-122"/>
              </a:rPr>
              <a:t>在这里您可以输入您的相关文本，用于给与会者讲解您的产品或者服务。在这里您可以输入您的相关文本，用于给与会者讲解您的产品或者服务。</a:t>
            </a:r>
          </a:p>
        </p:txBody>
      </p:sp>
      <p:sp>
        <p:nvSpPr>
          <p:cNvPr id="40966" name="Text Box 6">
            <a:extLst>
              <a:ext uri="{FF2B5EF4-FFF2-40B4-BE49-F238E27FC236}">
                <a16:creationId xmlns:a16="http://schemas.microsoft.com/office/drawing/2014/main" id="{669A707D-4A87-4610-A95D-F34E79FB9298}"/>
              </a:ext>
            </a:extLst>
          </p:cNvPr>
          <p:cNvSpPr txBox="1">
            <a:spLocks noChangeArrowheads="1"/>
          </p:cNvSpPr>
          <p:nvPr/>
        </p:nvSpPr>
        <p:spPr bwMode="auto">
          <a:xfrm>
            <a:off x="1339850" y="1460500"/>
            <a:ext cx="696913"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a:solidFill>
                  <a:schemeClr val="bg1"/>
                </a:solidFill>
                <a:latin typeface="微软雅黑" panose="020B0503020204020204" pitchFamily="34" charset="-122"/>
                <a:ea typeface="微软雅黑" panose="020B0503020204020204" pitchFamily="34" charset="-122"/>
              </a:rPr>
              <a:t>项目标题</a:t>
            </a:r>
          </a:p>
        </p:txBody>
      </p:sp>
      <p:sp>
        <p:nvSpPr>
          <p:cNvPr id="36871" name="Text Box 7">
            <a:extLst>
              <a:ext uri="{FF2B5EF4-FFF2-40B4-BE49-F238E27FC236}">
                <a16:creationId xmlns:a16="http://schemas.microsoft.com/office/drawing/2014/main" id="{7EBA8E44-B1EB-43B2-B52D-9F0B5C5C9DF3}"/>
              </a:ext>
            </a:extLst>
          </p:cNvPr>
          <p:cNvSpPr txBox="1">
            <a:spLocks noChangeArrowheads="1"/>
          </p:cNvSpPr>
          <p:nvPr/>
        </p:nvSpPr>
        <p:spPr bwMode="auto">
          <a:xfrm>
            <a:off x="1296988" y="1739900"/>
            <a:ext cx="1736725" cy="501650"/>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ea typeface="微软雅黑" panose="020B0503020204020204" pitchFamily="34" charset="-122"/>
              </a:rPr>
              <a:t>在这里您可以输入您的相关文本，用于给与会者讲解您的产品或者服务。在这里您可以输入您的相关文本，用于给与会者讲解您的产品或者服务。</a:t>
            </a:r>
          </a:p>
        </p:txBody>
      </p:sp>
      <p:sp>
        <p:nvSpPr>
          <p:cNvPr id="40968" name="Text Box 8">
            <a:extLst>
              <a:ext uri="{FF2B5EF4-FFF2-40B4-BE49-F238E27FC236}">
                <a16:creationId xmlns:a16="http://schemas.microsoft.com/office/drawing/2014/main" id="{06BF0642-8E48-471B-A86C-9EE7C0A25967}"/>
              </a:ext>
            </a:extLst>
          </p:cNvPr>
          <p:cNvSpPr txBox="1">
            <a:spLocks noChangeArrowheads="1"/>
          </p:cNvSpPr>
          <p:nvPr/>
        </p:nvSpPr>
        <p:spPr bwMode="auto">
          <a:xfrm>
            <a:off x="4830763" y="1450975"/>
            <a:ext cx="6985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a:solidFill>
                  <a:schemeClr val="bg1"/>
                </a:solidFill>
                <a:latin typeface="微软雅黑" panose="020B0503020204020204" pitchFamily="34" charset="-122"/>
                <a:ea typeface="微软雅黑" panose="020B0503020204020204" pitchFamily="34" charset="-122"/>
              </a:rPr>
              <a:t>项目标题</a:t>
            </a:r>
          </a:p>
        </p:txBody>
      </p:sp>
      <p:sp>
        <p:nvSpPr>
          <p:cNvPr id="36873" name="Text Box 9">
            <a:extLst>
              <a:ext uri="{FF2B5EF4-FFF2-40B4-BE49-F238E27FC236}">
                <a16:creationId xmlns:a16="http://schemas.microsoft.com/office/drawing/2014/main" id="{69D8B94C-7DF9-4821-B94C-351569ED8335}"/>
              </a:ext>
            </a:extLst>
          </p:cNvPr>
          <p:cNvSpPr txBox="1">
            <a:spLocks noChangeArrowheads="1"/>
          </p:cNvSpPr>
          <p:nvPr/>
        </p:nvSpPr>
        <p:spPr bwMode="auto">
          <a:xfrm>
            <a:off x="4787900" y="1730375"/>
            <a:ext cx="1736725"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ea typeface="微软雅黑" panose="020B0503020204020204" pitchFamily="34" charset="-122"/>
              </a:rPr>
              <a:t>在这里您可以输入您的相关文本，用于给与会者讲解您的产品或者服务。在这里您可以输入您的相关文本，用于给与会者讲解您的产品或者服务。</a:t>
            </a:r>
          </a:p>
        </p:txBody>
      </p:sp>
      <p:sp>
        <p:nvSpPr>
          <p:cNvPr id="40970" name="Text Box 10">
            <a:extLst>
              <a:ext uri="{FF2B5EF4-FFF2-40B4-BE49-F238E27FC236}">
                <a16:creationId xmlns:a16="http://schemas.microsoft.com/office/drawing/2014/main" id="{EC920E00-7156-422B-BA9F-63C7A5662094}"/>
              </a:ext>
            </a:extLst>
          </p:cNvPr>
          <p:cNvSpPr txBox="1">
            <a:spLocks noChangeArrowheads="1"/>
          </p:cNvSpPr>
          <p:nvPr/>
        </p:nvSpPr>
        <p:spPr bwMode="auto">
          <a:xfrm>
            <a:off x="4830763" y="503238"/>
            <a:ext cx="69850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a:solidFill>
                  <a:schemeClr val="bg1"/>
                </a:solidFill>
                <a:latin typeface="微软雅黑" panose="020B0503020204020204" pitchFamily="34" charset="-122"/>
                <a:ea typeface="微软雅黑" panose="020B0503020204020204" pitchFamily="34" charset="-122"/>
              </a:rPr>
              <a:t>项目标题</a:t>
            </a:r>
          </a:p>
        </p:txBody>
      </p:sp>
      <p:sp>
        <p:nvSpPr>
          <p:cNvPr id="36875" name="Text Box 11">
            <a:extLst>
              <a:ext uri="{FF2B5EF4-FFF2-40B4-BE49-F238E27FC236}">
                <a16:creationId xmlns:a16="http://schemas.microsoft.com/office/drawing/2014/main" id="{12CC01F5-FFF5-4190-8CF4-EEC7A9A7E80E}"/>
              </a:ext>
            </a:extLst>
          </p:cNvPr>
          <p:cNvSpPr txBox="1">
            <a:spLocks noChangeArrowheads="1"/>
          </p:cNvSpPr>
          <p:nvPr/>
        </p:nvSpPr>
        <p:spPr bwMode="auto">
          <a:xfrm>
            <a:off x="4787900" y="781050"/>
            <a:ext cx="1736725" cy="503238"/>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667">
                <a:solidFill>
                  <a:schemeClr val="bg1"/>
                </a:solidFill>
                <a:ea typeface="微软雅黑" panose="020B0503020204020204" pitchFamily="34" charset="-122"/>
              </a:rPr>
              <a:t>在这里您可以输入您的相关文本，用于给与会者讲解您的产品或者服务。在这里您可以输入您的相关文本，用于给与会者讲解您的产品或者服务。</a:t>
            </a:r>
          </a:p>
        </p:txBody>
      </p:sp>
      <p:sp>
        <p:nvSpPr>
          <p:cNvPr id="40972" name="圈箭头1 267">
            <a:extLst>
              <a:ext uri="{FF2B5EF4-FFF2-40B4-BE49-F238E27FC236}">
                <a16:creationId xmlns:a16="http://schemas.microsoft.com/office/drawing/2014/main" id="{142542AD-3D90-448C-B5EB-80A8D4F76DAE}"/>
              </a:ext>
            </a:extLst>
          </p:cNvPr>
          <p:cNvSpPr>
            <a:spLocks/>
          </p:cNvSpPr>
          <p:nvPr/>
        </p:nvSpPr>
        <p:spPr bwMode="auto">
          <a:xfrm>
            <a:off x="4598988" y="1481138"/>
            <a:ext cx="198437" cy="200025"/>
          </a:xfrm>
          <a:custGeom>
            <a:avLst/>
            <a:gdLst>
              <a:gd name="T0" fmla="*/ 20 w 585904"/>
              <a:gd name="T1" fmla="*/ 17 h 585904"/>
              <a:gd name="T2" fmla="*/ 41 w 585904"/>
              <a:gd name="T3" fmla="*/ 39 h 585904"/>
              <a:gd name="T4" fmla="*/ 20 w 585904"/>
              <a:gd name="T5" fmla="*/ 60 h 585904"/>
              <a:gd name="T6" fmla="*/ 41 w 585904"/>
              <a:gd name="T7" fmla="*/ 60 h 585904"/>
              <a:gd name="T8" fmla="*/ 62 w 585904"/>
              <a:gd name="T9" fmla="*/ 39 h 585904"/>
              <a:gd name="T10" fmla="*/ 41 w 585904"/>
              <a:gd name="T11" fmla="*/ 17 h 585904"/>
              <a:gd name="T12" fmla="*/ 20 w 585904"/>
              <a:gd name="T13" fmla="*/ 17 h 585904"/>
              <a:gd name="T14" fmla="*/ 38 w 585904"/>
              <a:gd name="T15" fmla="*/ 0 h 585904"/>
              <a:gd name="T16" fmla="*/ 75 w 585904"/>
              <a:gd name="T17" fmla="*/ 39 h 585904"/>
              <a:gd name="T18" fmla="*/ 38 w 585904"/>
              <a:gd name="T19" fmla="*/ 78 h 585904"/>
              <a:gd name="T20" fmla="*/ 0 w 585904"/>
              <a:gd name="T21" fmla="*/ 39 h 585904"/>
              <a:gd name="T22" fmla="*/ 38 w 585904"/>
              <a:gd name="T23" fmla="*/ 0 h 5859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5904" h="585904">
                <a:moveTo>
                  <a:pt x="158628" y="130053"/>
                </a:moveTo>
                <a:lnTo>
                  <a:pt x="321527" y="292952"/>
                </a:lnTo>
                <a:lnTo>
                  <a:pt x="158628" y="455850"/>
                </a:lnTo>
                <a:lnTo>
                  <a:pt x="321527" y="455850"/>
                </a:lnTo>
                <a:lnTo>
                  <a:pt x="484425" y="292952"/>
                </a:lnTo>
                <a:lnTo>
                  <a:pt x="321527" y="130053"/>
                </a:lnTo>
                <a:lnTo>
                  <a:pt x="158628" y="130053"/>
                </a:ln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3" name="圈箭头1 267">
            <a:extLst>
              <a:ext uri="{FF2B5EF4-FFF2-40B4-BE49-F238E27FC236}">
                <a16:creationId xmlns:a16="http://schemas.microsoft.com/office/drawing/2014/main" id="{1080EF47-1066-49CB-B93B-A67D835BFE56}"/>
              </a:ext>
            </a:extLst>
          </p:cNvPr>
          <p:cNvSpPr>
            <a:spLocks/>
          </p:cNvSpPr>
          <p:nvPr/>
        </p:nvSpPr>
        <p:spPr bwMode="auto">
          <a:xfrm>
            <a:off x="4598988" y="542925"/>
            <a:ext cx="198437" cy="200025"/>
          </a:xfrm>
          <a:custGeom>
            <a:avLst/>
            <a:gdLst>
              <a:gd name="T0" fmla="*/ 20 w 585904"/>
              <a:gd name="T1" fmla="*/ 17 h 585904"/>
              <a:gd name="T2" fmla="*/ 41 w 585904"/>
              <a:gd name="T3" fmla="*/ 39 h 585904"/>
              <a:gd name="T4" fmla="*/ 20 w 585904"/>
              <a:gd name="T5" fmla="*/ 60 h 585904"/>
              <a:gd name="T6" fmla="*/ 41 w 585904"/>
              <a:gd name="T7" fmla="*/ 60 h 585904"/>
              <a:gd name="T8" fmla="*/ 62 w 585904"/>
              <a:gd name="T9" fmla="*/ 39 h 585904"/>
              <a:gd name="T10" fmla="*/ 41 w 585904"/>
              <a:gd name="T11" fmla="*/ 17 h 585904"/>
              <a:gd name="T12" fmla="*/ 20 w 585904"/>
              <a:gd name="T13" fmla="*/ 17 h 585904"/>
              <a:gd name="T14" fmla="*/ 38 w 585904"/>
              <a:gd name="T15" fmla="*/ 0 h 585904"/>
              <a:gd name="T16" fmla="*/ 75 w 585904"/>
              <a:gd name="T17" fmla="*/ 39 h 585904"/>
              <a:gd name="T18" fmla="*/ 38 w 585904"/>
              <a:gd name="T19" fmla="*/ 78 h 585904"/>
              <a:gd name="T20" fmla="*/ 0 w 585904"/>
              <a:gd name="T21" fmla="*/ 39 h 585904"/>
              <a:gd name="T22" fmla="*/ 38 w 585904"/>
              <a:gd name="T23" fmla="*/ 0 h 5859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5904" h="585904">
                <a:moveTo>
                  <a:pt x="158628" y="130053"/>
                </a:moveTo>
                <a:lnTo>
                  <a:pt x="321527" y="292952"/>
                </a:lnTo>
                <a:lnTo>
                  <a:pt x="158628" y="455850"/>
                </a:lnTo>
                <a:lnTo>
                  <a:pt x="321527" y="455850"/>
                </a:lnTo>
                <a:lnTo>
                  <a:pt x="484425" y="292952"/>
                </a:lnTo>
                <a:lnTo>
                  <a:pt x="321527" y="130053"/>
                </a:lnTo>
                <a:lnTo>
                  <a:pt x="158628" y="130053"/>
                </a:ln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4" name="圈箭头1 267">
            <a:extLst>
              <a:ext uri="{FF2B5EF4-FFF2-40B4-BE49-F238E27FC236}">
                <a16:creationId xmlns:a16="http://schemas.microsoft.com/office/drawing/2014/main" id="{CAC8B3F6-FBCC-4B56-9E5D-1AAD52BAD338}"/>
              </a:ext>
            </a:extLst>
          </p:cNvPr>
          <p:cNvSpPr>
            <a:spLocks/>
          </p:cNvSpPr>
          <p:nvPr/>
        </p:nvSpPr>
        <p:spPr bwMode="auto">
          <a:xfrm>
            <a:off x="1157288" y="542925"/>
            <a:ext cx="198437" cy="200025"/>
          </a:xfrm>
          <a:custGeom>
            <a:avLst/>
            <a:gdLst>
              <a:gd name="T0" fmla="*/ 20 w 585904"/>
              <a:gd name="T1" fmla="*/ 17 h 585904"/>
              <a:gd name="T2" fmla="*/ 41 w 585904"/>
              <a:gd name="T3" fmla="*/ 39 h 585904"/>
              <a:gd name="T4" fmla="*/ 20 w 585904"/>
              <a:gd name="T5" fmla="*/ 60 h 585904"/>
              <a:gd name="T6" fmla="*/ 41 w 585904"/>
              <a:gd name="T7" fmla="*/ 60 h 585904"/>
              <a:gd name="T8" fmla="*/ 62 w 585904"/>
              <a:gd name="T9" fmla="*/ 39 h 585904"/>
              <a:gd name="T10" fmla="*/ 41 w 585904"/>
              <a:gd name="T11" fmla="*/ 17 h 585904"/>
              <a:gd name="T12" fmla="*/ 20 w 585904"/>
              <a:gd name="T13" fmla="*/ 17 h 585904"/>
              <a:gd name="T14" fmla="*/ 38 w 585904"/>
              <a:gd name="T15" fmla="*/ 0 h 585904"/>
              <a:gd name="T16" fmla="*/ 75 w 585904"/>
              <a:gd name="T17" fmla="*/ 39 h 585904"/>
              <a:gd name="T18" fmla="*/ 38 w 585904"/>
              <a:gd name="T19" fmla="*/ 78 h 585904"/>
              <a:gd name="T20" fmla="*/ 0 w 585904"/>
              <a:gd name="T21" fmla="*/ 39 h 585904"/>
              <a:gd name="T22" fmla="*/ 38 w 585904"/>
              <a:gd name="T23" fmla="*/ 0 h 5859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5904" h="585904">
                <a:moveTo>
                  <a:pt x="158628" y="130053"/>
                </a:moveTo>
                <a:lnTo>
                  <a:pt x="321527" y="292952"/>
                </a:lnTo>
                <a:lnTo>
                  <a:pt x="158628" y="455850"/>
                </a:lnTo>
                <a:lnTo>
                  <a:pt x="321527" y="455850"/>
                </a:lnTo>
                <a:lnTo>
                  <a:pt x="484425" y="292952"/>
                </a:lnTo>
                <a:lnTo>
                  <a:pt x="321527" y="130053"/>
                </a:lnTo>
                <a:lnTo>
                  <a:pt x="158628" y="130053"/>
                </a:ln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5" name="圈箭头1 267">
            <a:extLst>
              <a:ext uri="{FF2B5EF4-FFF2-40B4-BE49-F238E27FC236}">
                <a16:creationId xmlns:a16="http://schemas.microsoft.com/office/drawing/2014/main" id="{BE048792-62A3-40A5-9977-3534829B69D9}"/>
              </a:ext>
            </a:extLst>
          </p:cNvPr>
          <p:cNvSpPr>
            <a:spLocks/>
          </p:cNvSpPr>
          <p:nvPr/>
        </p:nvSpPr>
        <p:spPr bwMode="auto">
          <a:xfrm>
            <a:off x="1187450" y="1481138"/>
            <a:ext cx="198438" cy="200025"/>
          </a:xfrm>
          <a:custGeom>
            <a:avLst/>
            <a:gdLst>
              <a:gd name="T0" fmla="*/ 20 w 585904"/>
              <a:gd name="T1" fmla="*/ 17 h 585904"/>
              <a:gd name="T2" fmla="*/ 41 w 585904"/>
              <a:gd name="T3" fmla="*/ 39 h 585904"/>
              <a:gd name="T4" fmla="*/ 20 w 585904"/>
              <a:gd name="T5" fmla="*/ 60 h 585904"/>
              <a:gd name="T6" fmla="*/ 41 w 585904"/>
              <a:gd name="T7" fmla="*/ 60 h 585904"/>
              <a:gd name="T8" fmla="*/ 62 w 585904"/>
              <a:gd name="T9" fmla="*/ 39 h 585904"/>
              <a:gd name="T10" fmla="*/ 41 w 585904"/>
              <a:gd name="T11" fmla="*/ 17 h 585904"/>
              <a:gd name="T12" fmla="*/ 20 w 585904"/>
              <a:gd name="T13" fmla="*/ 17 h 585904"/>
              <a:gd name="T14" fmla="*/ 38 w 585904"/>
              <a:gd name="T15" fmla="*/ 0 h 585904"/>
              <a:gd name="T16" fmla="*/ 75 w 585904"/>
              <a:gd name="T17" fmla="*/ 39 h 585904"/>
              <a:gd name="T18" fmla="*/ 38 w 585904"/>
              <a:gd name="T19" fmla="*/ 78 h 585904"/>
              <a:gd name="T20" fmla="*/ 0 w 585904"/>
              <a:gd name="T21" fmla="*/ 39 h 585904"/>
              <a:gd name="T22" fmla="*/ 38 w 585904"/>
              <a:gd name="T23" fmla="*/ 0 h 5859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5904" h="585904">
                <a:moveTo>
                  <a:pt x="158628" y="130053"/>
                </a:moveTo>
                <a:lnTo>
                  <a:pt x="321527" y="292952"/>
                </a:lnTo>
                <a:lnTo>
                  <a:pt x="158628" y="455850"/>
                </a:lnTo>
                <a:lnTo>
                  <a:pt x="321527" y="455850"/>
                </a:lnTo>
                <a:lnTo>
                  <a:pt x="484425" y="292952"/>
                </a:lnTo>
                <a:lnTo>
                  <a:pt x="321527" y="130053"/>
                </a:lnTo>
                <a:lnTo>
                  <a:pt x="158628" y="130053"/>
                </a:ln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6" name="虚线箭头 46">
            <a:extLst>
              <a:ext uri="{FF2B5EF4-FFF2-40B4-BE49-F238E27FC236}">
                <a16:creationId xmlns:a16="http://schemas.microsoft.com/office/drawing/2014/main" id="{2383B2AB-642B-4F1E-860E-E225DAE027C6}"/>
              </a:ext>
            </a:extLst>
          </p:cNvPr>
          <p:cNvSpPr>
            <a:spLocks/>
          </p:cNvSpPr>
          <p:nvPr/>
        </p:nvSpPr>
        <p:spPr bwMode="auto">
          <a:xfrm>
            <a:off x="757238" y="900113"/>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7" name="虚线箭头 46">
            <a:extLst>
              <a:ext uri="{FF2B5EF4-FFF2-40B4-BE49-F238E27FC236}">
                <a16:creationId xmlns:a16="http://schemas.microsoft.com/office/drawing/2014/main" id="{AE041514-AC87-4948-8486-9DE08CFF6365}"/>
              </a:ext>
            </a:extLst>
          </p:cNvPr>
          <p:cNvSpPr>
            <a:spLocks/>
          </p:cNvSpPr>
          <p:nvPr/>
        </p:nvSpPr>
        <p:spPr bwMode="auto">
          <a:xfrm>
            <a:off x="4198938" y="900113"/>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8" name="虚线箭头 46">
            <a:extLst>
              <a:ext uri="{FF2B5EF4-FFF2-40B4-BE49-F238E27FC236}">
                <a16:creationId xmlns:a16="http://schemas.microsoft.com/office/drawing/2014/main" id="{B97F467E-9261-42D2-8F39-1B53045F2748}"/>
              </a:ext>
            </a:extLst>
          </p:cNvPr>
          <p:cNvSpPr>
            <a:spLocks/>
          </p:cNvSpPr>
          <p:nvPr/>
        </p:nvSpPr>
        <p:spPr bwMode="auto">
          <a:xfrm>
            <a:off x="4198938" y="19319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9" name="虚线箭头 46">
            <a:extLst>
              <a:ext uri="{FF2B5EF4-FFF2-40B4-BE49-F238E27FC236}">
                <a16:creationId xmlns:a16="http://schemas.microsoft.com/office/drawing/2014/main" id="{A44225E4-470F-458F-9BD7-47B1B98620E4}"/>
              </a:ext>
            </a:extLst>
          </p:cNvPr>
          <p:cNvSpPr>
            <a:spLocks/>
          </p:cNvSpPr>
          <p:nvPr/>
        </p:nvSpPr>
        <p:spPr bwMode="auto">
          <a:xfrm>
            <a:off x="757238" y="19319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6146" name="图片 15">
            <a:extLst>
              <a:ext uri="{FF2B5EF4-FFF2-40B4-BE49-F238E27FC236}">
                <a16:creationId xmlns:a16="http://schemas.microsoft.com/office/drawing/2014/main" id="{1EA0F678-9923-4AF0-8916-963191F62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368300"/>
            <a:ext cx="4151312" cy="300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TextBox 16">
            <a:extLst>
              <a:ext uri="{FF2B5EF4-FFF2-40B4-BE49-F238E27FC236}">
                <a16:creationId xmlns:a16="http://schemas.microsoft.com/office/drawing/2014/main" id="{CB53E146-EA31-4E03-98C0-C5CEA3BBB473}"/>
              </a:ext>
            </a:extLst>
          </p:cNvPr>
          <p:cNvSpPr>
            <a:spLocks noChangeArrowheads="1"/>
          </p:cNvSpPr>
          <p:nvPr/>
        </p:nvSpPr>
        <p:spPr bwMode="auto">
          <a:xfrm>
            <a:off x="1754901" y="1647824"/>
            <a:ext cx="927100" cy="549275"/>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defRPr/>
            </a:pPr>
            <a:r>
              <a:rPr lang="zh-CN" altLang="en-US" sz="1200" b="1" i="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城堡模型及其光照</a:t>
            </a:r>
          </a:p>
        </p:txBody>
      </p:sp>
      <p:sp>
        <p:nvSpPr>
          <p:cNvPr id="9221" name="TextBox 18">
            <a:extLst>
              <a:ext uri="{FF2B5EF4-FFF2-40B4-BE49-F238E27FC236}">
                <a16:creationId xmlns:a16="http://schemas.microsoft.com/office/drawing/2014/main" id="{2F66C625-C7C0-459D-ACFD-4E66C5FD758B}"/>
              </a:ext>
            </a:extLst>
          </p:cNvPr>
          <p:cNvSpPr>
            <a:spLocks noChangeArrowheads="1"/>
          </p:cNvSpPr>
          <p:nvPr/>
        </p:nvSpPr>
        <p:spPr bwMode="auto">
          <a:xfrm>
            <a:off x="4540250" y="1767681"/>
            <a:ext cx="927100" cy="309562"/>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defRPr/>
            </a:pPr>
            <a:r>
              <a:rPr lang="zh-CN" altLang="en-US" sz="1200" b="1" i="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烟花拖尾</a:t>
            </a:r>
          </a:p>
        </p:txBody>
      </p:sp>
      <p:sp>
        <p:nvSpPr>
          <p:cNvPr id="6149" name="TextBox 20">
            <a:extLst>
              <a:ext uri="{FF2B5EF4-FFF2-40B4-BE49-F238E27FC236}">
                <a16:creationId xmlns:a16="http://schemas.microsoft.com/office/drawing/2014/main" id="{D89743FE-C5C2-4D3A-A76A-72CD53699443}"/>
              </a:ext>
            </a:extLst>
          </p:cNvPr>
          <p:cNvSpPr>
            <a:spLocks noChangeArrowheads="1"/>
          </p:cNvSpPr>
          <p:nvPr/>
        </p:nvSpPr>
        <p:spPr bwMode="auto">
          <a:xfrm>
            <a:off x="2525713" y="2387276"/>
            <a:ext cx="928687"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200" b="1" i="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引擎速度可控</a:t>
            </a:r>
          </a:p>
        </p:txBody>
      </p:sp>
      <p:sp>
        <p:nvSpPr>
          <p:cNvPr id="6150" name="TextBox 21">
            <a:extLst>
              <a:ext uri="{FF2B5EF4-FFF2-40B4-BE49-F238E27FC236}">
                <a16:creationId xmlns:a16="http://schemas.microsoft.com/office/drawing/2014/main" id="{D9F985D8-5DB8-4E1E-8194-0F6E528828C6}"/>
              </a:ext>
            </a:extLst>
          </p:cNvPr>
          <p:cNvSpPr>
            <a:spLocks noChangeArrowheads="1"/>
          </p:cNvSpPr>
          <p:nvPr/>
        </p:nvSpPr>
        <p:spPr bwMode="auto">
          <a:xfrm>
            <a:off x="3186113" y="1738313"/>
            <a:ext cx="11064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i="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辉光渲染</a:t>
            </a:r>
          </a:p>
        </p:txBody>
      </p:sp>
      <p:sp>
        <p:nvSpPr>
          <p:cNvPr id="6151" name="TextBox 22">
            <a:extLst>
              <a:ext uri="{FF2B5EF4-FFF2-40B4-BE49-F238E27FC236}">
                <a16:creationId xmlns:a16="http://schemas.microsoft.com/office/drawing/2014/main" id="{DD19DD42-6376-4BD8-A521-90BB32FCAD64}"/>
              </a:ext>
            </a:extLst>
          </p:cNvPr>
          <p:cNvSpPr>
            <a:spLocks noChangeArrowheads="1"/>
          </p:cNvSpPr>
          <p:nvPr/>
        </p:nvSpPr>
        <p:spPr bwMode="auto">
          <a:xfrm>
            <a:off x="3352800" y="631825"/>
            <a:ext cx="7731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000" b="1" i="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按键发射不同烟花</a:t>
            </a:r>
          </a:p>
        </p:txBody>
      </p:sp>
      <p:sp>
        <p:nvSpPr>
          <p:cNvPr id="6152" name="TextBox 24">
            <a:extLst>
              <a:ext uri="{FF2B5EF4-FFF2-40B4-BE49-F238E27FC236}">
                <a16:creationId xmlns:a16="http://schemas.microsoft.com/office/drawing/2014/main" id="{47E33330-6737-4152-BCD3-55CAE0B641FC}"/>
              </a:ext>
            </a:extLst>
          </p:cNvPr>
          <p:cNvSpPr>
            <a:spLocks noChangeArrowheads="1"/>
          </p:cNvSpPr>
          <p:nvPr/>
        </p:nvSpPr>
        <p:spPr bwMode="auto">
          <a:xfrm>
            <a:off x="3948113" y="1212850"/>
            <a:ext cx="7731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100" b="1" i="1">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烟花颜色</a:t>
            </a:r>
          </a:p>
        </p:txBody>
      </p:sp>
      <p:sp>
        <p:nvSpPr>
          <p:cNvPr id="6154" name="虚线箭头 46">
            <a:extLst>
              <a:ext uri="{FF2B5EF4-FFF2-40B4-BE49-F238E27FC236}">
                <a16:creationId xmlns:a16="http://schemas.microsoft.com/office/drawing/2014/main" id="{324DBB2C-7E6D-42ED-9F1F-68096D93C132}"/>
              </a:ext>
            </a:extLst>
          </p:cNvPr>
          <p:cNvSpPr>
            <a:spLocks/>
          </p:cNvSpPr>
          <p:nvPr/>
        </p:nvSpPr>
        <p:spPr bwMode="auto">
          <a:xfrm>
            <a:off x="827088" y="534988"/>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55" name="TextBox 25">
            <a:extLst>
              <a:ext uri="{FF2B5EF4-FFF2-40B4-BE49-F238E27FC236}">
                <a16:creationId xmlns:a16="http://schemas.microsoft.com/office/drawing/2014/main" id="{FEB58A2E-C5A0-42FD-9993-EAE909A4B0D6}"/>
              </a:ext>
            </a:extLst>
          </p:cNvPr>
          <p:cNvSpPr>
            <a:spLocks noChangeArrowheads="1"/>
          </p:cNvSpPr>
          <p:nvPr/>
        </p:nvSpPr>
        <p:spPr bwMode="auto">
          <a:xfrm>
            <a:off x="166688" y="219075"/>
            <a:ext cx="8604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200" b="1">
                <a:solidFill>
                  <a:srgbClr val="F2F2F2"/>
                </a:solidFill>
                <a:latin typeface="微软雅黑" panose="020B0503020204020204" pitchFamily="34" charset="-122"/>
                <a:ea typeface="微软雅黑" panose="020B0503020204020204" pitchFamily="34" charset="-122"/>
                <a:sym typeface="微软雅黑" panose="020B0503020204020204" pitchFamily="34" charset="-122"/>
              </a:rPr>
              <a:t>额外功能</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3010" name="前进箭头 342">
            <a:extLst>
              <a:ext uri="{FF2B5EF4-FFF2-40B4-BE49-F238E27FC236}">
                <a16:creationId xmlns:a16="http://schemas.microsoft.com/office/drawing/2014/main" id="{5C48FF4B-C341-4350-AB9E-3986F3D5506A}"/>
              </a:ext>
            </a:extLst>
          </p:cNvPr>
          <p:cNvSpPr>
            <a:spLocks/>
          </p:cNvSpPr>
          <p:nvPr/>
        </p:nvSpPr>
        <p:spPr bwMode="auto">
          <a:xfrm rot="-2820000">
            <a:off x="392906" y="-80169"/>
            <a:ext cx="493713" cy="612775"/>
          </a:xfrm>
          <a:custGeom>
            <a:avLst/>
            <a:gdLst>
              <a:gd name="T0" fmla="*/ 0 w 792088"/>
              <a:gd name="T1" fmla="*/ 0 h 918822"/>
              <a:gd name="T2" fmla="*/ 13175 w 792088"/>
              <a:gd name="T3" fmla="*/ 13047 h 918822"/>
              <a:gd name="T4" fmla="*/ 0 w 792088"/>
              <a:gd name="T5" fmla="*/ 26094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011" name="前进箭头 342">
            <a:extLst>
              <a:ext uri="{FF2B5EF4-FFF2-40B4-BE49-F238E27FC236}">
                <a16:creationId xmlns:a16="http://schemas.microsoft.com/office/drawing/2014/main" id="{1F01B5E5-CC92-4BCF-BDD4-8F77988E5AFD}"/>
              </a:ext>
            </a:extLst>
          </p:cNvPr>
          <p:cNvSpPr>
            <a:spLocks/>
          </p:cNvSpPr>
          <p:nvPr/>
        </p:nvSpPr>
        <p:spPr bwMode="auto">
          <a:xfrm rot="2460000">
            <a:off x="882650" y="1284288"/>
            <a:ext cx="2084388" cy="2589212"/>
          </a:xfrm>
          <a:custGeom>
            <a:avLst/>
            <a:gdLst>
              <a:gd name="T0" fmla="*/ 0 w 792088"/>
              <a:gd name="T1" fmla="*/ 0 h 918822"/>
              <a:gd name="T2" fmla="*/ 1329241928 w 792088"/>
              <a:gd name="T3" fmla="*/ 1332167555 h 918822"/>
              <a:gd name="T4" fmla="*/ 0 w 792088"/>
              <a:gd name="T5" fmla="*/ 214748364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916" name="Text Box 4">
            <a:extLst>
              <a:ext uri="{FF2B5EF4-FFF2-40B4-BE49-F238E27FC236}">
                <a16:creationId xmlns:a16="http://schemas.microsoft.com/office/drawing/2014/main" id="{3BAF3173-F2CA-4FB1-A6BF-0D092C087627}"/>
              </a:ext>
            </a:extLst>
          </p:cNvPr>
          <p:cNvSpPr txBox="1">
            <a:spLocks noChangeArrowheads="1"/>
          </p:cNvSpPr>
          <p:nvPr/>
        </p:nvSpPr>
        <p:spPr bwMode="auto">
          <a:xfrm>
            <a:off x="2781300" y="1679575"/>
            <a:ext cx="1420813" cy="433388"/>
          </a:xfrm>
          <a:prstGeom prst="rect">
            <a:avLst/>
          </a:prstGeom>
          <a:noFill/>
          <a:ln>
            <a:noFill/>
          </a:ln>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222" b="1">
                <a:solidFill>
                  <a:schemeClr val="bg1"/>
                </a:solidFill>
                <a:latin typeface="微软雅黑" panose="020B0503020204020204" pitchFamily="34" charset="-122"/>
                <a:ea typeface="微软雅黑" panose="020B0503020204020204" pitchFamily="34" charset="-122"/>
              </a:rPr>
              <a:t>THANKS</a:t>
            </a:r>
            <a:endParaRPr lang="zh-CN" altLang="en-US" sz="2000"/>
          </a:p>
        </p:txBody>
      </p:sp>
      <p:sp>
        <p:nvSpPr>
          <p:cNvPr id="43013" name="Text Box 5">
            <a:extLst>
              <a:ext uri="{FF2B5EF4-FFF2-40B4-BE49-F238E27FC236}">
                <a16:creationId xmlns:a16="http://schemas.microsoft.com/office/drawing/2014/main" id="{1190839F-0E27-4DC7-B026-BCB763B98F23}"/>
              </a:ext>
            </a:extLst>
          </p:cNvPr>
          <p:cNvSpPr txBox="1">
            <a:spLocks noChangeArrowheads="1"/>
          </p:cNvSpPr>
          <p:nvPr/>
        </p:nvSpPr>
        <p:spPr bwMode="auto">
          <a:xfrm>
            <a:off x="215900" y="-28575"/>
            <a:ext cx="554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000">
                <a:solidFill>
                  <a:schemeClr val="bg1"/>
                </a:solidFill>
              </a:rPr>
              <a:t>LOGO</a:t>
            </a:r>
          </a:p>
        </p:txBody>
      </p:sp>
      <p:sp>
        <p:nvSpPr>
          <p:cNvPr id="43014" name="Text Box 6">
            <a:extLst>
              <a:ext uri="{FF2B5EF4-FFF2-40B4-BE49-F238E27FC236}">
                <a16:creationId xmlns:a16="http://schemas.microsoft.com/office/drawing/2014/main" id="{FC8729CF-64D3-4AD8-A746-393123495BD1}"/>
              </a:ext>
            </a:extLst>
          </p:cNvPr>
          <p:cNvSpPr txBox="1">
            <a:spLocks noChangeArrowheads="1"/>
          </p:cNvSpPr>
          <p:nvPr/>
        </p:nvSpPr>
        <p:spPr bwMode="auto">
          <a:xfrm>
            <a:off x="5775325" y="-28575"/>
            <a:ext cx="1147763"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000">
                <a:solidFill>
                  <a:schemeClr val="bg1"/>
                </a:solidFill>
              </a:rPr>
              <a:t>add your website</a:t>
            </a:r>
            <a:endParaRPr lang="zh-CN" altLang="en-US" sz="2000"/>
          </a:p>
        </p:txBody>
      </p:sp>
      <p:sp>
        <p:nvSpPr>
          <p:cNvPr id="43015" name="Line 7">
            <a:extLst>
              <a:ext uri="{FF2B5EF4-FFF2-40B4-BE49-F238E27FC236}">
                <a16:creationId xmlns:a16="http://schemas.microsoft.com/office/drawing/2014/main" id="{065E2451-B247-4929-BFF3-53CE3224EDA6}"/>
              </a:ext>
            </a:extLst>
          </p:cNvPr>
          <p:cNvSpPr>
            <a:spLocks noChangeShapeType="1"/>
          </p:cNvSpPr>
          <p:nvPr/>
        </p:nvSpPr>
        <p:spPr bwMode="auto">
          <a:xfrm>
            <a:off x="2663825" y="2112963"/>
            <a:ext cx="165735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016" name="虚线箭头 46">
            <a:extLst>
              <a:ext uri="{FF2B5EF4-FFF2-40B4-BE49-F238E27FC236}">
                <a16:creationId xmlns:a16="http://schemas.microsoft.com/office/drawing/2014/main" id="{8254C99D-375F-473D-9C1C-14A418FD8EE9}"/>
              </a:ext>
            </a:extLst>
          </p:cNvPr>
          <p:cNvSpPr>
            <a:spLocks/>
          </p:cNvSpPr>
          <p:nvPr/>
        </p:nvSpPr>
        <p:spPr bwMode="auto">
          <a:xfrm>
            <a:off x="3290888" y="2357438"/>
            <a:ext cx="401637" cy="222250"/>
          </a:xfrm>
          <a:custGeom>
            <a:avLst/>
            <a:gdLst>
              <a:gd name="T0" fmla="*/ 1227 w 839382"/>
              <a:gd name="T1" fmla="*/ 760 h 466836"/>
              <a:gd name="T2" fmla="*/ 1085 w 839382"/>
              <a:gd name="T3" fmla="*/ 898 h 466836"/>
              <a:gd name="T4" fmla="*/ 1085 w 839382"/>
              <a:gd name="T5" fmla="*/ 570 h 466836"/>
              <a:gd name="T6" fmla="*/ 1227 w 839382"/>
              <a:gd name="T7" fmla="*/ 708 h 466836"/>
              <a:gd name="T8" fmla="*/ 1085 w 839382"/>
              <a:gd name="T9" fmla="*/ 570 h 466836"/>
              <a:gd name="T10" fmla="*/ 1444 w 839382"/>
              <a:gd name="T11" fmla="*/ 562 h 466836"/>
              <a:gd name="T12" fmla="*/ 1301 w 839382"/>
              <a:gd name="T13" fmla="*/ 700 h 466836"/>
              <a:gd name="T14" fmla="*/ 1518 w 839382"/>
              <a:gd name="T15" fmla="*/ 380 h 466836"/>
              <a:gd name="T16" fmla="*/ 1661 w 839382"/>
              <a:gd name="T17" fmla="*/ 518 h 466836"/>
              <a:gd name="T18" fmla="*/ 1518 w 839382"/>
              <a:gd name="T19" fmla="*/ 380 h 466836"/>
              <a:gd name="T20" fmla="*/ 1227 w 839382"/>
              <a:gd name="T21" fmla="*/ 380 h 466836"/>
              <a:gd name="T22" fmla="*/ 1085 w 839382"/>
              <a:gd name="T23" fmla="*/ 518 h 466836"/>
              <a:gd name="T24" fmla="*/ 868 w 839382"/>
              <a:gd name="T25" fmla="*/ 380 h 466836"/>
              <a:gd name="T26" fmla="*/ 1010 w 839382"/>
              <a:gd name="T27" fmla="*/ 518 h 466836"/>
              <a:gd name="T28" fmla="*/ 868 w 839382"/>
              <a:gd name="T29" fmla="*/ 380 h 466836"/>
              <a:gd name="T30" fmla="*/ 793 w 839382"/>
              <a:gd name="T31" fmla="*/ 380 h 466836"/>
              <a:gd name="T32" fmla="*/ 651 w 839382"/>
              <a:gd name="T33" fmla="*/ 518 h 466836"/>
              <a:gd name="T34" fmla="*/ 434 w 839382"/>
              <a:gd name="T35" fmla="*/ 380 h 466836"/>
              <a:gd name="T36" fmla="*/ 576 w 839382"/>
              <a:gd name="T37" fmla="*/ 518 h 466836"/>
              <a:gd name="T38" fmla="*/ 434 w 839382"/>
              <a:gd name="T39" fmla="*/ 380 h 466836"/>
              <a:gd name="T40" fmla="*/ 359 w 839382"/>
              <a:gd name="T41" fmla="*/ 380 h 466836"/>
              <a:gd name="T42" fmla="*/ 217 w 839382"/>
              <a:gd name="T43" fmla="*/ 518 h 466836"/>
              <a:gd name="T44" fmla="*/ 0 w 839382"/>
              <a:gd name="T45" fmla="*/ 380 h 466836"/>
              <a:gd name="T46" fmla="*/ 143 w 839382"/>
              <a:gd name="T47" fmla="*/ 518 h 466836"/>
              <a:gd name="T48" fmla="*/ 0 w 839382"/>
              <a:gd name="T49" fmla="*/ 380 h 466836"/>
              <a:gd name="T50" fmla="*/ 1444 w 839382"/>
              <a:gd name="T51" fmla="*/ 372 h 466836"/>
              <a:gd name="T52" fmla="*/ 1301 w 839382"/>
              <a:gd name="T53" fmla="*/ 510 h 466836"/>
              <a:gd name="T54" fmla="*/ 1085 w 839382"/>
              <a:gd name="T55" fmla="*/ 190 h 466836"/>
              <a:gd name="T56" fmla="*/ 1227 w 839382"/>
              <a:gd name="T57" fmla="*/ 328 h 466836"/>
              <a:gd name="T58" fmla="*/ 1085 w 839382"/>
              <a:gd name="T59" fmla="*/ 190 h 466836"/>
              <a:gd name="T60" fmla="*/ 1444 w 839382"/>
              <a:gd name="T61" fmla="*/ 182 h 466836"/>
              <a:gd name="T62" fmla="*/ 1301 w 839382"/>
              <a:gd name="T63" fmla="*/ 320 h 466836"/>
              <a:gd name="T64" fmla="*/ 1085 w 839382"/>
              <a:gd name="T65" fmla="*/ 0 h 466836"/>
              <a:gd name="T66" fmla="*/ 1227 w 839382"/>
              <a:gd name="T67" fmla="*/ 139 h 466836"/>
              <a:gd name="T68" fmla="*/ 1085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017" name="前进箭头 342">
            <a:extLst>
              <a:ext uri="{FF2B5EF4-FFF2-40B4-BE49-F238E27FC236}">
                <a16:creationId xmlns:a16="http://schemas.microsoft.com/office/drawing/2014/main" id="{7376FD14-3E82-4B2B-9146-FCCF688F45B4}"/>
              </a:ext>
            </a:extLst>
          </p:cNvPr>
          <p:cNvSpPr>
            <a:spLocks/>
          </p:cNvSpPr>
          <p:nvPr/>
        </p:nvSpPr>
        <p:spPr bwMode="auto">
          <a:xfrm rot="-420000">
            <a:off x="4702175" y="925513"/>
            <a:ext cx="790575" cy="957262"/>
          </a:xfrm>
          <a:custGeom>
            <a:avLst/>
            <a:gdLst>
              <a:gd name="T0" fmla="*/ 0 w 792088"/>
              <a:gd name="T1" fmla="*/ 0 h 918822"/>
              <a:gd name="T2" fmla="*/ 567680 w 792088"/>
              <a:gd name="T3" fmla="*/ 462492 h 918822"/>
              <a:gd name="T4" fmla="*/ 0 w 792088"/>
              <a:gd name="T5" fmla="*/ 92498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018" name="前进箭头 342">
            <a:extLst>
              <a:ext uri="{FF2B5EF4-FFF2-40B4-BE49-F238E27FC236}">
                <a16:creationId xmlns:a16="http://schemas.microsoft.com/office/drawing/2014/main" id="{181CAAAA-BF84-48DA-83E3-90B640618078}"/>
              </a:ext>
            </a:extLst>
          </p:cNvPr>
          <p:cNvSpPr>
            <a:spLocks/>
          </p:cNvSpPr>
          <p:nvPr/>
        </p:nvSpPr>
        <p:spPr bwMode="auto">
          <a:xfrm rot="5880000">
            <a:off x="5003006" y="2680495"/>
            <a:ext cx="790575" cy="957262"/>
          </a:xfrm>
          <a:custGeom>
            <a:avLst/>
            <a:gdLst>
              <a:gd name="T0" fmla="*/ 0 w 792088"/>
              <a:gd name="T1" fmla="*/ 0 h 918822"/>
              <a:gd name="T2" fmla="*/ 567680 w 792088"/>
              <a:gd name="T3" fmla="*/ 465914 h 918822"/>
              <a:gd name="T4" fmla="*/ 0 w 792088"/>
              <a:gd name="T5" fmla="*/ 931830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4" name="前进箭头 342">
            <a:extLst>
              <a:ext uri="{FF2B5EF4-FFF2-40B4-BE49-F238E27FC236}">
                <a16:creationId xmlns:a16="http://schemas.microsoft.com/office/drawing/2014/main" id="{E9702151-DC45-4D14-B00E-809579473747}"/>
              </a:ext>
            </a:extLst>
          </p:cNvPr>
          <p:cNvSpPr>
            <a:spLocks/>
          </p:cNvSpPr>
          <p:nvPr/>
        </p:nvSpPr>
        <p:spPr bwMode="auto">
          <a:xfrm rot="-2820000">
            <a:off x="392906" y="-80169"/>
            <a:ext cx="493713" cy="612775"/>
          </a:xfrm>
          <a:custGeom>
            <a:avLst/>
            <a:gdLst>
              <a:gd name="T0" fmla="*/ 0 w 792088"/>
              <a:gd name="T1" fmla="*/ 0 h 918822"/>
              <a:gd name="T2" fmla="*/ 13175 w 792088"/>
              <a:gd name="T3" fmla="*/ 13047 h 918822"/>
              <a:gd name="T4" fmla="*/ 0 w 792088"/>
              <a:gd name="T5" fmla="*/ 26094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5" name="前进箭头 342">
            <a:extLst>
              <a:ext uri="{FF2B5EF4-FFF2-40B4-BE49-F238E27FC236}">
                <a16:creationId xmlns:a16="http://schemas.microsoft.com/office/drawing/2014/main" id="{4284B337-C524-4B33-A596-4692A0EFC05F}"/>
              </a:ext>
            </a:extLst>
          </p:cNvPr>
          <p:cNvSpPr>
            <a:spLocks/>
          </p:cNvSpPr>
          <p:nvPr/>
        </p:nvSpPr>
        <p:spPr bwMode="auto">
          <a:xfrm rot="2460000">
            <a:off x="882650" y="1284288"/>
            <a:ext cx="2084388" cy="2589212"/>
          </a:xfrm>
          <a:custGeom>
            <a:avLst/>
            <a:gdLst>
              <a:gd name="T0" fmla="*/ 0 w 792088"/>
              <a:gd name="T1" fmla="*/ 0 h 918822"/>
              <a:gd name="T2" fmla="*/ 1329241928 w 792088"/>
              <a:gd name="T3" fmla="*/ 1332167555 h 918822"/>
              <a:gd name="T4" fmla="*/ 0 w 792088"/>
              <a:gd name="T5" fmla="*/ 214748364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48" name="Text Box 4">
            <a:extLst>
              <a:ext uri="{FF2B5EF4-FFF2-40B4-BE49-F238E27FC236}">
                <a16:creationId xmlns:a16="http://schemas.microsoft.com/office/drawing/2014/main" id="{70708CB0-2A6E-437E-B6EC-CFE228AD9E9D}"/>
              </a:ext>
            </a:extLst>
          </p:cNvPr>
          <p:cNvSpPr txBox="1">
            <a:spLocks noChangeArrowheads="1"/>
          </p:cNvSpPr>
          <p:nvPr/>
        </p:nvSpPr>
        <p:spPr bwMode="auto">
          <a:xfrm>
            <a:off x="2555875" y="1679575"/>
            <a:ext cx="1871663" cy="434975"/>
          </a:xfrm>
          <a:prstGeom prst="rect">
            <a:avLst/>
          </a:prstGeom>
          <a:noFill/>
          <a:ln>
            <a:noFill/>
          </a:ln>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222" b="1" dirty="0">
                <a:solidFill>
                  <a:schemeClr val="bg1"/>
                </a:solidFill>
                <a:latin typeface="微软雅黑" panose="020B0503020204020204" pitchFamily="34" charset="-122"/>
                <a:ea typeface="微软雅黑" panose="020B0503020204020204" pitchFamily="34" charset="-122"/>
              </a:rPr>
              <a:t>天空盒</a:t>
            </a:r>
            <a:r>
              <a:rPr lang="en-US" altLang="zh-CN" sz="2222" b="1" dirty="0">
                <a:solidFill>
                  <a:schemeClr val="bg1"/>
                </a:solidFill>
                <a:latin typeface="微软雅黑" panose="020B0503020204020204" pitchFamily="34" charset="-122"/>
                <a:ea typeface="微软雅黑" panose="020B0503020204020204" pitchFamily="34" charset="-122"/>
              </a:rPr>
              <a:t>&amp;</a:t>
            </a:r>
            <a:r>
              <a:rPr lang="zh-CN" altLang="en-US" sz="2222" b="1" dirty="0">
                <a:solidFill>
                  <a:schemeClr val="bg1"/>
                </a:solidFill>
                <a:latin typeface="微软雅黑" panose="020B0503020204020204" pitchFamily="34" charset="-122"/>
                <a:ea typeface="微软雅黑" panose="020B0503020204020204" pitchFamily="34" charset="-122"/>
              </a:rPr>
              <a:t>城堡</a:t>
            </a:r>
          </a:p>
        </p:txBody>
      </p:sp>
      <p:sp>
        <p:nvSpPr>
          <p:cNvPr id="8197" name="Line 7">
            <a:extLst>
              <a:ext uri="{FF2B5EF4-FFF2-40B4-BE49-F238E27FC236}">
                <a16:creationId xmlns:a16="http://schemas.microsoft.com/office/drawing/2014/main" id="{50B73C95-99C0-46A9-809E-8C5268BEB183}"/>
              </a:ext>
            </a:extLst>
          </p:cNvPr>
          <p:cNvSpPr>
            <a:spLocks noChangeShapeType="1"/>
          </p:cNvSpPr>
          <p:nvPr/>
        </p:nvSpPr>
        <p:spPr bwMode="auto">
          <a:xfrm>
            <a:off x="2663825" y="2112963"/>
            <a:ext cx="165735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8" name="虚线箭头 46">
            <a:extLst>
              <a:ext uri="{FF2B5EF4-FFF2-40B4-BE49-F238E27FC236}">
                <a16:creationId xmlns:a16="http://schemas.microsoft.com/office/drawing/2014/main" id="{CFFBAFBC-77D2-4C91-8C40-35F73250B4BA}"/>
              </a:ext>
            </a:extLst>
          </p:cNvPr>
          <p:cNvSpPr>
            <a:spLocks/>
          </p:cNvSpPr>
          <p:nvPr/>
        </p:nvSpPr>
        <p:spPr bwMode="auto">
          <a:xfrm>
            <a:off x="3290888" y="2357438"/>
            <a:ext cx="401637" cy="222250"/>
          </a:xfrm>
          <a:custGeom>
            <a:avLst/>
            <a:gdLst>
              <a:gd name="T0" fmla="*/ 1227 w 839382"/>
              <a:gd name="T1" fmla="*/ 760 h 466836"/>
              <a:gd name="T2" fmla="*/ 1085 w 839382"/>
              <a:gd name="T3" fmla="*/ 898 h 466836"/>
              <a:gd name="T4" fmla="*/ 1085 w 839382"/>
              <a:gd name="T5" fmla="*/ 570 h 466836"/>
              <a:gd name="T6" fmla="*/ 1227 w 839382"/>
              <a:gd name="T7" fmla="*/ 708 h 466836"/>
              <a:gd name="T8" fmla="*/ 1085 w 839382"/>
              <a:gd name="T9" fmla="*/ 570 h 466836"/>
              <a:gd name="T10" fmla="*/ 1444 w 839382"/>
              <a:gd name="T11" fmla="*/ 562 h 466836"/>
              <a:gd name="T12" fmla="*/ 1301 w 839382"/>
              <a:gd name="T13" fmla="*/ 700 h 466836"/>
              <a:gd name="T14" fmla="*/ 1518 w 839382"/>
              <a:gd name="T15" fmla="*/ 380 h 466836"/>
              <a:gd name="T16" fmla="*/ 1661 w 839382"/>
              <a:gd name="T17" fmla="*/ 518 h 466836"/>
              <a:gd name="T18" fmla="*/ 1518 w 839382"/>
              <a:gd name="T19" fmla="*/ 380 h 466836"/>
              <a:gd name="T20" fmla="*/ 1227 w 839382"/>
              <a:gd name="T21" fmla="*/ 380 h 466836"/>
              <a:gd name="T22" fmla="*/ 1085 w 839382"/>
              <a:gd name="T23" fmla="*/ 518 h 466836"/>
              <a:gd name="T24" fmla="*/ 868 w 839382"/>
              <a:gd name="T25" fmla="*/ 380 h 466836"/>
              <a:gd name="T26" fmla="*/ 1010 w 839382"/>
              <a:gd name="T27" fmla="*/ 518 h 466836"/>
              <a:gd name="T28" fmla="*/ 868 w 839382"/>
              <a:gd name="T29" fmla="*/ 380 h 466836"/>
              <a:gd name="T30" fmla="*/ 793 w 839382"/>
              <a:gd name="T31" fmla="*/ 380 h 466836"/>
              <a:gd name="T32" fmla="*/ 651 w 839382"/>
              <a:gd name="T33" fmla="*/ 518 h 466836"/>
              <a:gd name="T34" fmla="*/ 434 w 839382"/>
              <a:gd name="T35" fmla="*/ 380 h 466836"/>
              <a:gd name="T36" fmla="*/ 576 w 839382"/>
              <a:gd name="T37" fmla="*/ 518 h 466836"/>
              <a:gd name="T38" fmla="*/ 434 w 839382"/>
              <a:gd name="T39" fmla="*/ 380 h 466836"/>
              <a:gd name="T40" fmla="*/ 359 w 839382"/>
              <a:gd name="T41" fmla="*/ 380 h 466836"/>
              <a:gd name="T42" fmla="*/ 217 w 839382"/>
              <a:gd name="T43" fmla="*/ 518 h 466836"/>
              <a:gd name="T44" fmla="*/ 0 w 839382"/>
              <a:gd name="T45" fmla="*/ 380 h 466836"/>
              <a:gd name="T46" fmla="*/ 143 w 839382"/>
              <a:gd name="T47" fmla="*/ 518 h 466836"/>
              <a:gd name="T48" fmla="*/ 0 w 839382"/>
              <a:gd name="T49" fmla="*/ 380 h 466836"/>
              <a:gd name="T50" fmla="*/ 1444 w 839382"/>
              <a:gd name="T51" fmla="*/ 372 h 466836"/>
              <a:gd name="T52" fmla="*/ 1301 w 839382"/>
              <a:gd name="T53" fmla="*/ 510 h 466836"/>
              <a:gd name="T54" fmla="*/ 1085 w 839382"/>
              <a:gd name="T55" fmla="*/ 190 h 466836"/>
              <a:gd name="T56" fmla="*/ 1227 w 839382"/>
              <a:gd name="T57" fmla="*/ 328 h 466836"/>
              <a:gd name="T58" fmla="*/ 1085 w 839382"/>
              <a:gd name="T59" fmla="*/ 190 h 466836"/>
              <a:gd name="T60" fmla="*/ 1444 w 839382"/>
              <a:gd name="T61" fmla="*/ 182 h 466836"/>
              <a:gd name="T62" fmla="*/ 1301 w 839382"/>
              <a:gd name="T63" fmla="*/ 320 h 466836"/>
              <a:gd name="T64" fmla="*/ 1085 w 839382"/>
              <a:gd name="T65" fmla="*/ 0 h 466836"/>
              <a:gd name="T66" fmla="*/ 1227 w 839382"/>
              <a:gd name="T67" fmla="*/ 139 h 466836"/>
              <a:gd name="T68" fmla="*/ 1085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9" name="前进箭头 342">
            <a:extLst>
              <a:ext uri="{FF2B5EF4-FFF2-40B4-BE49-F238E27FC236}">
                <a16:creationId xmlns:a16="http://schemas.microsoft.com/office/drawing/2014/main" id="{AD8CE3B9-EAC6-4CF6-A10F-DAC000C97BCA}"/>
              </a:ext>
            </a:extLst>
          </p:cNvPr>
          <p:cNvSpPr>
            <a:spLocks/>
          </p:cNvSpPr>
          <p:nvPr/>
        </p:nvSpPr>
        <p:spPr bwMode="auto">
          <a:xfrm rot="-420000">
            <a:off x="4702175" y="925513"/>
            <a:ext cx="790575" cy="957262"/>
          </a:xfrm>
          <a:custGeom>
            <a:avLst/>
            <a:gdLst>
              <a:gd name="T0" fmla="*/ 0 w 792088"/>
              <a:gd name="T1" fmla="*/ 0 h 918822"/>
              <a:gd name="T2" fmla="*/ 567680 w 792088"/>
              <a:gd name="T3" fmla="*/ 462492 h 918822"/>
              <a:gd name="T4" fmla="*/ 0 w 792088"/>
              <a:gd name="T5" fmla="*/ 92498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0" name="前进箭头 342">
            <a:extLst>
              <a:ext uri="{FF2B5EF4-FFF2-40B4-BE49-F238E27FC236}">
                <a16:creationId xmlns:a16="http://schemas.microsoft.com/office/drawing/2014/main" id="{D4C7DB56-21DA-4AEB-A220-0806BF2D85F5}"/>
              </a:ext>
            </a:extLst>
          </p:cNvPr>
          <p:cNvSpPr>
            <a:spLocks/>
          </p:cNvSpPr>
          <p:nvPr/>
        </p:nvSpPr>
        <p:spPr bwMode="auto">
          <a:xfrm rot="5880000">
            <a:off x="5003006" y="2680495"/>
            <a:ext cx="790575" cy="957262"/>
          </a:xfrm>
          <a:custGeom>
            <a:avLst/>
            <a:gdLst>
              <a:gd name="T0" fmla="*/ 0 w 792088"/>
              <a:gd name="T1" fmla="*/ 0 h 918822"/>
              <a:gd name="T2" fmla="*/ 567680 w 792088"/>
              <a:gd name="T3" fmla="*/ 465914 h 918822"/>
              <a:gd name="T4" fmla="*/ 0 w 792088"/>
              <a:gd name="T5" fmla="*/ 931830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前进箭头 342">
            <a:extLst>
              <a:ext uri="{FF2B5EF4-FFF2-40B4-BE49-F238E27FC236}">
                <a16:creationId xmlns:a16="http://schemas.microsoft.com/office/drawing/2014/main" id="{1588755F-FC85-4C3B-BA6D-A85D16C74D77}"/>
              </a:ext>
            </a:extLst>
          </p:cNvPr>
          <p:cNvSpPr>
            <a:spLocks/>
          </p:cNvSpPr>
          <p:nvPr/>
        </p:nvSpPr>
        <p:spPr bwMode="auto">
          <a:xfrm rot="-2820000">
            <a:off x="392906" y="-80169"/>
            <a:ext cx="493713" cy="612775"/>
          </a:xfrm>
          <a:custGeom>
            <a:avLst/>
            <a:gdLst>
              <a:gd name="T0" fmla="*/ 0 w 792088"/>
              <a:gd name="T1" fmla="*/ 0 h 918822"/>
              <a:gd name="T2" fmla="*/ 13175 w 792088"/>
              <a:gd name="T3" fmla="*/ 13047 h 918822"/>
              <a:gd name="T4" fmla="*/ 0 w 792088"/>
              <a:gd name="T5" fmla="*/ 26094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19" name="前进箭头 342">
            <a:extLst>
              <a:ext uri="{FF2B5EF4-FFF2-40B4-BE49-F238E27FC236}">
                <a16:creationId xmlns:a16="http://schemas.microsoft.com/office/drawing/2014/main" id="{82EDE9A6-B95F-4AC3-B338-AF8B25438E81}"/>
              </a:ext>
            </a:extLst>
          </p:cNvPr>
          <p:cNvSpPr>
            <a:spLocks/>
          </p:cNvSpPr>
          <p:nvPr/>
        </p:nvSpPr>
        <p:spPr bwMode="auto">
          <a:xfrm rot="2460000">
            <a:off x="882650" y="1284288"/>
            <a:ext cx="2084388" cy="2589212"/>
          </a:xfrm>
          <a:custGeom>
            <a:avLst/>
            <a:gdLst>
              <a:gd name="T0" fmla="*/ 0 w 792088"/>
              <a:gd name="T1" fmla="*/ 0 h 918822"/>
              <a:gd name="T2" fmla="*/ 1329241928 w 792088"/>
              <a:gd name="T3" fmla="*/ 1332167555 h 918822"/>
              <a:gd name="T4" fmla="*/ 0 w 792088"/>
              <a:gd name="T5" fmla="*/ 214748364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16" name="Text Box 4">
            <a:extLst>
              <a:ext uri="{FF2B5EF4-FFF2-40B4-BE49-F238E27FC236}">
                <a16:creationId xmlns:a16="http://schemas.microsoft.com/office/drawing/2014/main" id="{6DDE7607-88D0-4058-A0DA-25078303EAE4}"/>
              </a:ext>
            </a:extLst>
          </p:cNvPr>
          <p:cNvSpPr txBox="1">
            <a:spLocks noChangeArrowheads="1"/>
          </p:cNvSpPr>
          <p:nvPr/>
        </p:nvSpPr>
        <p:spPr bwMode="auto">
          <a:xfrm>
            <a:off x="2828925" y="1679575"/>
            <a:ext cx="1325563" cy="434975"/>
          </a:xfrm>
          <a:prstGeom prst="rect">
            <a:avLst/>
          </a:prstGeom>
          <a:noFill/>
          <a:ln>
            <a:noFill/>
          </a:ln>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222" b="1" dirty="0">
                <a:solidFill>
                  <a:schemeClr val="bg1"/>
                </a:solidFill>
                <a:latin typeface="微软雅黑" panose="020B0503020204020204" pitchFamily="34" charset="-122"/>
                <a:ea typeface="微软雅黑" panose="020B0503020204020204" pitchFamily="34" charset="-122"/>
              </a:rPr>
              <a:t>烟花系统</a:t>
            </a:r>
            <a:endParaRPr lang="zh-CN" altLang="en-US" sz="2000" dirty="0"/>
          </a:p>
        </p:txBody>
      </p:sp>
      <p:sp>
        <p:nvSpPr>
          <p:cNvPr id="9221" name="Line 7">
            <a:extLst>
              <a:ext uri="{FF2B5EF4-FFF2-40B4-BE49-F238E27FC236}">
                <a16:creationId xmlns:a16="http://schemas.microsoft.com/office/drawing/2014/main" id="{F60CE404-8507-4E55-9331-60679B0BE383}"/>
              </a:ext>
            </a:extLst>
          </p:cNvPr>
          <p:cNvSpPr>
            <a:spLocks noChangeShapeType="1"/>
          </p:cNvSpPr>
          <p:nvPr/>
        </p:nvSpPr>
        <p:spPr bwMode="auto">
          <a:xfrm>
            <a:off x="2663825" y="2112963"/>
            <a:ext cx="165735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22" name="虚线箭头 46">
            <a:extLst>
              <a:ext uri="{FF2B5EF4-FFF2-40B4-BE49-F238E27FC236}">
                <a16:creationId xmlns:a16="http://schemas.microsoft.com/office/drawing/2014/main" id="{7C1404A6-E511-48C4-9901-E98DF8CA8071}"/>
              </a:ext>
            </a:extLst>
          </p:cNvPr>
          <p:cNvSpPr>
            <a:spLocks/>
          </p:cNvSpPr>
          <p:nvPr/>
        </p:nvSpPr>
        <p:spPr bwMode="auto">
          <a:xfrm>
            <a:off x="3290888" y="2357438"/>
            <a:ext cx="401637" cy="222250"/>
          </a:xfrm>
          <a:custGeom>
            <a:avLst/>
            <a:gdLst>
              <a:gd name="T0" fmla="*/ 1227 w 839382"/>
              <a:gd name="T1" fmla="*/ 760 h 466836"/>
              <a:gd name="T2" fmla="*/ 1085 w 839382"/>
              <a:gd name="T3" fmla="*/ 898 h 466836"/>
              <a:gd name="T4" fmla="*/ 1085 w 839382"/>
              <a:gd name="T5" fmla="*/ 570 h 466836"/>
              <a:gd name="T6" fmla="*/ 1227 w 839382"/>
              <a:gd name="T7" fmla="*/ 708 h 466836"/>
              <a:gd name="T8" fmla="*/ 1085 w 839382"/>
              <a:gd name="T9" fmla="*/ 570 h 466836"/>
              <a:gd name="T10" fmla="*/ 1444 w 839382"/>
              <a:gd name="T11" fmla="*/ 562 h 466836"/>
              <a:gd name="T12" fmla="*/ 1301 w 839382"/>
              <a:gd name="T13" fmla="*/ 700 h 466836"/>
              <a:gd name="T14" fmla="*/ 1518 w 839382"/>
              <a:gd name="T15" fmla="*/ 380 h 466836"/>
              <a:gd name="T16" fmla="*/ 1661 w 839382"/>
              <a:gd name="T17" fmla="*/ 518 h 466836"/>
              <a:gd name="T18" fmla="*/ 1518 w 839382"/>
              <a:gd name="T19" fmla="*/ 380 h 466836"/>
              <a:gd name="T20" fmla="*/ 1227 w 839382"/>
              <a:gd name="T21" fmla="*/ 380 h 466836"/>
              <a:gd name="T22" fmla="*/ 1085 w 839382"/>
              <a:gd name="T23" fmla="*/ 518 h 466836"/>
              <a:gd name="T24" fmla="*/ 868 w 839382"/>
              <a:gd name="T25" fmla="*/ 380 h 466836"/>
              <a:gd name="T26" fmla="*/ 1010 w 839382"/>
              <a:gd name="T27" fmla="*/ 518 h 466836"/>
              <a:gd name="T28" fmla="*/ 868 w 839382"/>
              <a:gd name="T29" fmla="*/ 380 h 466836"/>
              <a:gd name="T30" fmla="*/ 793 w 839382"/>
              <a:gd name="T31" fmla="*/ 380 h 466836"/>
              <a:gd name="T32" fmla="*/ 651 w 839382"/>
              <a:gd name="T33" fmla="*/ 518 h 466836"/>
              <a:gd name="T34" fmla="*/ 434 w 839382"/>
              <a:gd name="T35" fmla="*/ 380 h 466836"/>
              <a:gd name="T36" fmla="*/ 576 w 839382"/>
              <a:gd name="T37" fmla="*/ 518 h 466836"/>
              <a:gd name="T38" fmla="*/ 434 w 839382"/>
              <a:gd name="T39" fmla="*/ 380 h 466836"/>
              <a:gd name="T40" fmla="*/ 359 w 839382"/>
              <a:gd name="T41" fmla="*/ 380 h 466836"/>
              <a:gd name="T42" fmla="*/ 217 w 839382"/>
              <a:gd name="T43" fmla="*/ 518 h 466836"/>
              <a:gd name="T44" fmla="*/ 0 w 839382"/>
              <a:gd name="T45" fmla="*/ 380 h 466836"/>
              <a:gd name="T46" fmla="*/ 143 w 839382"/>
              <a:gd name="T47" fmla="*/ 518 h 466836"/>
              <a:gd name="T48" fmla="*/ 0 w 839382"/>
              <a:gd name="T49" fmla="*/ 380 h 466836"/>
              <a:gd name="T50" fmla="*/ 1444 w 839382"/>
              <a:gd name="T51" fmla="*/ 372 h 466836"/>
              <a:gd name="T52" fmla="*/ 1301 w 839382"/>
              <a:gd name="T53" fmla="*/ 510 h 466836"/>
              <a:gd name="T54" fmla="*/ 1085 w 839382"/>
              <a:gd name="T55" fmla="*/ 190 h 466836"/>
              <a:gd name="T56" fmla="*/ 1227 w 839382"/>
              <a:gd name="T57" fmla="*/ 328 h 466836"/>
              <a:gd name="T58" fmla="*/ 1085 w 839382"/>
              <a:gd name="T59" fmla="*/ 190 h 466836"/>
              <a:gd name="T60" fmla="*/ 1444 w 839382"/>
              <a:gd name="T61" fmla="*/ 182 h 466836"/>
              <a:gd name="T62" fmla="*/ 1301 w 839382"/>
              <a:gd name="T63" fmla="*/ 320 h 466836"/>
              <a:gd name="T64" fmla="*/ 1085 w 839382"/>
              <a:gd name="T65" fmla="*/ 0 h 466836"/>
              <a:gd name="T66" fmla="*/ 1227 w 839382"/>
              <a:gd name="T67" fmla="*/ 139 h 466836"/>
              <a:gd name="T68" fmla="*/ 1085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23" name="前进箭头 342">
            <a:extLst>
              <a:ext uri="{FF2B5EF4-FFF2-40B4-BE49-F238E27FC236}">
                <a16:creationId xmlns:a16="http://schemas.microsoft.com/office/drawing/2014/main" id="{67817AB0-34A3-432F-9AB3-77E7E390D4E7}"/>
              </a:ext>
            </a:extLst>
          </p:cNvPr>
          <p:cNvSpPr>
            <a:spLocks/>
          </p:cNvSpPr>
          <p:nvPr/>
        </p:nvSpPr>
        <p:spPr bwMode="auto">
          <a:xfrm rot="-420000">
            <a:off x="4702175" y="925513"/>
            <a:ext cx="790575" cy="957262"/>
          </a:xfrm>
          <a:custGeom>
            <a:avLst/>
            <a:gdLst>
              <a:gd name="T0" fmla="*/ 0 w 792088"/>
              <a:gd name="T1" fmla="*/ 0 h 918822"/>
              <a:gd name="T2" fmla="*/ 567680 w 792088"/>
              <a:gd name="T3" fmla="*/ 462492 h 918822"/>
              <a:gd name="T4" fmla="*/ 0 w 792088"/>
              <a:gd name="T5" fmla="*/ 92498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24" name="前进箭头 342">
            <a:extLst>
              <a:ext uri="{FF2B5EF4-FFF2-40B4-BE49-F238E27FC236}">
                <a16:creationId xmlns:a16="http://schemas.microsoft.com/office/drawing/2014/main" id="{2A3A8AFB-AA8F-427E-A340-4B5AA5670BF6}"/>
              </a:ext>
            </a:extLst>
          </p:cNvPr>
          <p:cNvSpPr>
            <a:spLocks/>
          </p:cNvSpPr>
          <p:nvPr/>
        </p:nvSpPr>
        <p:spPr bwMode="auto">
          <a:xfrm rot="5880000">
            <a:off x="5003006" y="2680495"/>
            <a:ext cx="790575" cy="957262"/>
          </a:xfrm>
          <a:custGeom>
            <a:avLst/>
            <a:gdLst>
              <a:gd name="T0" fmla="*/ 0 w 792088"/>
              <a:gd name="T1" fmla="*/ 0 h 918822"/>
              <a:gd name="T2" fmla="*/ 567680 w 792088"/>
              <a:gd name="T3" fmla="*/ 465914 h 918822"/>
              <a:gd name="T4" fmla="*/ 0 w 792088"/>
              <a:gd name="T5" fmla="*/ 931830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6" name="前进箭头 342">
            <a:extLst>
              <a:ext uri="{FF2B5EF4-FFF2-40B4-BE49-F238E27FC236}">
                <a16:creationId xmlns:a16="http://schemas.microsoft.com/office/drawing/2014/main" id="{550B163C-FFA9-4B82-800A-6E4F04A64D64}"/>
              </a:ext>
            </a:extLst>
          </p:cNvPr>
          <p:cNvSpPr>
            <a:spLocks/>
          </p:cNvSpPr>
          <p:nvPr/>
        </p:nvSpPr>
        <p:spPr bwMode="auto">
          <a:xfrm rot="-2820000">
            <a:off x="392906" y="-80169"/>
            <a:ext cx="493713" cy="612775"/>
          </a:xfrm>
          <a:custGeom>
            <a:avLst/>
            <a:gdLst>
              <a:gd name="T0" fmla="*/ 0 w 792088"/>
              <a:gd name="T1" fmla="*/ 0 h 918822"/>
              <a:gd name="T2" fmla="*/ 13175 w 792088"/>
              <a:gd name="T3" fmla="*/ 13047 h 918822"/>
              <a:gd name="T4" fmla="*/ 0 w 792088"/>
              <a:gd name="T5" fmla="*/ 26094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67" name="前进箭头 342">
            <a:extLst>
              <a:ext uri="{FF2B5EF4-FFF2-40B4-BE49-F238E27FC236}">
                <a16:creationId xmlns:a16="http://schemas.microsoft.com/office/drawing/2014/main" id="{92BA87B0-ED4A-4BC7-BE65-55CB7CFF5C9C}"/>
              </a:ext>
            </a:extLst>
          </p:cNvPr>
          <p:cNvSpPr>
            <a:spLocks/>
          </p:cNvSpPr>
          <p:nvPr/>
        </p:nvSpPr>
        <p:spPr bwMode="auto">
          <a:xfrm rot="2460000">
            <a:off x="882650" y="1284288"/>
            <a:ext cx="2084388" cy="2589212"/>
          </a:xfrm>
          <a:custGeom>
            <a:avLst/>
            <a:gdLst>
              <a:gd name="T0" fmla="*/ 0 w 792088"/>
              <a:gd name="T1" fmla="*/ 0 h 918822"/>
              <a:gd name="T2" fmla="*/ 1329241928 w 792088"/>
              <a:gd name="T3" fmla="*/ 1332167555 h 918822"/>
              <a:gd name="T4" fmla="*/ 0 w 792088"/>
              <a:gd name="T5" fmla="*/ 214748364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484" name="Text Box 4">
            <a:extLst>
              <a:ext uri="{FF2B5EF4-FFF2-40B4-BE49-F238E27FC236}">
                <a16:creationId xmlns:a16="http://schemas.microsoft.com/office/drawing/2014/main" id="{D31C9A76-9160-4E0A-9266-815C472644D7}"/>
              </a:ext>
            </a:extLst>
          </p:cNvPr>
          <p:cNvSpPr txBox="1">
            <a:spLocks noChangeArrowheads="1"/>
          </p:cNvSpPr>
          <p:nvPr/>
        </p:nvSpPr>
        <p:spPr bwMode="auto">
          <a:xfrm>
            <a:off x="2128838" y="1679575"/>
            <a:ext cx="2725737" cy="434975"/>
          </a:xfrm>
          <a:prstGeom prst="rect">
            <a:avLst/>
          </a:prstGeom>
          <a:noFill/>
          <a:ln>
            <a:noFill/>
          </a:ln>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222" b="1" dirty="0">
                <a:solidFill>
                  <a:schemeClr val="bg1"/>
                </a:solidFill>
                <a:latin typeface="微软雅黑" panose="020B0503020204020204" pitchFamily="34" charset="-122"/>
                <a:ea typeface="微软雅黑" panose="020B0503020204020204" pitchFamily="34" charset="-122"/>
              </a:rPr>
              <a:t>烟花渲染</a:t>
            </a:r>
            <a:r>
              <a:rPr lang="en-US" altLang="zh-CN" sz="2222" b="1" dirty="0">
                <a:solidFill>
                  <a:schemeClr val="bg1"/>
                </a:solidFill>
                <a:latin typeface="微软雅黑" panose="020B0503020204020204" pitchFamily="34" charset="-122"/>
                <a:ea typeface="微软雅黑" panose="020B0503020204020204" pitchFamily="34" charset="-122"/>
              </a:rPr>
              <a:t>&amp;</a:t>
            </a:r>
            <a:r>
              <a:rPr lang="zh-CN" altLang="en-US" sz="2222" b="1" dirty="0">
                <a:solidFill>
                  <a:schemeClr val="bg1"/>
                </a:solidFill>
                <a:latin typeface="微软雅黑" panose="020B0503020204020204" pitchFamily="34" charset="-122"/>
                <a:ea typeface="微软雅黑" panose="020B0503020204020204" pitchFamily="34" charset="-122"/>
              </a:rPr>
              <a:t>爆炸模型</a:t>
            </a:r>
            <a:endParaRPr lang="zh-CN" altLang="en-US" sz="2000" dirty="0"/>
          </a:p>
        </p:txBody>
      </p:sp>
      <p:sp>
        <p:nvSpPr>
          <p:cNvPr id="11269" name="Line 7">
            <a:extLst>
              <a:ext uri="{FF2B5EF4-FFF2-40B4-BE49-F238E27FC236}">
                <a16:creationId xmlns:a16="http://schemas.microsoft.com/office/drawing/2014/main" id="{3C7E4541-F82D-4ED4-B2F1-FD3F24284E5D}"/>
              </a:ext>
            </a:extLst>
          </p:cNvPr>
          <p:cNvSpPr>
            <a:spLocks noChangeShapeType="1"/>
          </p:cNvSpPr>
          <p:nvPr/>
        </p:nvSpPr>
        <p:spPr bwMode="auto">
          <a:xfrm>
            <a:off x="2663825" y="2112963"/>
            <a:ext cx="165735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0" name="虚线箭头 46">
            <a:extLst>
              <a:ext uri="{FF2B5EF4-FFF2-40B4-BE49-F238E27FC236}">
                <a16:creationId xmlns:a16="http://schemas.microsoft.com/office/drawing/2014/main" id="{DF7985B5-D5CC-4181-B16C-214F2D874352}"/>
              </a:ext>
            </a:extLst>
          </p:cNvPr>
          <p:cNvSpPr>
            <a:spLocks/>
          </p:cNvSpPr>
          <p:nvPr/>
        </p:nvSpPr>
        <p:spPr bwMode="auto">
          <a:xfrm>
            <a:off x="3290888" y="2357438"/>
            <a:ext cx="401637" cy="222250"/>
          </a:xfrm>
          <a:custGeom>
            <a:avLst/>
            <a:gdLst>
              <a:gd name="T0" fmla="*/ 1227 w 839382"/>
              <a:gd name="T1" fmla="*/ 760 h 466836"/>
              <a:gd name="T2" fmla="*/ 1085 w 839382"/>
              <a:gd name="T3" fmla="*/ 898 h 466836"/>
              <a:gd name="T4" fmla="*/ 1085 w 839382"/>
              <a:gd name="T5" fmla="*/ 570 h 466836"/>
              <a:gd name="T6" fmla="*/ 1227 w 839382"/>
              <a:gd name="T7" fmla="*/ 708 h 466836"/>
              <a:gd name="T8" fmla="*/ 1085 w 839382"/>
              <a:gd name="T9" fmla="*/ 570 h 466836"/>
              <a:gd name="T10" fmla="*/ 1444 w 839382"/>
              <a:gd name="T11" fmla="*/ 562 h 466836"/>
              <a:gd name="T12" fmla="*/ 1301 w 839382"/>
              <a:gd name="T13" fmla="*/ 700 h 466836"/>
              <a:gd name="T14" fmla="*/ 1518 w 839382"/>
              <a:gd name="T15" fmla="*/ 380 h 466836"/>
              <a:gd name="T16" fmla="*/ 1661 w 839382"/>
              <a:gd name="T17" fmla="*/ 518 h 466836"/>
              <a:gd name="T18" fmla="*/ 1518 w 839382"/>
              <a:gd name="T19" fmla="*/ 380 h 466836"/>
              <a:gd name="T20" fmla="*/ 1227 w 839382"/>
              <a:gd name="T21" fmla="*/ 380 h 466836"/>
              <a:gd name="T22" fmla="*/ 1085 w 839382"/>
              <a:gd name="T23" fmla="*/ 518 h 466836"/>
              <a:gd name="T24" fmla="*/ 868 w 839382"/>
              <a:gd name="T25" fmla="*/ 380 h 466836"/>
              <a:gd name="T26" fmla="*/ 1010 w 839382"/>
              <a:gd name="T27" fmla="*/ 518 h 466836"/>
              <a:gd name="T28" fmla="*/ 868 w 839382"/>
              <a:gd name="T29" fmla="*/ 380 h 466836"/>
              <a:gd name="T30" fmla="*/ 793 w 839382"/>
              <a:gd name="T31" fmla="*/ 380 h 466836"/>
              <a:gd name="T32" fmla="*/ 651 w 839382"/>
              <a:gd name="T33" fmla="*/ 518 h 466836"/>
              <a:gd name="T34" fmla="*/ 434 w 839382"/>
              <a:gd name="T35" fmla="*/ 380 h 466836"/>
              <a:gd name="T36" fmla="*/ 576 w 839382"/>
              <a:gd name="T37" fmla="*/ 518 h 466836"/>
              <a:gd name="T38" fmla="*/ 434 w 839382"/>
              <a:gd name="T39" fmla="*/ 380 h 466836"/>
              <a:gd name="T40" fmla="*/ 359 w 839382"/>
              <a:gd name="T41" fmla="*/ 380 h 466836"/>
              <a:gd name="T42" fmla="*/ 217 w 839382"/>
              <a:gd name="T43" fmla="*/ 518 h 466836"/>
              <a:gd name="T44" fmla="*/ 0 w 839382"/>
              <a:gd name="T45" fmla="*/ 380 h 466836"/>
              <a:gd name="T46" fmla="*/ 143 w 839382"/>
              <a:gd name="T47" fmla="*/ 518 h 466836"/>
              <a:gd name="T48" fmla="*/ 0 w 839382"/>
              <a:gd name="T49" fmla="*/ 380 h 466836"/>
              <a:gd name="T50" fmla="*/ 1444 w 839382"/>
              <a:gd name="T51" fmla="*/ 372 h 466836"/>
              <a:gd name="T52" fmla="*/ 1301 w 839382"/>
              <a:gd name="T53" fmla="*/ 510 h 466836"/>
              <a:gd name="T54" fmla="*/ 1085 w 839382"/>
              <a:gd name="T55" fmla="*/ 190 h 466836"/>
              <a:gd name="T56" fmla="*/ 1227 w 839382"/>
              <a:gd name="T57" fmla="*/ 328 h 466836"/>
              <a:gd name="T58" fmla="*/ 1085 w 839382"/>
              <a:gd name="T59" fmla="*/ 190 h 466836"/>
              <a:gd name="T60" fmla="*/ 1444 w 839382"/>
              <a:gd name="T61" fmla="*/ 182 h 466836"/>
              <a:gd name="T62" fmla="*/ 1301 w 839382"/>
              <a:gd name="T63" fmla="*/ 320 h 466836"/>
              <a:gd name="T64" fmla="*/ 1085 w 839382"/>
              <a:gd name="T65" fmla="*/ 0 h 466836"/>
              <a:gd name="T66" fmla="*/ 1227 w 839382"/>
              <a:gd name="T67" fmla="*/ 139 h 466836"/>
              <a:gd name="T68" fmla="*/ 1085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1" name="前进箭头 342">
            <a:extLst>
              <a:ext uri="{FF2B5EF4-FFF2-40B4-BE49-F238E27FC236}">
                <a16:creationId xmlns:a16="http://schemas.microsoft.com/office/drawing/2014/main" id="{F2ACE08B-8EA1-46B9-A72C-BE8C92A6A7B6}"/>
              </a:ext>
            </a:extLst>
          </p:cNvPr>
          <p:cNvSpPr>
            <a:spLocks/>
          </p:cNvSpPr>
          <p:nvPr/>
        </p:nvSpPr>
        <p:spPr bwMode="auto">
          <a:xfrm rot="-420000">
            <a:off x="4702175" y="925513"/>
            <a:ext cx="790575" cy="957262"/>
          </a:xfrm>
          <a:custGeom>
            <a:avLst/>
            <a:gdLst>
              <a:gd name="T0" fmla="*/ 0 w 792088"/>
              <a:gd name="T1" fmla="*/ 0 h 918822"/>
              <a:gd name="T2" fmla="*/ 567680 w 792088"/>
              <a:gd name="T3" fmla="*/ 462492 h 918822"/>
              <a:gd name="T4" fmla="*/ 0 w 792088"/>
              <a:gd name="T5" fmla="*/ 92498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2" name="前进箭头 342">
            <a:extLst>
              <a:ext uri="{FF2B5EF4-FFF2-40B4-BE49-F238E27FC236}">
                <a16:creationId xmlns:a16="http://schemas.microsoft.com/office/drawing/2014/main" id="{A8042A71-3FEE-4D4C-90ED-35D825616B55}"/>
              </a:ext>
            </a:extLst>
          </p:cNvPr>
          <p:cNvSpPr>
            <a:spLocks/>
          </p:cNvSpPr>
          <p:nvPr/>
        </p:nvSpPr>
        <p:spPr bwMode="auto">
          <a:xfrm rot="5880000">
            <a:off x="5003006" y="2680495"/>
            <a:ext cx="790575" cy="957262"/>
          </a:xfrm>
          <a:custGeom>
            <a:avLst/>
            <a:gdLst>
              <a:gd name="T0" fmla="*/ 0 w 792088"/>
              <a:gd name="T1" fmla="*/ 0 h 918822"/>
              <a:gd name="T2" fmla="*/ 567680 w 792088"/>
              <a:gd name="T3" fmla="*/ 465914 h 918822"/>
              <a:gd name="T4" fmla="*/ 0 w 792088"/>
              <a:gd name="T5" fmla="*/ 931830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A77F4729-FC17-4CDF-9EEB-418D40EC4C1D}"/>
              </a:ext>
            </a:extLst>
          </p:cNvPr>
          <p:cNvSpPr txBox="1">
            <a:spLocks noChangeArrowheads="1"/>
          </p:cNvSpPr>
          <p:nvPr/>
        </p:nvSpPr>
        <p:spPr bwMode="auto">
          <a:xfrm>
            <a:off x="438150" y="1155700"/>
            <a:ext cx="6481763" cy="1998663"/>
          </a:xfrm>
          <a:prstGeom prst="rect">
            <a:avLst/>
          </a:prstGeom>
          <a:noFill/>
          <a:ln>
            <a:noFill/>
          </a:ln>
          <a:effec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marL="171450" indent="-171450" eaLnBrk="1" hangingPunct="1">
              <a:lnSpc>
                <a:spcPct val="150000"/>
              </a:lnSpc>
              <a:buFontTx/>
              <a:buChar char="-"/>
              <a:defRPr/>
            </a:pPr>
            <a:r>
              <a:rPr lang="zh-CN" altLang="en-US" sz="1200" dirty="0">
                <a:solidFill>
                  <a:srgbClr val="EAEAEA"/>
                </a:solidFill>
                <a:latin typeface="微软雅黑" panose="020B0503020204020204" pitchFamily="34" charset="-122"/>
                <a:ea typeface="微软雅黑" panose="020B0503020204020204" pitchFamily="34" charset="-122"/>
              </a:rPr>
              <a:t>初始化：绑定图元顶点（球）到</a:t>
            </a:r>
            <a:r>
              <a:rPr lang="en-US" altLang="zh-CN" sz="1200" dirty="0">
                <a:solidFill>
                  <a:srgbClr val="EAEAEA"/>
                </a:solidFill>
                <a:latin typeface="微软雅黑" panose="020B0503020204020204" pitchFamily="34" charset="-122"/>
                <a:ea typeface="微软雅黑" panose="020B0503020204020204" pitchFamily="34" charset="-122"/>
              </a:rPr>
              <a:t>GL</a:t>
            </a:r>
            <a:r>
              <a:rPr lang="zh-CN" altLang="en-US" sz="1200" dirty="0">
                <a:solidFill>
                  <a:srgbClr val="EAEAEA"/>
                </a:solidFill>
                <a:latin typeface="微软雅黑" panose="020B0503020204020204" pitchFamily="34" charset="-122"/>
                <a:ea typeface="微软雅黑" panose="020B0503020204020204" pitchFamily="34" charset="-122"/>
              </a:rPr>
              <a:t>缓存</a:t>
            </a:r>
            <a:endParaRPr lang="en-US" altLang="zh-CN" sz="12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endParaRPr lang="en-US" altLang="zh-CN" sz="12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r>
              <a:rPr lang="zh-CN" altLang="en-US" sz="1200" dirty="0">
                <a:solidFill>
                  <a:srgbClr val="EAEAEA"/>
                </a:solidFill>
                <a:latin typeface="微软雅黑" panose="020B0503020204020204" pitchFamily="34" charset="-122"/>
                <a:ea typeface="微软雅黑" panose="020B0503020204020204" pitchFamily="34" charset="-122"/>
              </a:rPr>
              <a:t>渲染图元：根据传入的中心位置和半径对相应的图元顶点做变换（向着色器传入</a:t>
            </a:r>
            <a:r>
              <a:rPr lang="en-US" altLang="zh-CN" sz="1200" dirty="0">
                <a:solidFill>
                  <a:srgbClr val="EAEAEA"/>
                </a:solidFill>
                <a:latin typeface="微软雅黑" panose="020B0503020204020204" pitchFamily="34" charset="-122"/>
                <a:ea typeface="微软雅黑" panose="020B0503020204020204" pitchFamily="34" charset="-122"/>
              </a:rPr>
              <a:t>model</a:t>
            </a:r>
            <a:r>
              <a:rPr lang="zh-CN" altLang="en-US" sz="1200" dirty="0">
                <a:solidFill>
                  <a:srgbClr val="EAEAEA"/>
                </a:solidFill>
                <a:latin typeface="微软雅黑" panose="020B0503020204020204" pitchFamily="34" charset="-122"/>
                <a:ea typeface="微软雅黑" panose="020B0503020204020204" pitchFamily="34" charset="-122"/>
              </a:rPr>
              <a:t>变换），调用</a:t>
            </a:r>
            <a:r>
              <a:rPr lang="en-US" altLang="zh-CN" sz="1200" dirty="0">
                <a:solidFill>
                  <a:srgbClr val="EAEAEA"/>
                </a:solidFill>
                <a:latin typeface="微软雅黑" panose="020B0503020204020204" pitchFamily="34" charset="-122"/>
                <a:ea typeface="微软雅黑" panose="020B0503020204020204" pitchFamily="34" charset="-122"/>
              </a:rPr>
              <a:t>GL</a:t>
            </a:r>
            <a:r>
              <a:rPr lang="zh-CN" altLang="en-US" sz="1200" dirty="0">
                <a:solidFill>
                  <a:srgbClr val="EAEAEA"/>
                </a:solidFill>
                <a:latin typeface="微软雅黑" panose="020B0503020204020204" pitchFamily="34" charset="-122"/>
                <a:ea typeface="微软雅黑" panose="020B0503020204020204" pitchFamily="34" charset="-122"/>
              </a:rPr>
              <a:t>函数渲染</a:t>
            </a:r>
            <a:endParaRPr lang="en-US" altLang="zh-CN" sz="1200" dirty="0">
              <a:solidFill>
                <a:srgbClr val="EAEAEA"/>
              </a:solidFill>
              <a:latin typeface="微软雅黑" panose="020B0503020204020204" pitchFamily="34" charset="-122"/>
              <a:ea typeface="微软雅黑" panose="020B0503020204020204" pitchFamily="34" charset="-122"/>
            </a:endParaRPr>
          </a:p>
          <a:p>
            <a:pPr eaLnBrk="1" hangingPunct="1">
              <a:lnSpc>
                <a:spcPct val="150000"/>
              </a:lnSpc>
              <a:defRPr/>
            </a:pPr>
            <a:r>
              <a:rPr lang="en-US" altLang="zh-CN" sz="1200" dirty="0">
                <a:solidFill>
                  <a:srgbClr val="EAEAEA"/>
                </a:solidFill>
                <a:latin typeface="微软雅黑" panose="020B0503020204020204" pitchFamily="34" charset="-122"/>
                <a:ea typeface="微软雅黑" panose="020B0503020204020204" pitchFamily="34" charset="-122"/>
              </a:rPr>
              <a:t>    - </a:t>
            </a:r>
            <a:r>
              <a:rPr lang="zh-CN" altLang="en-US" sz="1200" dirty="0">
                <a:solidFill>
                  <a:srgbClr val="EAEAEA"/>
                </a:solidFill>
                <a:latin typeface="微软雅黑" panose="020B0503020204020204" pitchFamily="34" charset="-122"/>
                <a:ea typeface="微软雅黑" panose="020B0503020204020204" pitchFamily="34" charset="-122"/>
              </a:rPr>
              <a:t>拖尾：记录粒子</a:t>
            </a:r>
            <a:r>
              <a:rPr lang="en-US" altLang="zh-CN" sz="1200" dirty="0">
                <a:solidFill>
                  <a:srgbClr val="EAEAEA"/>
                </a:solidFill>
                <a:latin typeface="微软雅黑" panose="020B0503020204020204" pitchFamily="34" charset="-122"/>
                <a:ea typeface="微软雅黑" panose="020B0503020204020204" pitchFamily="34" charset="-122"/>
              </a:rPr>
              <a:t>/</a:t>
            </a:r>
            <a:r>
              <a:rPr lang="zh-CN" altLang="en-US" sz="1200" dirty="0">
                <a:solidFill>
                  <a:srgbClr val="EAEAEA"/>
                </a:solidFill>
                <a:latin typeface="微软雅黑" panose="020B0503020204020204" pitchFamily="34" charset="-122"/>
                <a:ea typeface="微软雅黑" panose="020B0503020204020204" pitchFamily="34" charset="-122"/>
              </a:rPr>
              <a:t>烟花最近的</a:t>
            </a:r>
            <a:r>
              <a:rPr lang="en-US" altLang="zh-CN" sz="1200" dirty="0">
                <a:solidFill>
                  <a:srgbClr val="EAEAEA"/>
                </a:solidFill>
                <a:latin typeface="微软雅黑" panose="020B0503020204020204" pitchFamily="34" charset="-122"/>
                <a:ea typeface="微软雅黑" panose="020B0503020204020204" pitchFamily="34" charset="-122"/>
              </a:rPr>
              <a:t>n</a:t>
            </a:r>
            <a:r>
              <a:rPr lang="zh-CN" altLang="en-US" sz="1200" dirty="0">
                <a:solidFill>
                  <a:srgbClr val="EAEAEA"/>
                </a:solidFill>
                <a:latin typeface="微软雅黑" panose="020B0503020204020204" pitchFamily="34" charset="-122"/>
                <a:ea typeface="微软雅黑" panose="020B0503020204020204" pitchFamily="34" charset="-122"/>
              </a:rPr>
              <a:t>个位置并全部渲染出来，半径逐渐变小，不透明度逐渐降低</a:t>
            </a:r>
            <a:endParaRPr lang="en-US" altLang="zh-CN" sz="12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endParaRPr lang="en-US" altLang="zh-CN" sz="12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r>
              <a:rPr lang="zh-CN" altLang="en-US" sz="1200" dirty="0">
                <a:solidFill>
                  <a:srgbClr val="EAEAEA"/>
                </a:solidFill>
                <a:latin typeface="微软雅黑" panose="020B0503020204020204" pitchFamily="34" charset="-122"/>
                <a:ea typeface="微软雅黑" panose="020B0503020204020204" pitchFamily="34" charset="-122"/>
              </a:rPr>
              <a:t>渲染烟花：根据烟花是否爆炸来决定渲染粒子</a:t>
            </a:r>
            <a:r>
              <a:rPr lang="en-US" altLang="zh-CN" sz="1200" dirty="0">
                <a:solidFill>
                  <a:srgbClr val="EAEAEA"/>
                </a:solidFill>
                <a:latin typeface="微软雅黑" panose="020B0503020204020204" pitchFamily="34" charset="-122"/>
                <a:ea typeface="微软雅黑" panose="020B0503020204020204" pitchFamily="34" charset="-122"/>
              </a:rPr>
              <a:t>/</a:t>
            </a:r>
            <a:r>
              <a:rPr lang="zh-CN" altLang="en-US" sz="1200" dirty="0">
                <a:solidFill>
                  <a:srgbClr val="EAEAEA"/>
                </a:solidFill>
                <a:latin typeface="微软雅黑" panose="020B0503020204020204" pitchFamily="34" charset="-122"/>
                <a:ea typeface="微软雅黑" panose="020B0503020204020204" pitchFamily="34" charset="-122"/>
              </a:rPr>
              <a:t>烟花，调用渲染图元函数渲染</a:t>
            </a:r>
            <a:endParaRPr lang="en-US" altLang="zh-CN" sz="1200" dirty="0">
              <a:solidFill>
                <a:srgbClr val="EAEAEA"/>
              </a:solidFill>
              <a:latin typeface="微软雅黑" panose="020B0503020204020204" pitchFamily="34" charset="-122"/>
              <a:ea typeface="微软雅黑" panose="020B0503020204020204" pitchFamily="34" charset="-122"/>
            </a:endParaRPr>
          </a:p>
        </p:txBody>
      </p:sp>
      <p:sp>
        <p:nvSpPr>
          <p:cNvPr id="12291" name="Line 3">
            <a:extLst>
              <a:ext uri="{FF2B5EF4-FFF2-40B4-BE49-F238E27FC236}">
                <a16:creationId xmlns:a16="http://schemas.microsoft.com/office/drawing/2014/main" id="{D2A465A8-0763-4751-A65B-1DF8F63EB682}"/>
              </a:ext>
            </a:extLst>
          </p:cNvPr>
          <p:cNvSpPr>
            <a:spLocks noChangeShapeType="1"/>
          </p:cNvSpPr>
          <p:nvPr/>
        </p:nvSpPr>
        <p:spPr bwMode="auto">
          <a:xfrm>
            <a:off x="438150" y="798513"/>
            <a:ext cx="2771775"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292" name="AutoShape 5">
            <a:extLst>
              <a:ext uri="{FF2B5EF4-FFF2-40B4-BE49-F238E27FC236}">
                <a16:creationId xmlns:a16="http://schemas.microsoft.com/office/drawing/2014/main" id="{1DC5C5E6-9DED-40BB-B045-28C6020232B1}"/>
              </a:ext>
            </a:extLst>
          </p:cNvPr>
          <p:cNvSpPr>
            <a:spLocks noChangeArrowheads="1"/>
          </p:cNvSpPr>
          <p:nvPr/>
        </p:nvSpPr>
        <p:spPr bwMode="auto">
          <a:xfrm>
            <a:off x="438150" y="392113"/>
            <a:ext cx="2100263" cy="341312"/>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烟花渲染：</a:t>
            </a:r>
            <a:r>
              <a:rPr lang="en-US" altLang="zh-CN" sz="1400" b="1">
                <a:latin typeface="微软雅黑" panose="020B0503020204020204" pitchFamily="34" charset="-122"/>
                <a:ea typeface="微软雅黑" panose="020B0503020204020204" pitchFamily="34" charset="-122"/>
              </a:rPr>
              <a:t>class Draw</a:t>
            </a:r>
            <a:endParaRPr lang="zh-CN" altLang="zh-CN" sz="1400" b="1">
              <a:latin typeface="微软雅黑" panose="020B0503020204020204" pitchFamily="34" charset="-122"/>
              <a:ea typeface="微软雅黑" panose="020B0503020204020204" pitchFamily="34" charset="-122"/>
            </a:endParaRPr>
          </a:p>
        </p:txBody>
      </p:sp>
      <p:sp>
        <p:nvSpPr>
          <p:cNvPr id="12293" name="虚线箭头 46">
            <a:extLst>
              <a:ext uri="{FF2B5EF4-FFF2-40B4-BE49-F238E27FC236}">
                <a16:creationId xmlns:a16="http://schemas.microsoft.com/office/drawing/2014/main" id="{DD6F48E6-3D6B-4529-A85B-8BE2DEFB23C8}"/>
              </a:ext>
            </a:extLst>
          </p:cNvPr>
          <p:cNvSpPr>
            <a:spLocks/>
          </p:cNvSpPr>
          <p:nvPr/>
        </p:nvSpPr>
        <p:spPr bwMode="auto">
          <a:xfrm>
            <a:off x="2809875" y="454025"/>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294" name="Oval 11">
            <a:extLst>
              <a:ext uri="{FF2B5EF4-FFF2-40B4-BE49-F238E27FC236}">
                <a16:creationId xmlns:a16="http://schemas.microsoft.com/office/drawing/2014/main" id="{B8A503A1-813A-40F4-89B4-3D18CD706E86}"/>
              </a:ext>
            </a:extLst>
          </p:cNvPr>
          <p:cNvSpPr>
            <a:spLocks noChangeArrowheads="1"/>
          </p:cNvSpPr>
          <p:nvPr/>
        </p:nvSpPr>
        <p:spPr bwMode="auto">
          <a:xfrm>
            <a:off x="5610225" y="295275"/>
            <a:ext cx="508000" cy="508000"/>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2295" name="Oval 11">
            <a:extLst>
              <a:ext uri="{FF2B5EF4-FFF2-40B4-BE49-F238E27FC236}">
                <a16:creationId xmlns:a16="http://schemas.microsoft.com/office/drawing/2014/main" id="{9E8EC6DA-7992-4E84-8439-40003C62A104}"/>
              </a:ext>
            </a:extLst>
          </p:cNvPr>
          <p:cNvSpPr>
            <a:spLocks noChangeArrowheads="1"/>
          </p:cNvSpPr>
          <p:nvPr/>
        </p:nvSpPr>
        <p:spPr bwMode="auto">
          <a:xfrm>
            <a:off x="5969000" y="663575"/>
            <a:ext cx="342900" cy="342900"/>
          </a:xfrm>
          <a:prstGeom prst="ellipse">
            <a:avLst/>
          </a:prstGeom>
          <a:solidFill>
            <a:schemeClr val="hlink">
              <a:alpha val="8509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2296" name="Oval 11">
            <a:extLst>
              <a:ext uri="{FF2B5EF4-FFF2-40B4-BE49-F238E27FC236}">
                <a16:creationId xmlns:a16="http://schemas.microsoft.com/office/drawing/2014/main" id="{F14C59AA-FEED-48C4-8856-9C3CB8FAC06B}"/>
              </a:ext>
            </a:extLst>
          </p:cNvPr>
          <p:cNvSpPr>
            <a:spLocks noChangeArrowheads="1"/>
          </p:cNvSpPr>
          <p:nvPr/>
        </p:nvSpPr>
        <p:spPr bwMode="auto">
          <a:xfrm>
            <a:off x="6173788" y="974725"/>
            <a:ext cx="188912" cy="188913"/>
          </a:xfrm>
          <a:prstGeom prst="ellipse">
            <a:avLst/>
          </a:prstGeom>
          <a:solidFill>
            <a:schemeClr val="hlink">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2297" name="Oval 11">
            <a:extLst>
              <a:ext uri="{FF2B5EF4-FFF2-40B4-BE49-F238E27FC236}">
                <a16:creationId xmlns:a16="http://schemas.microsoft.com/office/drawing/2014/main" id="{2D28318B-6C83-4FF0-B09C-209C59C1DC17}"/>
              </a:ext>
            </a:extLst>
          </p:cNvPr>
          <p:cNvSpPr>
            <a:spLocks noChangeArrowheads="1"/>
          </p:cNvSpPr>
          <p:nvPr/>
        </p:nvSpPr>
        <p:spPr bwMode="auto">
          <a:xfrm>
            <a:off x="6245225" y="1155700"/>
            <a:ext cx="155575" cy="155575"/>
          </a:xfrm>
          <a:prstGeom prst="ellipse">
            <a:avLst/>
          </a:prstGeom>
          <a:solidFill>
            <a:schemeClr val="hlink">
              <a:alpha val="54901"/>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2298" name="Oval 11">
            <a:extLst>
              <a:ext uri="{FF2B5EF4-FFF2-40B4-BE49-F238E27FC236}">
                <a16:creationId xmlns:a16="http://schemas.microsoft.com/office/drawing/2014/main" id="{A94643B1-0FC4-4954-8FA7-2D629242684E}"/>
              </a:ext>
            </a:extLst>
          </p:cNvPr>
          <p:cNvSpPr>
            <a:spLocks noChangeArrowheads="1"/>
          </p:cNvSpPr>
          <p:nvPr/>
        </p:nvSpPr>
        <p:spPr bwMode="auto">
          <a:xfrm>
            <a:off x="3706813" y="814388"/>
            <a:ext cx="381000" cy="382587"/>
          </a:xfrm>
          <a:prstGeom prst="ellipse">
            <a:avLst/>
          </a:prstGeom>
          <a:solidFill>
            <a:srgbClr val="B05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2299" name="Oval 11">
            <a:extLst>
              <a:ext uri="{FF2B5EF4-FFF2-40B4-BE49-F238E27FC236}">
                <a16:creationId xmlns:a16="http://schemas.microsoft.com/office/drawing/2014/main" id="{1858A83B-C572-4B7B-BF08-90C18319151A}"/>
              </a:ext>
            </a:extLst>
          </p:cNvPr>
          <p:cNvSpPr>
            <a:spLocks noChangeArrowheads="1"/>
          </p:cNvSpPr>
          <p:nvPr/>
        </p:nvSpPr>
        <p:spPr bwMode="auto">
          <a:xfrm>
            <a:off x="4062413" y="992188"/>
            <a:ext cx="257175" cy="258762"/>
          </a:xfrm>
          <a:prstGeom prst="ellipse">
            <a:avLst/>
          </a:prstGeom>
          <a:solidFill>
            <a:srgbClr val="B056E8">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2300" name="Oval 11">
            <a:extLst>
              <a:ext uri="{FF2B5EF4-FFF2-40B4-BE49-F238E27FC236}">
                <a16:creationId xmlns:a16="http://schemas.microsoft.com/office/drawing/2014/main" id="{861EBAF9-FB9E-4F79-9339-D1F3D3DC5E32}"/>
              </a:ext>
            </a:extLst>
          </p:cNvPr>
          <p:cNvSpPr>
            <a:spLocks noChangeArrowheads="1"/>
          </p:cNvSpPr>
          <p:nvPr/>
        </p:nvSpPr>
        <p:spPr bwMode="auto">
          <a:xfrm>
            <a:off x="4271963" y="1163638"/>
            <a:ext cx="141287" cy="142875"/>
          </a:xfrm>
          <a:prstGeom prst="ellipse">
            <a:avLst/>
          </a:prstGeom>
          <a:solidFill>
            <a:srgbClr val="B056E8">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2301" name="Oval 11">
            <a:extLst>
              <a:ext uri="{FF2B5EF4-FFF2-40B4-BE49-F238E27FC236}">
                <a16:creationId xmlns:a16="http://schemas.microsoft.com/office/drawing/2014/main" id="{AC96DF2F-73E2-4F1F-B61B-9864BD56EEF7}"/>
              </a:ext>
            </a:extLst>
          </p:cNvPr>
          <p:cNvSpPr>
            <a:spLocks noChangeArrowheads="1"/>
          </p:cNvSpPr>
          <p:nvPr/>
        </p:nvSpPr>
        <p:spPr bwMode="auto">
          <a:xfrm>
            <a:off x="4368800" y="1274763"/>
            <a:ext cx="115888" cy="115887"/>
          </a:xfrm>
          <a:prstGeom prst="ellipse">
            <a:avLst/>
          </a:prstGeom>
          <a:solidFill>
            <a:srgbClr val="B056E8">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5" name="Oval 11">
            <a:extLst>
              <a:ext uri="{FF2B5EF4-FFF2-40B4-BE49-F238E27FC236}">
                <a16:creationId xmlns:a16="http://schemas.microsoft.com/office/drawing/2014/main" id="{A1FB690C-16B2-4860-AD26-36DBA8C36F2C}"/>
              </a:ext>
            </a:extLst>
          </p:cNvPr>
          <p:cNvSpPr>
            <a:spLocks noChangeArrowheads="1"/>
          </p:cNvSpPr>
          <p:nvPr/>
        </p:nvSpPr>
        <p:spPr bwMode="auto">
          <a:xfrm>
            <a:off x="6267450" y="2770188"/>
            <a:ext cx="508000" cy="508000"/>
          </a:xfrm>
          <a:prstGeom prst="ellipse">
            <a:avLst/>
          </a:prstGeom>
          <a:solidFill>
            <a:schemeClr val="accent2">
              <a:lumMod val="75000"/>
            </a:schemeClr>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
        <p:nvSpPr>
          <p:cNvPr id="16" name="Oval 11">
            <a:extLst>
              <a:ext uri="{FF2B5EF4-FFF2-40B4-BE49-F238E27FC236}">
                <a16:creationId xmlns:a16="http://schemas.microsoft.com/office/drawing/2014/main" id="{D7E7D980-83C9-43C0-9D1F-BE5F6B03DCAC}"/>
              </a:ext>
            </a:extLst>
          </p:cNvPr>
          <p:cNvSpPr>
            <a:spLocks noChangeArrowheads="1"/>
          </p:cNvSpPr>
          <p:nvPr/>
        </p:nvSpPr>
        <p:spPr bwMode="auto">
          <a:xfrm>
            <a:off x="6019800" y="3086100"/>
            <a:ext cx="342900" cy="342900"/>
          </a:xfrm>
          <a:prstGeom prst="ellipse">
            <a:avLst/>
          </a:prstGeom>
          <a:solidFill>
            <a:schemeClr val="accent2">
              <a:lumMod val="75000"/>
              <a:alpha val="80000"/>
            </a:schemeClr>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
        <p:nvSpPr>
          <p:cNvPr id="17" name="Oval 11">
            <a:extLst>
              <a:ext uri="{FF2B5EF4-FFF2-40B4-BE49-F238E27FC236}">
                <a16:creationId xmlns:a16="http://schemas.microsoft.com/office/drawing/2014/main" id="{175953EA-6723-4D36-B776-C246B9CA3DCA}"/>
              </a:ext>
            </a:extLst>
          </p:cNvPr>
          <p:cNvSpPr>
            <a:spLocks noChangeArrowheads="1"/>
          </p:cNvSpPr>
          <p:nvPr/>
        </p:nvSpPr>
        <p:spPr bwMode="auto">
          <a:xfrm>
            <a:off x="5910263" y="3359150"/>
            <a:ext cx="188912" cy="187325"/>
          </a:xfrm>
          <a:prstGeom prst="ellipse">
            <a:avLst/>
          </a:prstGeom>
          <a:solidFill>
            <a:schemeClr val="accent2">
              <a:lumMod val="75000"/>
              <a:alpha val="60000"/>
            </a:schemeClr>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
        <p:nvSpPr>
          <p:cNvPr id="18" name="Oval 11">
            <a:extLst>
              <a:ext uri="{FF2B5EF4-FFF2-40B4-BE49-F238E27FC236}">
                <a16:creationId xmlns:a16="http://schemas.microsoft.com/office/drawing/2014/main" id="{04ADBAD7-9824-49A7-9599-9B43E76DCAD0}"/>
              </a:ext>
            </a:extLst>
          </p:cNvPr>
          <p:cNvSpPr>
            <a:spLocks noChangeArrowheads="1"/>
          </p:cNvSpPr>
          <p:nvPr/>
        </p:nvSpPr>
        <p:spPr bwMode="auto">
          <a:xfrm>
            <a:off x="5834063" y="3521075"/>
            <a:ext cx="153987" cy="153988"/>
          </a:xfrm>
          <a:prstGeom prst="ellipse">
            <a:avLst/>
          </a:prstGeom>
          <a:solidFill>
            <a:schemeClr val="accent2">
              <a:lumMod val="75000"/>
              <a:alpha val="40000"/>
            </a:schemeClr>
          </a:solidFill>
          <a:ln>
            <a:noFill/>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00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4338" name="组合 48">
            <a:extLst>
              <a:ext uri="{FF2B5EF4-FFF2-40B4-BE49-F238E27FC236}">
                <a16:creationId xmlns:a16="http://schemas.microsoft.com/office/drawing/2014/main" id="{558C1901-891C-4FF6-BB8D-799CDD756046}"/>
              </a:ext>
            </a:extLst>
          </p:cNvPr>
          <p:cNvGrpSpPr>
            <a:grpSpLocks/>
          </p:cNvGrpSpPr>
          <p:nvPr/>
        </p:nvGrpSpPr>
        <p:grpSpPr bwMode="auto">
          <a:xfrm>
            <a:off x="5373688" y="1703388"/>
            <a:ext cx="546100" cy="544512"/>
            <a:chOff x="0" y="0"/>
            <a:chExt cx="2882187" cy="2872142"/>
          </a:xfrm>
        </p:grpSpPr>
        <p:sp>
          <p:nvSpPr>
            <p:cNvPr id="12307" name="新月形 49">
              <a:extLst>
                <a:ext uri="{FF2B5EF4-FFF2-40B4-BE49-F238E27FC236}">
                  <a16:creationId xmlns:a16="http://schemas.microsoft.com/office/drawing/2014/main" id="{32F9B4C9-4426-4112-8934-1EBEEB9B09E1}"/>
                </a:ext>
              </a:extLst>
            </p:cNvPr>
            <p:cNvSpPr>
              <a:spLocks noChangeArrowheads="1"/>
            </p:cNvSpPr>
            <p:nvPr/>
          </p:nvSpPr>
          <p:spPr bwMode="auto">
            <a:xfrm rot="-848703">
              <a:off x="0" y="200966"/>
              <a:ext cx="1332171" cy="2662805"/>
            </a:xfrm>
            <a:prstGeom prst="moon">
              <a:avLst>
                <a:gd name="adj" fmla="val 15190"/>
              </a:avLst>
            </a:prstGeom>
            <a:gradFill rotWithShape="1">
              <a:gsLst>
                <a:gs pos="0">
                  <a:srgbClr val="00668B"/>
                </a:gs>
                <a:gs pos="17000">
                  <a:srgbClr val="00668B"/>
                </a:gs>
                <a:gs pos="56000">
                  <a:srgbClr val="0092C8"/>
                </a:gs>
                <a:gs pos="100000">
                  <a:srgbClr val="00B0F0"/>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12308" name="新月形 50">
              <a:extLst>
                <a:ext uri="{FF2B5EF4-FFF2-40B4-BE49-F238E27FC236}">
                  <a16:creationId xmlns:a16="http://schemas.microsoft.com/office/drawing/2014/main" id="{57EE0BC6-6469-436F-8AEC-2AD91B67C969}"/>
                </a:ext>
              </a:extLst>
            </p:cNvPr>
            <p:cNvSpPr>
              <a:spLocks noChangeArrowheads="1"/>
            </p:cNvSpPr>
            <p:nvPr/>
          </p:nvSpPr>
          <p:spPr bwMode="auto">
            <a:xfrm rot="4551297">
              <a:off x="683233" y="-666476"/>
              <a:ext cx="1331400" cy="2664347"/>
            </a:xfrm>
            <a:prstGeom prst="moon">
              <a:avLst>
                <a:gd name="adj" fmla="val 15190"/>
              </a:avLst>
            </a:prstGeom>
            <a:gradFill rotWithShape="1">
              <a:gsLst>
                <a:gs pos="0">
                  <a:srgbClr val="BE1247"/>
                </a:gs>
                <a:gs pos="26999">
                  <a:srgbClr val="D2144F"/>
                </a:gs>
                <a:gs pos="65999">
                  <a:srgbClr val="F87477"/>
                </a:gs>
                <a:gs pos="100000">
                  <a:srgbClr val="FA9496"/>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12309" name="新月形 51">
              <a:extLst>
                <a:ext uri="{FF2B5EF4-FFF2-40B4-BE49-F238E27FC236}">
                  <a16:creationId xmlns:a16="http://schemas.microsoft.com/office/drawing/2014/main" id="{2EA8EEC3-9153-430D-9897-ED2D1D06B3A7}"/>
                </a:ext>
              </a:extLst>
            </p:cNvPr>
            <p:cNvSpPr>
              <a:spLocks noChangeArrowheads="1"/>
            </p:cNvSpPr>
            <p:nvPr/>
          </p:nvSpPr>
          <p:spPr bwMode="auto">
            <a:xfrm rot="9951297">
              <a:off x="1550011" y="16747"/>
              <a:ext cx="1332176" cy="2662805"/>
            </a:xfrm>
            <a:prstGeom prst="moon">
              <a:avLst>
                <a:gd name="adj" fmla="val 15190"/>
              </a:avLst>
            </a:prstGeom>
            <a:gradFill rotWithShape="1">
              <a:gsLst>
                <a:gs pos="0">
                  <a:srgbClr val="C73E01"/>
                </a:gs>
                <a:gs pos="26999">
                  <a:srgbClr val="FF7711"/>
                </a:gs>
                <a:gs pos="59000">
                  <a:srgbClr val="FFAA01"/>
                </a:gs>
                <a:gs pos="79999">
                  <a:srgbClr val="FFC000"/>
                </a:gs>
                <a:gs pos="100000">
                  <a:srgbClr val="FECE02"/>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12310" name="新月形 52">
              <a:extLst>
                <a:ext uri="{FF2B5EF4-FFF2-40B4-BE49-F238E27FC236}">
                  <a16:creationId xmlns:a16="http://schemas.microsoft.com/office/drawing/2014/main" id="{FD9ADE0D-1B03-41C1-9F6B-7839F328607B}"/>
                </a:ext>
              </a:extLst>
            </p:cNvPr>
            <p:cNvSpPr>
              <a:spLocks noChangeArrowheads="1"/>
            </p:cNvSpPr>
            <p:nvPr/>
          </p:nvSpPr>
          <p:spPr bwMode="auto">
            <a:xfrm rot="-6248703">
              <a:off x="880126" y="878456"/>
              <a:ext cx="1331400" cy="2655966"/>
            </a:xfrm>
            <a:prstGeom prst="moon">
              <a:avLst>
                <a:gd name="adj" fmla="val 15190"/>
              </a:avLst>
            </a:prstGeom>
            <a:gradFill rotWithShape="1">
              <a:gsLst>
                <a:gs pos="0">
                  <a:srgbClr val="119707"/>
                </a:gs>
                <a:gs pos="17999">
                  <a:srgbClr val="119707"/>
                </a:gs>
                <a:gs pos="67000">
                  <a:srgbClr val="8AD53F"/>
                </a:gs>
                <a:gs pos="100000">
                  <a:srgbClr val="BCEB6F"/>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grpSp>
      <p:sp>
        <p:nvSpPr>
          <p:cNvPr id="14339" name="Line 3">
            <a:extLst>
              <a:ext uri="{FF2B5EF4-FFF2-40B4-BE49-F238E27FC236}">
                <a16:creationId xmlns:a16="http://schemas.microsoft.com/office/drawing/2014/main" id="{34CE50F3-D37C-4B20-8167-E4A47326F7D6}"/>
              </a:ext>
            </a:extLst>
          </p:cNvPr>
          <p:cNvSpPr>
            <a:spLocks noChangeShapeType="1"/>
          </p:cNvSpPr>
          <p:nvPr/>
        </p:nvSpPr>
        <p:spPr bwMode="auto">
          <a:xfrm>
            <a:off x="438150" y="798513"/>
            <a:ext cx="2771775" cy="0"/>
          </a:xfrm>
          <a:prstGeom prst="line">
            <a:avLst/>
          </a:prstGeom>
          <a:noFill/>
          <a:ln w="9525"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340" name="AutoShape 5">
            <a:extLst>
              <a:ext uri="{FF2B5EF4-FFF2-40B4-BE49-F238E27FC236}">
                <a16:creationId xmlns:a16="http://schemas.microsoft.com/office/drawing/2014/main" id="{4FD3FA01-8802-4749-96A2-531D00757DE1}"/>
              </a:ext>
            </a:extLst>
          </p:cNvPr>
          <p:cNvSpPr>
            <a:spLocks noChangeArrowheads="1"/>
          </p:cNvSpPr>
          <p:nvPr/>
        </p:nvSpPr>
        <p:spPr bwMode="auto">
          <a:xfrm>
            <a:off x="438150" y="392113"/>
            <a:ext cx="2104442" cy="341312"/>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squar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rPr>
              <a:t>爆炸模型：顶点即速度</a:t>
            </a:r>
            <a:endParaRPr lang="zh-CN" altLang="zh-CN" sz="1400" b="1" dirty="0">
              <a:latin typeface="微软雅黑" panose="020B0503020204020204" pitchFamily="34" charset="-122"/>
              <a:ea typeface="微软雅黑" panose="020B0503020204020204" pitchFamily="34" charset="-122"/>
            </a:endParaRPr>
          </a:p>
        </p:txBody>
      </p:sp>
      <p:sp>
        <p:nvSpPr>
          <p:cNvPr id="14341" name="虚线箭头 46">
            <a:extLst>
              <a:ext uri="{FF2B5EF4-FFF2-40B4-BE49-F238E27FC236}">
                <a16:creationId xmlns:a16="http://schemas.microsoft.com/office/drawing/2014/main" id="{D0D23FF5-78DF-48A4-9CF0-A63D66C9D3D9}"/>
              </a:ext>
            </a:extLst>
          </p:cNvPr>
          <p:cNvSpPr>
            <a:spLocks/>
          </p:cNvSpPr>
          <p:nvPr/>
        </p:nvSpPr>
        <p:spPr bwMode="auto">
          <a:xfrm>
            <a:off x="2809875" y="454025"/>
            <a:ext cx="400050" cy="222250"/>
          </a:xfrm>
          <a:custGeom>
            <a:avLst/>
            <a:gdLst>
              <a:gd name="T0" fmla="*/ 1208 w 839382"/>
              <a:gd name="T1" fmla="*/ 760 h 466836"/>
              <a:gd name="T2" fmla="*/ 1068 w 839382"/>
              <a:gd name="T3" fmla="*/ 898 h 466836"/>
              <a:gd name="T4" fmla="*/ 1068 w 839382"/>
              <a:gd name="T5" fmla="*/ 570 h 466836"/>
              <a:gd name="T6" fmla="*/ 1208 w 839382"/>
              <a:gd name="T7" fmla="*/ 708 h 466836"/>
              <a:gd name="T8" fmla="*/ 1068 w 839382"/>
              <a:gd name="T9" fmla="*/ 570 h 466836"/>
              <a:gd name="T10" fmla="*/ 1421 w 839382"/>
              <a:gd name="T11" fmla="*/ 562 h 466836"/>
              <a:gd name="T12" fmla="*/ 1281 w 839382"/>
              <a:gd name="T13" fmla="*/ 700 h 466836"/>
              <a:gd name="T14" fmla="*/ 1495 w 839382"/>
              <a:gd name="T15" fmla="*/ 380 h 466836"/>
              <a:gd name="T16" fmla="*/ 1635 w 839382"/>
              <a:gd name="T17" fmla="*/ 518 h 466836"/>
              <a:gd name="T18" fmla="*/ 1495 w 839382"/>
              <a:gd name="T19" fmla="*/ 380 h 466836"/>
              <a:gd name="T20" fmla="*/ 1208 w 839382"/>
              <a:gd name="T21" fmla="*/ 380 h 466836"/>
              <a:gd name="T22" fmla="*/ 1068 w 839382"/>
              <a:gd name="T23" fmla="*/ 518 h 466836"/>
              <a:gd name="T24" fmla="*/ 854 w 839382"/>
              <a:gd name="T25" fmla="*/ 380 h 466836"/>
              <a:gd name="T26" fmla="*/ 995 w 839382"/>
              <a:gd name="T27" fmla="*/ 518 h 466836"/>
              <a:gd name="T28" fmla="*/ 854 w 839382"/>
              <a:gd name="T29" fmla="*/ 380 h 466836"/>
              <a:gd name="T30" fmla="*/ 781 w 839382"/>
              <a:gd name="T31" fmla="*/ 380 h 466836"/>
              <a:gd name="T32" fmla="*/ 641 w 839382"/>
              <a:gd name="T33" fmla="*/ 518 h 466836"/>
              <a:gd name="T34" fmla="*/ 427 w 839382"/>
              <a:gd name="T35" fmla="*/ 380 h 466836"/>
              <a:gd name="T36" fmla="*/ 567 w 839382"/>
              <a:gd name="T37" fmla="*/ 518 h 466836"/>
              <a:gd name="T38" fmla="*/ 427 w 839382"/>
              <a:gd name="T39" fmla="*/ 380 h 466836"/>
              <a:gd name="T40" fmla="*/ 354 w 839382"/>
              <a:gd name="T41" fmla="*/ 380 h 466836"/>
              <a:gd name="T42" fmla="*/ 214 w 839382"/>
              <a:gd name="T43" fmla="*/ 518 h 466836"/>
              <a:gd name="T44" fmla="*/ 0 w 839382"/>
              <a:gd name="T45" fmla="*/ 380 h 466836"/>
              <a:gd name="T46" fmla="*/ 140 w 839382"/>
              <a:gd name="T47" fmla="*/ 518 h 466836"/>
              <a:gd name="T48" fmla="*/ 0 w 839382"/>
              <a:gd name="T49" fmla="*/ 380 h 466836"/>
              <a:gd name="T50" fmla="*/ 1421 w 839382"/>
              <a:gd name="T51" fmla="*/ 372 h 466836"/>
              <a:gd name="T52" fmla="*/ 1281 w 839382"/>
              <a:gd name="T53" fmla="*/ 510 h 466836"/>
              <a:gd name="T54" fmla="*/ 1068 w 839382"/>
              <a:gd name="T55" fmla="*/ 190 h 466836"/>
              <a:gd name="T56" fmla="*/ 1208 w 839382"/>
              <a:gd name="T57" fmla="*/ 328 h 466836"/>
              <a:gd name="T58" fmla="*/ 1068 w 839382"/>
              <a:gd name="T59" fmla="*/ 190 h 466836"/>
              <a:gd name="T60" fmla="*/ 1421 w 839382"/>
              <a:gd name="T61" fmla="*/ 182 h 466836"/>
              <a:gd name="T62" fmla="*/ 1281 w 839382"/>
              <a:gd name="T63" fmla="*/ 320 h 466836"/>
              <a:gd name="T64" fmla="*/ 1068 w 839382"/>
              <a:gd name="T65" fmla="*/ 0 h 466836"/>
              <a:gd name="T66" fmla="*/ 1208 w 839382"/>
              <a:gd name="T67" fmla="*/ 139 h 466836"/>
              <a:gd name="T68" fmla="*/ 1068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14342" name="组合 48">
            <a:extLst>
              <a:ext uri="{FF2B5EF4-FFF2-40B4-BE49-F238E27FC236}">
                <a16:creationId xmlns:a16="http://schemas.microsoft.com/office/drawing/2014/main" id="{BC1EABBE-0A5D-4AE9-8EDA-88CD01DB9C53}"/>
              </a:ext>
            </a:extLst>
          </p:cNvPr>
          <p:cNvGrpSpPr>
            <a:grpSpLocks/>
          </p:cNvGrpSpPr>
          <p:nvPr/>
        </p:nvGrpSpPr>
        <p:grpSpPr bwMode="auto">
          <a:xfrm>
            <a:off x="5030788" y="1401763"/>
            <a:ext cx="1189037" cy="1184275"/>
            <a:chOff x="0" y="0"/>
            <a:chExt cx="2882187" cy="2872142"/>
          </a:xfrm>
        </p:grpSpPr>
        <p:sp>
          <p:nvSpPr>
            <p:cNvPr id="28" name="新月形 49">
              <a:extLst>
                <a:ext uri="{FF2B5EF4-FFF2-40B4-BE49-F238E27FC236}">
                  <a16:creationId xmlns:a16="http://schemas.microsoft.com/office/drawing/2014/main" id="{426215A2-EDB5-4078-BAF2-BE9C943F09C8}"/>
                </a:ext>
              </a:extLst>
            </p:cNvPr>
            <p:cNvSpPr>
              <a:spLocks noChangeArrowheads="1"/>
            </p:cNvSpPr>
            <p:nvPr/>
          </p:nvSpPr>
          <p:spPr bwMode="auto">
            <a:xfrm rot="-848703">
              <a:off x="0" y="200203"/>
              <a:ext cx="1331425" cy="2664239"/>
            </a:xfrm>
            <a:prstGeom prst="moon">
              <a:avLst>
                <a:gd name="adj" fmla="val 15190"/>
              </a:avLst>
            </a:prstGeom>
            <a:gradFill rotWithShape="1">
              <a:gsLst>
                <a:gs pos="0">
                  <a:srgbClr val="00668B"/>
                </a:gs>
                <a:gs pos="17000">
                  <a:srgbClr val="00668B"/>
                </a:gs>
                <a:gs pos="56000">
                  <a:srgbClr val="0092C8"/>
                </a:gs>
                <a:gs pos="100000">
                  <a:srgbClr val="00B0F0"/>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29" name="新月形 50">
              <a:extLst>
                <a:ext uri="{FF2B5EF4-FFF2-40B4-BE49-F238E27FC236}">
                  <a16:creationId xmlns:a16="http://schemas.microsoft.com/office/drawing/2014/main" id="{910754DA-88F8-4A8B-A9D9-08DF316DF3BA}"/>
                </a:ext>
              </a:extLst>
            </p:cNvPr>
            <p:cNvSpPr>
              <a:spLocks noChangeArrowheads="1"/>
            </p:cNvSpPr>
            <p:nvPr/>
          </p:nvSpPr>
          <p:spPr bwMode="auto">
            <a:xfrm rot="4551297">
              <a:off x="680756" y="-665364"/>
              <a:ext cx="1332119" cy="2662849"/>
            </a:xfrm>
            <a:prstGeom prst="moon">
              <a:avLst>
                <a:gd name="adj" fmla="val 15190"/>
              </a:avLst>
            </a:prstGeom>
            <a:gradFill rotWithShape="1">
              <a:gsLst>
                <a:gs pos="0">
                  <a:srgbClr val="BE1247"/>
                </a:gs>
                <a:gs pos="26999">
                  <a:srgbClr val="D2144F"/>
                </a:gs>
                <a:gs pos="65999">
                  <a:srgbClr val="F87477"/>
                </a:gs>
                <a:gs pos="100000">
                  <a:srgbClr val="FA9496"/>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30" name="新月形 51">
              <a:extLst>
                <a:ext uri="{FF2B5EF4-FFF2-40B4-BE49-F238E27FC236}">
                  <a16:creationId xmlns:a16="http://schemas.microsoft.com/office/drawing/2014/main" id="{CE6841B0-AADC-4919-8044-B9F57BBF61D3}"/>
                </a:ext>
              </a:extLst>
            </p:cNvPr>
            <p:cNvSpPr>
              <a:spLocks noChangeArrowheads="1"/>
            </p:cNvSpPr>
            <p:nvPr/>
          </p:nvSpPr>
          <p:spPr bwMode="auto">
            <a:xfrm rot="9951297">
              <a:off x="1550762" y="19249"/>
              <a:ext cx="1331425" cy="2660390"/>
            </a:xfrm>
            <a:prstGeom prst="moon">
              <a:avLst>
                <a:gd name="adj" fmla="val 15190"/>
              </a:avLst>
            </a:prstGeom>
            <a:gradFill rotWithShape="1">
              <a:gsLst>
                <a:gs pos="0">
                  <a:srgbClr val="C73E01"/>
                </a:gs>
                <a:gs pos="26999">
                  <a:srgbClr val="FF7711"/>
                </a:gs>
                <a:gs pos="59000">
                  <a:srgbClr val="FFAA01"/>
                </a:gs>
                <a:gs pos="79999">
                  <a:srgbClr val="FFC000"/>
                </a:gs>
                <a:gs pos="100000">
                  <a:srgbClr val="FECE02"/>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31" name="新月形 52">
              <a:extLst>
                <a:ext uri="{FF2B5EF4-FFF2-40B4-BE49-F238E27FC236}">
                  <a16:creationId xmlns:a16="http://schemas.microsoft.com/office/drawing/2014/main" id="{2473D725-100C-454D-AF37-E425D7F2ACDA}"/>
                </a:ext>
              </a:extLst>
            </p:cNvPr>
            <p:cNvSpPr>
              <a:spLocks noChangeArrowheads="1"/>
            </p:cNvSpPr>
            <p:nvPr/>
          </p:nvSpPr>
          <p:spPr bwMode="auto">
            <a:xfrm rot="-6248703">
              <a:off x="880854" y="874659"/>
              <a:ext cx="1332119" cy="2662849"/>
            </a:xfrm>
            <a:prstGeom prst="moon">
              <a:avLst>
                <a:gd name="adj" fmla="val 15190"/>
              </a:avLst>
            </a:prstGeom>
            <a:gradFill rotWithShape="1">
              <a:gsLst>
                <a:gs pos="0">
                  <a:srgbClr val="119707"/>
                </a:gs>
                <a:gs pos="17999">
                  <a:srgbClr val="119707"/>
                </a:gs>
                <a:gs pos="67000">
                  <a:srgbClr val="8AD53F"/>
                </a:gs>
                <a:gs pos="100000">
                  <a:srgbClr val="BCEB6F"/>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grpSp>
      <p:grpSp>
        <p:nvGrpSpPr>
          <p:cNvPr id="14343" name="组合 48">
            <a:extLst>
              <a:ext uri="{FF2B5EF4-FFF2-40B4-BE49-F238E27FC236}">
                <a16:creationId xmlns:a16="http://schemas.microsoft.com/office/drawing/2014/main" id="{8F192D75-FB37-46A9-81AA-C5B2D39B1A7F}"/>
              </a:ext>
            </a:extLst>
          </p:cNvPr>
          <p:cNvGrpSpPr>
            <a:grpSpLocks/>
          </p:cNvGrpSpPr>
          <p:nvPr/>
        </p:nvGrpSpPr>
        <p:grpSpPr bwMode="auto">
          <a:xfrm>
            <a:off x="4645025" y="976313"/>
            <a:ext cx="2041525" cy="2035175"/>
            <a:chOff x="0" y="0"/>
            <a:chExt cx="2882187" cy="2872142"/>
          </a:xfrm>
        </p:grpSpPr>
        <p:sp>
          <p:nvSpPr>
            <p:cNvPr id="33" name="新月形 49">
              <a:extLst>
                <a:ext uri="{FF2B5EF4-FFF2-40B4-BE49-F238E27FC236}">
                  <a16:creationId xmlns:a16="http://schemas.microsoft.com/office/drawing/2014/main" id="{710AA5DE-5698-48BA-A8DF-6450332D3265}"/>
                </a:ext>
              </a:extLst>
            </p:cNvPr>
            <p:cNvSpPr>
              <a:spLocks noChangeArrowheads="1"/>
            </p:cNvSpPr>
            <p:nvPr/>
          </p:nvSpPr>
          <p:spPr bwMode="auto">
            <a:xfrm rot="-848703">
              <a:off x="0" y="201632"/>
              <a:ext cx="1331275" cy="2663788"/>
            </a:xfrm>
            <a:prstGeom prst="moon">
              <a:avLst>
                <a:gd name="adj" fmla="val 15190"/>
              </a:avLst>
            </a:prstGeom>
            <a:gradFill rotWithShape="1">
              <a:gsLst>
                <a:gs pos="0">
                  <a:srgbClr val="00668B"/>
                </a:gs>
                <a:gs pos="17000">
                  <a:srgbClr val="00668B"/>
                </a:gs>
                <a:gs pos="56000">
                  <a:srgbClr val="0092C8"/>
                </a:gs>
                <a:gs pos="100000">
                  <a:srgbClr val="00B0F0"/>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34" name="新月形 50">
              <a:extLst>
                <a:ext uri="{FF2B5EF4-FFF2-40B4-BE49-F238E27FC236}">
                  <a16:creationId xmlns:a16="http://schemas.microsoft.com/office/drawing/2014/main" id="{2BFC86C0-F93C-4A14-B86D-788E9A0400EF}"/>
                </a:ext>
              </a:extLst>
            </p:cNvPr>
            <p:cNvSpPr>
              <a:spLocks noChangeArrowheads="1"/>
            </p:cNvSpPr>
            <p:nvPr/>
          </p:nvSpPr>
          <p:spPr bwMode="auto">
            <a:xfrm rot="4551297">
              <a:off x="681576" y="-665887"/>
              <a:ext cx="1330774" cy="2662549"/>
            </a:xfrm>
            <a:prstGeom prst="moon">
              <a:avLst>
                <a:gd name="adj" fmla="val 15190"/>
              </a:avLst>
            </a:prstGeom>
            <a:gradFill rotWithShape="1">
              <a:gsLst>
                <a:gs pos="0">
                  <a:srgbClr val="BE1247"/>
                </a:gs>
                <a:gs pos="26999">
                  <a:srgbClr val="D2144F"/>
                </a:gs>
                <a:gs pos="65999">
                  <a:srgbClr val="F87477"/>
                </a:gs>
                <a:gs pos="100000">
                  <a:srgbClr val="FA9496"/>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35" name="新月形 51">
              <a:extLst>
                <a:ext uri="{FF2B5EF4-FFF2-40B4-BE49-F238E27FC236}">
                  <a16:creationId xmlns:a16="http://schemas.microsoft.com/office/drawing/2014/main" id="{D2248828-23E7-492C-B5BB-7DDC0474296E}"/>
                </a:ext>
              </a:extLst>
            </p:cNvPr>
            <p:cNvSpPr>
              <a:spLocks noChangeArrowheads="1"/>
            </p:cNvSpPr>
            <p:nvPr/>
          </p:nvSpPr>
          <p:spPr bwMode="auto">
            <a:xfrm rot="9951297">
              <a:off x="1550912" y="17923"/>
              <a:ext cx="1331275" cy="2663788"/>
            </a:xfrm>
            <a:prstGeom prst="moon">
              <a:avLst>
                <a:gd name="adj" fmla="val 15190"/>
              </a:avLst>
            </a:prstGeom>
            <a:gradFill rotWithShape="1">
              <a:gsLst>
                <a:gs pos="0">
                  <a:srgbClr val="C73E01"/>
                </a:gs>
                <a:gs pos="26999">
                  <a:srgbClr val="FF7711"/>
                </a:gs>
                <a:gs pos="59000">
                  <a:srgbClr val="FFAA01"/>
                </a:gs>
                <a:gs pos="79999">
                  <a:srgbClr val="FFC000"/>
                </a:gs>
                <a:gs pos="100000">
                  <a:srgbClr val="FECE02"/>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sp>
          <p:nvSpPr>
            <p:cNvPr id="36" name="新月形 52">
              <a:extLst>
                <a:ext uri="{FF2B5EF4-FFF2-40B4-BE49-F238E27FC236}">
                  <a16:creationId xmlns:a16="http://schemas.microsoft.com/office/drawing/2014/main" id="{6D1C4D5D-2300-408F-944C-9FD1FC340FEA}"/>
                </a:ext>
              </a:extLst>
            </p:cNvPr>
            <p:cNvSpPr>
              <a:spLocks noChangeArrowheads="1"/>
            </p:cNvSpPr>
            <p:nvPr/>
          </p:nvSpPr>
          <p:spPr bwMode="auto">
            <a:xfrm rot="-6248703">
              <a:off x="879923" y="874360"/>
              <a:ext cx="1330774" cy="2664790"/>
            </a:xfrm>
            <a:prstGeom prst="moon">
              <a:avLst>
                <a:gd name="adj" fmla="val 15190"/>
              </a:avLst>
            </a:prstGeom>
            <a:gradFill rotWithShape="1">
              <a:gsLst>
                <a:gs pos="0">
                  <a:srgbClr val="119707"/>
                </a:gs>
                <a:gs pos="17999">
                  <a:srgbClr val="119707"/>
                </a:gs>
                <a:gs pos="67000">
                  <a:srgbClr val="8AD53F"/>
                </a:gs>
                <a:gs pos="100000">
                  <a:srgbClr val="BCEB6F"/>
                </a:gs>
              </a:gsLst>
              <a:lin ang="5400000" scaled="1"/>
            </a:gradFill>
            <a:ln w="3175">
              <a:solidFill>
                <a:srgbClr val="FFFFFF"/>
              </a:solidFill>
              <a:miter lim="800000"/>
              <a:headEnd/>
              <a:tailEnd/>
            </a:ln>
            <a:effec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667" b="1" i="1">
                <a:solidFill>
                  <a:srgbClr val="EAEAEA"/>
                </a:solidFill>
                <a:latin typeface="微软雅黑" panose="020B0503020204020204" pitchFamily="34" charset="-122"/>
                <a:ea typeface="微软雅黑" panose="020B0503020204020204" pitchFamily="34" charset="-122"/>
                <a:sym typeface="Myriad Pro" charset="0"/>
              </a:endParaRPr>
            </a:p>
          </p:txBody>
        </p:sp>
      </p:grpSp>
      <p:sp>
        <p:nvSpPr>
          <p:cNvPr id="14344" name="Oval 22">
            <a:extLst>
              <a:ext uri="{FF2B5EF4-FFF2-40B4-BE49-F238E27FC236}">
                <a16:creationId xmlns:a16="http://schemas.microsoft.com/office/drawing/2014/main" id="{15291BED-9B2A-493D-B5E1-2EACC2C41599}"/>
              </a:ext>
            </a:extLst>
          </p:cNvPr>
          <p:cNvSpPr>
            <a:spLocks noChangeArrowheads="1"/>
          </p:cNvSpPr>
          <p:nvPr/>
        </p:nvSpPr>
        <p:spPr bwMode="auto">
          <a:xfrm>
            <a:off x="5610225" y="1952625"/>
            <a:ext cx="60325" cy="603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000"/>
          </a:p>
        </p:txBody>
      </p:sp>
      <p:sp>
        <p:nvSpPr>
          <p:cNvPr id="14345" name="直接连接符 10">
            <a:extLst>
              <a:ext uri="{FF2B5EF4-FFF2-40B4-BE49-F238E27FC236}">
                <a16:creationId xmlns:a16="http://schemas.microsoft.com/office/drawing/2014/main" id="{86D78CB0-0C64-4021-BE45-0DD14062A8B4}"/>
              </a:ext>
            </a:extLst>
          </p:cNvPr>
          <p:cNvSpPr>
            <a:spLocks noChangeShapeType="1"/>
          </p:cNvSpPr>
          <p:nvPr/>
        </p:nvSpPr>
        <p:spPr bwMode="auto">
          <a:xfrm flipH="1" flipV="1">
            <a:off x="5522913" y="1527175"/>
            <a:ext cx="103187" cy="409575"/>
          </a:xfrm>
          <a:prstGeom prst="line">
            <a:avLst/>
          </a:prstGeom>
          <a:noFill/>
          <a:ln w="63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46" name="直接连接符 13">
            <a:extLst>
              <a:ext uri="{FF2B5EF4-FFF2-40B4-BE49-F238E27FC236}">
                <a16:creationId xmlns:a16="http://schemas.microsoft.com/office/drawing/2014/main" id="{EB4CA248-C26B-424C-8FB2-7370A9BE20DE}"/>
              </a:ext>
            </a:extLst>
          </p:cNvPr>
          <p:cNvSpPr>
            <a:spLocks noChangeShapeType="1"/>
          </p:cNvSpPr>
          <p:nvPr/>
        </p:nvSpPr>
        <p:spPr bwMode="auto">
          <a:xfrm flipH="1">
            <a:off x="5688013" y="1893888"/>
            <a:ext cx="441325" cy="76200"/>
          </a:xfrm>
          <a:prstGeom prst="line">
            <a:avLst/>
          </a:prstGeom>
          <a:noFill/>
          <a:ln w="6350">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47" name="直接连接符 32">
            <a:extLst>
              <a:ext uri="{FF2B5EF4-FFF2-40B4-BE49-F238E27FC236}">
                <a16:creationId xmlns:a16="http://schemas.microsoft.com/office/drawing/2014/main" id="{73CC4185-FA32-4DF3-B415-BB08E9A8CA5F}"/>
              </a:ext>
            </a:extLst>
          </p:cNvPr>
          <p:cNvSpPr>
            <a:spLocks noChangeShapeType="1"/>
          </p:cNvSpPr>
          <p:nvPr/>
        </p:nvSpPr>
        <p:spPr bwMode="auto">
          <a:xfrm flipV="1">
            <a:off x="5143500" y="1985963"/>
            <a:ext cx="463550" cy="98425"/>
          </a:xfrm>
          <a:prstGeom prst="line">
            <a:avLst/>
          </a:prstGeom>
          <a:noFill/>
          <a:ln w="6350">
            <a:solidFill>
              <a:srgbClr val="00B0F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48" name="直接连接符 33">
            <a:extLst>
              <a:ext uri="{FF2B5EF4-FFF2-40B4-BE49-F238E27FC236}">
                <a16:creationId xmlns:a16="http://schemas.microsoft.com/office/drawing/2014/main" id="{46E0DF42-6248-4239-AA14-259255514570}"/>
              </a:ext>
            </a:extLst>
          </p:cNvPr>
          <p:cNvSpPr>
            <a:spLocks noChangeShapeType="1"/>
          </p:cNvSpPr>
          <p:nvPr/>
        </p:nvSpPr>
        <p:spPr bwMode="auto">
          <a:xfrm>
            <a:off x="5646738" y="2022475"/>
            <a:ext cx="112712" cy="447675"/>
          </a:xfrm>
          <a:prstGeom prst="line">
            <a:avLst/>
          </a:prstGeom>
          <a:noFill/>
          <a:ln w="6350">
            <a:solidFill>
              <a:srgbClr val="00B05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0" name="Rectangle 23">
            <a:extLst>
              <a:ext uri="{FF2B5EF4-FFF2-40B4-BE49-F238E27FC236}">
                <a16:creationId xmlns:a16="http://schemas.microsoft.com/office/drawing/2014/main" id="{AFBED1C8-8B3C-4B7C-A51D-494B1F356B50}"/>
              </a:ext>
            </a:extLst>
          </p:cNvPr>
          <p:cNvSpPr>
            <a:spLocks noChangeArrowheads="1"/>
          </p:cNvSpPr>
          <p:nvPr/>
        </p:nvSpPr>
        <p:spPr bwMode="auto">
          <a:xfrm>
            <a:off x="0" y="0"/>
            <a:ext cx="710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r>
              <a:rPr lang="zh-CN" altLang="zh-CN" sz="1200">
                <a:solidFill>
                  <a:srgbClr val="34495E"/>
                </a:solidFill>
              </a:rPr>
              <a:t>​</a:t>
            </a:r>
            <a:r>
              <a:rPr lang="zh-CN" altLang="zh-CN" sz="300"/>
              <a:t> </a:t>
            </a:r>
            <a:endParaRPr lang="zh-CN" altLang="zh-CN"/>
          </a:p>
        </p:txBody>
      </p:sp>
      <mc:AlternateContent xmlns:mc="http://schemas.openxmlformats.org/markup-compatibility/2006" xmlns:a14="http://schemas.microsoft.com/office/drawing/2010/main">
        <mc:Choice Requires="a14">
          <p:sp>
            <p:nvSpPr>
              <p:cNvPr id="27" name="Text Box 2">
                <a:extLst>
                  <a:ext uri="{FF2B5EF4-FFF2-40B4-BE49-F238E27FC236}">
                    <a16:creationId xmlns:a16="http://schemas.microsoft.com/office/drawing/2014/main" id="{079730F7-9B8C-4649-B467-C5F13AA87924}"/>
                  </a:ext>
                </a:extLst>
              </p:cNvPr>
              <p:cNvSpPr txBox="1">
                <a:spLocks noChangeArrowheads="1"/>
              </p:cNvSpPr>
              <p:nvPr/>
            </p:nvSpPr>
            <p:spPr bwMode="auto">
              <a:xfrm>
                <a:off x="444670" y="1157931"/>
                <a:ext cx="3965451" cy="2297937"/>
              </a:xfrm>
              <a:prstGeom prst="rect">
                <a:avLst/>
              </a:prstGeom>
              <a:noFill/>
              <a:ln>
                <a:noFill/>
              </a:ln>
              <a:effectLst/>
            </p:spPr>
            <p:txBody>
              <a:bodyPr wrap="squar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marL="171450" indent="-171450" eaLnBrk="1" hangingPunct="1">
                  <a:lnSpc>
                    <a:spcPct val="150000"/>
                  </a:lnSpc>
                  <a:buFontTx/>
                  <a:buChar char="-"/>
                  <a:defRPr/>
                </a:pPr>
                <a:r>
                  <a:rPr lang="zh-CN" altLang="en-US" sz="1200" dirty="0">
                    <a:solidFill>
                      <a:srgbClr val="EAEAEA"/>
                    </a:solidFill>
                    <a:latin typeface="微软雅黑" panose="020B0503020204020204" pitchFamily="34" charset="-122"/>
                    <a:ea typeface="微软雅黑" panose="020B0503020204020204" pitchFamily="34" charset="-122"/>
                  </a:rPr>
                  <a:t>准备工作：找一些简单的模型，用</a:t>
                </a:r>
                <a:r>
                  <a:rPr lang="en-US" altLang="zh-CN" sz="1200" dirty="0">
                    <a:solidFill>
                      <a:srgbClr val="EAEAEA"/>
                    </a:solidFill>
                    <a:latin typeface="微软雅黑" panose="020B0503020204020204" pitchFamily="34" charset="-122"/>
                    <a:ea typeface="微软雅黑" panose="020B0503020204020204" pitchFamily="34" charset="-122"/>
                  </a:rPr>
                  <a:t>3D</a:t>
                </a:r>
                <a:r>
                  <a:rPr lang="zh-CN" altLang="en-US" sz="1200" dirty="0">
                    <a:solidFill>
                      <a:srgbClr val="EAEAEA"/>
                    </a:solidFill>
                    <a:latin typeface="微软雅黑" panose="020B0503020204020204" pitchFamily="34" charset="-122"/>
                    <a:ea typeface="微软雅黑" panose="020B0503020204020204" pitchFamily="34" charset="-122"/>
                  </a:rPr>
                  <a:t>软件减少顶点，移动中心到原点，缩放到 </a:t>
                </a:r>
                <a:r>
                  <a:rPr lang="en-US" altLang="zh-CN" sz="1100" dirty="0">
                    <a:solidFill>
                      <a:srgbClr val="EAEAEA"/>
                    </a:solidFill>
                    <a:latin typeface="微软雅黑" panose="020B0503020204020204" pitchFamily="34" charset="-122"/>
                    <a:ea typeface="微软雅黑" panose="020B0503020204020204" pitchFamily="34" charset="-122"/>
                  </a:rPr>
                  <a:t>[-1,1]</a:t>
                </a:r>
                <a:r>
                  <a:rPr lang="zh-CN" altLang="en-US" sz="1100" dirty="0">
                    <a:solidFill>
                      <a:srgbClr val="EAEAEA"/>
                    </a:solidFill>
                    <a:latin typeface="微软雅黑" panose="020B0503020204020204" pitchFamily="34" charset="-122"/>
                    <a:ea typeface="微软雅黑" panose="020B0503020204020204" pitchFamily="34" charset="-122"/>
                  </a:rPr>
                  <a:t>，将顶点存入 数组中</a:t>
                </a:r>
                <a:endParaRPr lang="en-US" altLang="zh-CN" sz="11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endParaRPr lang="en-US" altLang="zh-CN" sz="12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r>
                  <a:rPr lang="zh-CN" altLang="en-US" sz="1200" dirty="0">
                    <a:solidFill>
                      <a:srgbClr val="EAEAEA"/>
                    </a:solidFill>
                    <a:latin typeface="微软雅黑" panose="020B0503020204020204" pitchFamily="34" charset="-122"/>
                    <a:ea typeface="微软雅黑" panose="020B0503020204020204" pitchFamily="34" charset="-122"/>
                  </a:rPr>
                  <a:t>烟花初始化：根据按键决定类型</a:t>
                </a:r>
                <a:endParaRPr lang="en-US" altLang="zh-CN" sz="12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endParaRPr lang="en-US" altLang="zh-CN" sz="1200" dirty="0">
                  <a:solidFill>
                    <a:srgbClr val="EAEAEA"/>
                  </a:solidFill>
                  <a:latin typeface="微软雅黑" panose="020B0503020204020204" pitchFamily="34" charset="-122"/>
                  <a:ea typeface="微软雅黑" panose="020B0503020204020204" pitchFamily="34" charset="-122"/>
                </a:endParaRPr>
              </a:p>
              <a:p>
                <a:pPr marL="171450" indent="-171450" eaLnBrk="1" hangingPunct="1">
                  <a:lnSpc>
                    <a:spcPct val="150000"/>
                  </a:lnSpc>
                  <a:buFontTx/>
                  <a:buChar char="-"/>
                  <a:defRPr/>
                </a:pPr>
                <a:r>
                  <a:rPr lang="zh-CN" altLang="en-US" sz="1200" dirty="0">
                    <a:solidFill>
                      <a:srgbClr val="EAEAEA"/>
                    </a:solidFill>
                    <a:latin typeface="微软雅黑" panose="020B0503020204020204" pitchFamily="34" charset="-122"/>
                    <a:ea typeface="微软雅黑" panose="020B0503020204020204" pitchFamily="34" charset="-122"/>
                  </a:rPr>
                  <a:t>烟花爆炸：</a:t>
                </a:r>
                <a:endParaRPr lang="en-US" altLang="zh-CN" sz="1200" dirty="0">
                  <a:solidFill>
                    <a:srgbClr val="EAEAEA"/>
                  </a:solidFill>
                  <a:latin typeface="微软雅黑" panose="020B0503020204020204" pitchFamily="34" charset="-122"/>
                  <a:ea typeface="微软雅黑" panose="020B0503020204020204" pitchFamily="34" charset="-122"/>
                </a:endParaRPr>
              </a:p>
              <a:p>
                <a:pPr eaLnBrk="1" hangingPunct="1">
                  <a:lnSpc>
                    <a:spcPct val="150000"/>
                  </a:lnSpc>
                  <a:defRPr/>
                </a:pPr>
                <a14:m>
                  <m:oMathPara xmlns:m="http://schemas.openxmlformats.org/officeDocument/2006/math">
                    <m:oMathParaPr>
                      <m:jc m:val="centerGroup"/>
                    </m:oMathParaPr>
                    <m:oMath xmlns:m="http://schemas.openxmlformats.org/officeDocument/2006/math">
                      <m:r>
                        <a:rPr lang="en-US" altLang="zh-CN" sz="1200" i="1" smtClean="0">
                          <a:solidFill>
                            <a:schemeClr val="bg1"/>
                          </a:solidFill>
                          <a:effectLst/>
                          <a:latin typeface="Cambria Math" panose="02040503050406030204" pitchFamily="18" charset="0"/>
                          <a:cs typeface="Times New Roman" panose="02020603050405020304" pitchFamily="18" charset="0"/>
                        </a:rPr>
                        <m:t>𝑣𝑒𝑙𝑜𝑐𝑖𝑡</m:t>
                      </m:r>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cs typeface="Times New Roman" panose="02020603050405020304" pitchFamily="18" charset="0"/>
                            </a:rPr>
                            <m:t>𝑦</m:t>
                          </m:r>
                        </m:e>
                        <m:sub>
                          <m:r>
                            <a:rPr lang="en-US" altLang="zh-CN" sz="1200" i="1">
                              <a:solidFill>
                                <a:schemeClr val="bg1"/>
                              </a:solidFill>
                              <a:effectLst/>
                              <a:latin typeface="Cambria Math" panose="02040503050406030204" pitchFamily="18" charset="0"/>
                              <a:cs typeface="Times New Roman" panose="02020603050405020304" pitchFamily="18" charset="0"/>
                            </a:rPr>
                            <m:t>𝑝𝑎𝑟𝑡𝑖𝑐𝑙𝑒</m:t>
                          </m:r>
                        </m:sub>
                      </m:sSub>
                      <m:r>
                        <a:rPr lang="en-US" altLang="zh-CN" sz="1200" i="1">
                          <a:solidFill>
                            <a:schemeClr val="bg1"/>
                          </a:solidFill>
                          <a:effectLst/>
                          <a:latin typeface="Cambria Math" panose="02040503050406030204" pitchFamily="18" charset="0"/>
                          <a:cs typeface="Times New Roman" panose="02020603050405020304" pitchFamily="18" charset="0"/>
                        </a:rPr>
                        <m:t>=</m:t>
                      </m:r>
                      <m:r>
                        <a:rPr lang="en-US" altLang="zh-CN" sz="1200" i="1">
                          <a:solidFill>
                            <a:schemeClr val="bg1"/>
                          </a:solidFill>
                          <a:effectLst/>
                          <a:latin typeface="Cambria Math" panose="02040503050406030204" pitchFamily="18" charset="0"/>
                          <a:cs typeface="Times New Roman" panose="02020603050405020304" pitchFamily="18" charset="0"/>
                        </a:rPr>
                        <m:t>𝛼</m:t>
                      </m:r>
                      <m:r>
                        <a:rPr lang="en-US" altLang="zh-CN" sz="1200" i="1">
                          <a:solidFill>
                            <a:schemeClr val="bg1"/>
                          </a:solidFill>
                          <a:effectLst/>
                          <a:latin typeface="Cambria Math" panose="02040503050406030204" pitchFamily="18" charset="0"/>
                          <a:cs typeface="Times New Roman" panose="02020603050405020304" pitchFamily="18" charset="0"/>
                        </a:rPr>
                        <m:t>∗</m:t>
                      </m:r>
                      <m:r>
                        <a:rPr lang="en-US" altLang="zh-CN" sz="1200" i="1" smtClean="0">
                          <a:solidFill>
                            <a:schemeClr val="bg1"/>
                          </a:solidFill>
                          <a:effectLst/>
                          <a:latin typeface="Cambria Math" panose="02040503050406030204" pitchFamily="18" charset="0"/>
                          <a:cs typeface="Times New Roman" panose="02020603050405020304" pitchFamily="18" charset="0"/>
                        </a:rPr>
                        <m:t>𝑣𝑒𝑟𝑡𝑒𝑥</m:t>
                      </m:r>
                      <m:r>
                        <a:rPr lang="en-US" altLang="zh-CN" sz="1200" i="1">
                          <a:solidFill>
                            <a:schemeClr val="bg1"/>
                          </a:solidFill>
                          <a:effectLst/>
                          <a:latin typeface="Cambria Math" panose="02040503050406030204" pitchFamily="18" charset="0"/>
                          <a:cs typeface="Times New Roman" panose="02020603050405020304" pitchFamily="18" charset="0"/>
                        </a:rPr>
                        <m:t>+</m:t>
                      </m:r>
                      <m:r>
                        <a:rPr lang="en-US" altLang="zh-CN" sz="1200" i="1">
                          <a:solidFill>
                            <a:schemeClr val="bg1"/>
                          </a:solidFill>
                          <a:effectLst/>
                          <a:latin typeface="Cambria Math" panose="02040503050406030204" pitchFamily="18" charset="0"/>
                          <a:cs typeface="Times New Roman" panose="02020603050405020304" pitchFamily="18" charset="0"/>
                        </a:rPr>
                        <m:t>𝛽</m:t>
                      </m:r>
                      <m:r>
                        <a:rPr lang="en-US" altLang="zh-CN" sz="1200" i="1">
                          <a:solidFill>
                            <a:schemeClr val="bg1"/>
                          </a:solidFill>
                          <a:effectLst/>
                          <a:latin typeface="Cambria Math" panose="02040503050406030204" pitchFamily="18" charset="0"/>
                          <a:cs typeface="Times New Roman" panose="02020603050405020304" pitchFamily="18" charset="0"/>
                        </a:rPr>
                        <m:t>∗</m:t>
                      </m:r>
                      <m:r>
                        <a:rPr lang="en-US" altLang="zh-CN" sz="1200" i="1">
                          <a:solidFill>
                            <a:schemeClr val="bg1"/>
                          </a:solidFill>
                          <a:effectLst/>
                          <a:latin typeface="Cambria Math" panose="02040503050406030204" pitchFamily="18" charset="0"/>
                          <a:cs typeface="Times New Roman" panose="02020603050405020304" pitchFamily="18" charset="0"/>
                        </a:rPr>
                        <m:t>𝑣𝑒𝑙𝑜𝑐𝑖𝑡</m:t>
                      </m:r>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cs typeface="Times New Roman" panose="02020603050405020304" pitchFamily="18" charset="0"/>
                            </a:rPr>
                            <m:t>𝑦</m:t>
                          </m:r>
                        </m:e>
                        <m:sub>
                          <m:r>
                            <a:rPr lang="en-US" altLang="zh-CN" sz="1200" i="1">
                              <a:solidFill>
                                <a:schemeClr val="bg1"/>
                              </a:solidFill>
                              <a:effectLst/>
                              <a:latin typeface="Cambria Math" panose="02040503050406030204" pitchFamily="18" charset="0"/>
                              <a:cs typeface="Times New Roman" panose="02020603050405020304" pitchFamily="18" charset="0"/>
                            </a:rPr>
                            <m:t>𝑓𝑖𝑟𝑒𝑤𝑜𝑟𝑘</m:t>
                          </m:r>
                        </m:sub>
                      </m:sSub>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eaLnBrk="1" hangingPunct="1">
                  <a:lnSpc>
                    <a:spcPct val="150000"/>
                  </a:lnSpc>
                  <a:defRPr/>
                </a:pPr>
                <a:endParaRPr lang="en-US" altLang="zh-CN" sz="1200" dirty="0">
                  <a:solidFill>
                    <a:srgbClr val="EAEAEA"/>
                  </a:solidFill>
                  <a:latin typeface="微软雅黑" panose="020B0503020204020204" pitchFamily="34" charset="-122"/>
                  <a:ea typeface="微软雅黑" panose="020B0503020204020204" pitchFamily="34" charset="-122"/>
                </a:endParaRPr>
              </a:p>
            </p:txBody>
          </p:sp>
        </mc:Choice>
        <mc:Fallback xmlns="">
          <p:sp>
            <p:nvSpPr>
              <p:cNvPr id="27" name="Text Box 2">
                <a:extLst>
                  <a:ext uri="{FF2B5EF4-FFF2-40B4-BE49-F238E27FC236}">
                    <a16:creationId xmlns:a16="http://schemas.microsoft.com/office/drawing/2014/main" id="{079730F7-9B8C-4649-B467-C5F13AA87924}"/>
                  </a:ext>
                </a:extLst>
              </p:cNvPr>
              <p:cNvSpPr txBox="1">
                <a:spLocks noRot="1" noChangeAspect="1" noMove="1" noResize="1" noEditPoints="1" noAdjustHandles="1" noChangeArrowheads="1" noChangeShapeType="1" noTextEdit="1"/>
              </p:cNvSpPr>
              <p:nvPr/>
            </p:nvSpPr>
            <p:spPr bwMode="auto">
              <a:xfrm>
                <a:off x="444670" y="1157931"/>
                <a:ext cx="3965451" cy="2297937"/>
              </a:xfrm>
              <a:prstGeom prst="rect">
                <a:avLst/>
              </a:prstGeom>
              <a:blipFill>
                <a:blip r:embed="rId3"/>
                <a:stretch>
                  <a:fillRect l="-308"/>
                </a:stretch>
              </a:blipFill>
              <a:ln>
                <a:noFill/>
              </a:ln>
              <a:effectLst/>
            </p:spPr>
            <p:txBody>
              <a:bodyPr/>
              <a:lstStyle/>
              <a:p>
                <a:r>
                  <a:rPr lang="zh-CN" altLang="en-US">
                    <a:noFill/>
                  </a:rPr>
                  <a:t> </a:t>
                </a:r>
              </a:p>
            </p:txBody>
          </p:sp>
        </mc:Fallback>
      </mc:AlternateContent>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前进箭头 342">
            <a:extLst>
              <a:ext uri="{FF2B5EF4-FFF2-40B4-BE49-F238E27FC236}">
                <a16:creationId xmlns:a16="http://schemas.microsoft.com/office/drawing/2014/main" id="{BE249A8E-07D6-4698-9EB9-EBE5E3CED10B}"/>
              </a:ext>
            </a:extLst>
          </p:cNvPr>
          <p:cNvSpPr>
            <a:spLocks/>
          </p:cNvSpPr>
          <p:nvPr/>
        </p:nvSpPr>
        <p:spPr bwMode="auto">
          <a:xfrm rot="-2820000">
            <a:off x="392906" y="-80169"/>
            <a:ext cx="493713" cy="612775"/>
          </a:xfrm>
          <a:custGeom>
            <a:avLst/>
            <a:gdLst>
              <a:gd name="T0" fmla="*/ 0 w 792088"/>
              <a:gd name="T1" fmla="*/ 0 h 918822"/>
              <a:gd name="T2" fmla="*/ 13175 w 792088"/>
              <a:gd name="T3" fmla="*/ 13047 h 918822"/>
              <a:gd name="T4" fmla="*/ 0 w 792088"/>
              <a:gd name="T5" fmla="*/ 26094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3" name="前进箭头 342">
            <a:extLst>
              <a:ext uri="{FF2B5EF4-FFF2-40B4-BE49-F238E27FC236}">
                <a16:creationId xmlns:a16="http://schemas.microsoft.com/office/drawing/2014/main" id="{4FFCEF95-D453-4297-851A-2B563FA1360B}"/>
              </a:ext>
            </a:extLst>
          </p:cNvPr>
          <p:cNvSpPr>
            <a:spLocks/>
          </p:cNvSpPr>
          <p:nvPr/>
        </p:nvSpPr>
        <p:spPr bwMode="auto">
          <a:xfrm rot="2460000">
            <a:off x="882650" y="1284288"/>
            <a:ext cx="2084388" cy="2589212"/>
          </a:xfrm>
          <a:custGeom>
            <a:avLst/>
            <a:gdLst>
              <a:gd name="T0" fmla="*/ 0 w 792088"/>
              <a:gd name="T1" fmla="*/ 0 h 918822"/>
              <a:gd name="T2" fmla="*/ 1329241928 w 792088"/>
              <a:gd name="T3" fmla="*/ 1332167555 h 918822"/>
              <a:gd name="T4" fmla="*/ 0 w 792088"/>
              <a:gd name="T5" fmla="*/ 214748364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28" name="Text Box 4">
            <a:extLst>
              <a:ext uri="{FF2B5EF4-FFF2-40B4-BE49-F238E27FC236}">
                <a16:creationId xmlns:a16="http://schemas.microsoft.com/office/drawing/2014/main" id="{47C40D5F-0A1F-4185-9D91-F3085ED1CEBF}"/>
              </a:ext>
            </a:extLst>
          </p:cNvPr>
          <p:cNvSpPr txBox="1">
            <a:spLocks noChangeArrowheads="1"/>
          </p:cNvSpPr>
          <p:nvPr/>
        </p:nvSpPr>
        <p:spPr bwMode="auto">
          <a:xfrm>
            <a:off x="2698750" y="1679575"/>
            <a:ext cx="1585913" cy="434975"/>
          </a:xfrm>
          <a:prstGeom prst="rect">
            <a:avLst/>
          </a:prstGeom>
          <a:noFill/>
          <a:ln>
            <a:noFill/>
          </a:ln>
        </p:spPr>
        <p:txBody>
          <a:bodyPr wrap="none">
            <a:spAutoFit/>
          </a:bodyPr>
          <a:lstStyle>
            <a:lvl1pPr>
              <a:defRPr sz="900">
                <a:solidFill>
                  <a:schemeClr val="tx1"/>
                </a:solidFill>
                <a:latin typeface="Arial" panose="020B0604020202020204" pitchFamily="34" charset="0"/>
                <a:ea typeface="宋体" panose="02010600030101010101" pitchFamily="2" charset="-122"/>
              </a:defRPr>
            </a:lvl1pPr>
            <a:lvl2pPr marL="742950" indent="-285750">
              <a:defRPr sz="900">
                <a:solidFill>
                  <a:schemeClr val="tx1"/>
                </a:solidFill>
                <a:latin typeface="Arial" panose="020B0604020202020204" pitchFamily="34" charset="0"/>
                <a:ea typeface="宋体" panose="02010600030101010101" pitchFamily="2" charset="-122"/>
              </a:defRPr>
            </a:lvl2pPr>
            <a:lvl3pPr marL="1143000" indent="-228600">
              <a:defRPr sz="900">
                <a:solidFill>
                  <a:schemeClr val="tx1"/>
                </a:solidFill>
                <a:latin typeface="Arial" panose="020B0604020202020204" pitchFamily="34" charset="0"/>
                <a:ea typeface="宋体" panose="02010600030101010101" pitchFamily="2" charset="-122"/>
              </a:defRPr>
            </a:lvl3pPr>
            <a:lvl4pPr marL="1600200" indent="-228600">
              <a:defRPr sz="900">
                <a:solidFill>
                  <a:schemeClr val="tx1"/>
                </a:solidFill>
                <a:latin typeface="Arial" panose="020B0604020202020204" pitchFamily="34" charset="0"/>
                <a:ea typeface="宋体" panose="02010600030101010101" pitchFamily="2" charset="-122"/>
              </a:defRPr>
            </a:lvl4pPr>
            <a:lvl5pPr marL="2057400" indent="-22860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222" b="1" dirty="0">
                <a:solidFill>
                  <a:schemeClr val="bg1"/>
                </a:solidFill>
                <a:latin typeface="微软雅黑" panose="020B0503020204020204" pitchFamily="34" charset="-122"/>
                <a:ea typeface="微软雅黑" panose="020B0503020204020204" pitchFamily="34" charset="-122"/>
              </a:rPr>
              <a:t>光照</a:t>
            </a:r>
            <a:r>
              <a:rPr lang="en-US" altLang="zh-CN" sz="2222" b="1" dirty="0">
                <a:solidFill>
                  <a:schemeClr val="bg1"/>
                </a:solidFill>
                <a:latin typeface="微软雅黑" panose="020B0503020204020204" pitchFamily="34" charset="-122"/>
                <a:ea typeface="微软雅黑" panose="020B0503020204020204" pitchFamily="34" charset="-122"/>
              </a:rPr>
              <a:t>&amp;</a:t>
            </a:r>
            <a:r>
              <a:rPr lang="zh-CN" altLang="en-US" sz="2222" b="1" dirty="0">
                <a:solidFill>
                  <a:schemeClr val="bg1"/>
                </a:solidFill>
                <a:latin typeface="微软雅黑" panose="020B0503020204020204" pitchFamily="34" charset="-122"/>
                <a:ea typeface="微软雅黑" panose="020B0503020204020204" pitchFamily="34" charset="-122"/>
              </a:rPr>
              <a:t>辉光</a:t>
            </a:r>
            <a:endParaRPr lang="zh-CN" altLang="en-US" sz="2000" dirty="0"/>
          </a:p>
        </p:txBody>
      </p:sp>
      <p:sp>
        <p:nvSpPr>
          <p:cNvPr id="15365" name="Line 7">
            <a:extLst>
              <a:ext uri="{FF2B5EF4-FFF2-40B4-BE49-F238E27FC236}">
                <a16:creationId xmlns:a16="http://schemas.microsoft.com/office/drawing/2014/main" id="{54BB2A5E-9F35-4B66-AEF5-8CDEB53DD578}"/>
              </a:ext>
            </a:extLst>
          </p:cNvPr>
          <p:cNvSpPr>
            <a:spLocks noChangeShapeType="1"/>
          </p:cNvSpPr>
          <p:nvPr/>
        </p:nvSpPr>
        <p:spPr bwMode="auto">
          <a:xfrm>
            <a:off x="2663825" y="2112963"/>
            <a:ext cx="165735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6" name="虚线箭头 46">
            <a:extLst>
              <a:ext uri="{FF2B5EF4-FFF2-40B4-BE49-F238E27FC236}">
                <a16:creationId xmlns:a16="http://schemas.microsoft.com/office/drawing/2014/main" id="{4F1B1887-A2DC-41E7-AC27-9134C60A071E}"/>
              </a:ext>
            </a:extLst>
          </p:cNvPr>
          <p:cNvSpPr>
            <a:spLocks/>
          </p:cNvSpPr>
          <p:nvPr/>
        </p:nvSpPr>
        <p:spPr bwMode="auto">
          <a:xfrm>
            <a:off x="3290888" y="2357438"/>
            <a:ext cx="401637" cy="222250"/>
          </a:xfrm>
          <a:custGeom>
            <a:avLst/>
            <a:gdLst>
              <a:gd name="T0" fmla="*/ 1227 w 839382"/>
              <a:gd name="T1" fmla="*/ 760 h 466836"/>
              <a:gd name="T2" fmla="*/ 1085 w 839382"/>
              <a:gd name="T3" fmla="*/ 898 h 466836"/>
              <a:gd name="T4" fmla="*/ 1085 w 839382"/>
              <a:gd name="T5" fmla="*/ 570 h 466836"/>
              <a:gd name="T6" fmla="*/ 1227 w 839382"/>
              <a:gd name="T7" fmla="*/ 708 h 466836"/>
              <a:gd name="T8" fmla="*/ 1085 w 839382"/>
              <a:gd name="T9" fmla="*/ 570 h 466836"/>
              <a:gd name="T10" fmla="*/ 1444 w 839382"/>
              <a:gd name="T11" fmla="*/ 562 h 466836"/>
              <a:gd name="T12" fmla="*/ 1301 w 839382"/>
              <a:gd name="T13" fmla="*/ 700 h 466836"/>
              <a:gd name="T14" fmla="*/ 1518 w 839382"/>
              <a:gd name="T15" fmla="*/ 380 h 466836"/>
              <a:gd name="T16" fmla="*/ 1661 w 839382"/>
              <a:gd name="T17" fmla="*/ 518 h 466836"/>
              <a:gd name="T18" fmla="*/ 1518 w 839382"/>
              <a:gd name="T19" fmla="*/ 380 h 466836"/>
              <a:gd name="T20" fmla="*/ 1227 w 839382"/>
              <a:gd name="T21" fmla="*/ 380 h 466836"/>
              <a:gd name="T22" fmla="*/ 1085 w 839382"/>
              <a:gd name="T23" fmla="*/ 518 h 466836"/>
              <a:gd name="T24" fmla="*/ 868 w 839382"/>
              <a:gd name="T25" fmla="*/ 380 h 466836"/>
              <a:gd name="T26" fmla="*/ 1010 w 839382"/>
              <a:gd name="T27" fmla="*/ 518 h 466836"/>
              <a:gd name="T28" fmla="*/ 868 w 839382"/>
              <a:gd name="T29" fmla="*/ 380 h 466836"/>
              <a:gd name="T30" fmla="*/ 793 w 839382"/>
              <a:gd name="T31" fmla="*/ 380 h 466836"/>
              <a:gd name="T32" fmla="*/ 651 w 839382"/>
              <a:gd name="T33" fmla="*/ 518 h 466836"/>
              <a:gd name="T34" fmla="*/ 434 w 839382"/>
              <a:gd name="T35" fmla="*/ 380 h 466836"/>
              <a:gd name="T36" fmla="*/ 576 w 839382"/>
              <a:gd name="T37" fmla="*/ 518 h 466836"/>
              <a:gd name="T38" fmla="*/ 434 w 839382"/>
              <a:gd name="T39" fmla="*/ 380 h 466836"/>
              <a:gd name="T40" fmla="*/ 359 w 839382"/>
              <a:gd name="T41" fmla="*/ 380 h 466836"/>
              <a:gd name="T42" fmla="*/ 217 w 839382"/>
              <a:gd name="T43" fmla="*/ 518 h 466836"/>
              <a:gd name="T44" fmla="*/ 0 w 839382"/>
              <a:gd name="T45" fmla="*/ 380 h 466836"/>
              <a:gd name="T46" fmla="*/ 143 w 839382"/>
              <a:gd name="T47" fmla="*/ 518 h 466836"/>
              <a:gd name="T48" fmla="*/ 0 w 839382"/>
              <a:gd name="T49" fmla="*/ 380 h 466836"/>
              <a:gd name="T50" fmla="*/ 1444 w 839382"/>
              <a:gd name="T51" fmla="*/ 372 h 466836"/>
              <a:gd name="T52" fmla="*/ 1301 w 839382"/>
              <a:gd name="T53" fmla="*/ 510 h 466836"/>
              <a:gd name="T54" fmla="*/ 1085 w 839382"/>
              <a:gd name="T55" fmla="*/ 190 h 466836"/>
              <a:gd name="T56" fmla="*/ 1227 w 839382"/>
              <a:gd name="T57" fmla="*/ 328 h 466836"/>
              <a:gd name="T58" fmla="*/ 1085 w 839382"/>
              <a:gd name="T59" fmla="*/ 190 h 466836"/>
              <a:gd name="T60" fmla="*/ 1444 w 839382"/>
              <a:gd name="T61" fmla="*/ 182 h 466836"/>
              <a:gd name="T62" fmla="*/ 1301 w 839382"/>
              <a:gd name="T63" fmla="*/ 320 h 466836"/>
              <a:gd name="T64" fmla="*/ 1085 w 839382"/>
              <a:gd name="T65" fmla="*/ 0 h 466836"/>
              <a:gd name="T66" fmla="*/ 1227 w 839382"/>
              <a:gd name="T67" fmla="*/ 139 h 466836"/>
              <a:gd name="T68" fmla="*/ 1085 w 839382"/>
              <a:gd name="T69" fmla="*/ 0 h 4668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9382" h="466836">
                <a:moveTo>
                  <a:pt x="548125" y="394828"/>
                </a:moveTo>
                <a:lnTo>
                  <a:pt x="620133" y="394828"/>
                </a:lnTo>
                <a:lnTo>
                  <a:pt x="620133" y="466836"/>
                </a:lnTo>
                <a:lnTo>
                  <a:pt x="548125" y="466836"/>
                </a:lnTo>
                <a:lnTo>
                  <a:pt x="548125" y="394828"/>
                </a:lnTo>
                <a:close/>
                <a:moveTo>
                  <a:pt x="548125" y="296121"/>
                </a:moveTo>
                <a:lnTo>
                  <a:pt x="620133" y="296121"/>
                </a:lnTo>
                <a:lnTo>
                  <a:pt x="620133" y="368129"/>
                </a:lnTo>
                <a:lnTo>
                  <a:pt x="548125" y="368129"/>
                </a:lnTo>
                <a:lnTo>
                  <a:pt x="548125" y="296121"/>
                </a:lnTo>
                <a:close/>
                <a:moveTo>
                  <a:pt x="657750" y="292002"/>
                </a:moveTo>
                <a:lnTo>
                  <a:pt x="729758" y="292002"/>
                </a:lnTo>
                <a:lnTo>
                  <a:pt x="729758" y="364010"/>
                </a:lnTo>
                <a:lnTo>
                  <a:pt x="657750" y="364010"/>
                </a:lnTo>
                <a:lnTo>
                  <a:pt x="657750" y="292002"/>
                </a:lnTo>
                <a:close/>
                <a:moveTo>
                  <a:pt x="767374" y="197414"/>
                </a:moveTo>
                <a:lnTo>
                  <a:pt x="839382" y="197414"/>
                </a:lnTo>
                <a:lnTo>
                  <a:pt x="839382" y="269422"/>
                </a:lnTo>
                <a:lnTo>
                  <a:pt x="767374" y="269422"/>
                </a:lnTo>
                <a:lnTo>
                  <a:pt x="767374" y="197414"/>
                </a:lnTo>
                <a:close/>
                <a:moveTo>
                  <a:pt x="548125" y="197414"/>
                </a:moveTo>
                <a:lnTo>
                  <a:pt x="620133" y="197414"/>
                </a:lnTo>
                <a:lnTo>
                  <a:pt x="620133" y="269422"/>
                </a:lnTo>
                <a:lnTo>
                  <a:pt x="548125" y="269422"/>
                </a:lnTo>
                <a:lnTo>
                  <a:pt x="548125" y="197414"/>
                </a:lnTo>
                <a:close/>
                <a:moveTo>
                  <a:pt x="438500" y="197414"/>
                </a:moveTo>
                <a:lnTo>
                  <a:pt x="510508" y="197414"/>
                </a:lnTo>
                <a:lnTo>
                  <a:pt x="510508" y="269422"/>
                </a:lnTo>
                <a:lnTo>
                  <a:pt x="438500" y="269422"/>
                </a:lnTo>
                <a:lnTo>
                  <a:pt x="438500" y="197414"/>
                </a:lnTo>
                <a:close/>
                <a:moveTo>
                  <a:pt x="328875" y="197414"/>
                </a:moveTo>
                <a:lnTo>
                  <a:pt x="400883" y="197414"/>
                </a:lnTo>
                <a:lnTo>
                  <a:pt x="400883" y="269422"/>
                </a:lnTo>
                <a:lnTo>
                  <a:pt x="328875" y="269422"/>
                </a:lnTo>
                <a:lnTo>
                  <a:pt x="328875" y="197414"/>
                </a:lnTo>
                <a:close/>
                <a:moveTo>
                  <a:pt x="219250" y="197414"/>
                </a:moveTo>
                <a:lnTo>
                  <a:pt x="291258" y="197414"/>
                </a:lnTo>
                <a:lnTo>
                  <a:pt x="291258" y="269422"/>
                </a:lnTo>
                <a:lnTo>
                  <a:pt x="219250" y="269422"/>
                </a:lnTo>
                <a:lnTo>
                  <a:pt x="219250" y="197414"/>
                </a:lnTo>
                <a:close/>
                <a:moveTo>
                  <a:pt x="109625" y="197414"/>
                </a:moveTo>
                <a:lnTo>
                  <a:pt x="181633" y="197414"/>
                </a:lnTo>
                <a:lnTo>
                  <a:pt x="181633" y="269422"/>
                </a:lnTo>
                <a:lnTo>
                  <a:pt x="109625" y="269422"/>
                </a:lnTo>
                <a:lnTo>
                  <a:pt x="109625" y="197414"/>
                </a:lnTo>
                <a:close/>
                <a:moveTo>
                  <a:pt x="0" y="197414"/>
                </a:moveTo>
                <a:lnTo>
                  <a:pt x="72008" y="197414"/>
                </a:lnTo>
                <a:lnTo>
                  <a:pt x="72008" y="269422"/>
                </a:lnTo>
                <a:lnTo>
                  <a:pt x="0" y="269422"/>
                </a:lnTo>
                <a:lnTo>
                  <a:pt x="0" y="197414"/>
                </a:lnTo>
                <a:close/>
                <a:moveTo>
                  <a:pt x="657750" y="193295"/>
                </a:moveTo>
                <a:lnTo>
                  <a:pt x="729758" y="193295"/>
                </a:lnTo>
                <a:lnTo>
                  <a:pt x="729758" y="265303"/>
                </a:lnTo>
                <a:lnTo>
                  <a:pt x="657750" y="265303"/>
                </a:lnTo>
                <a:lnTo>
                  <a:pt x="657750" y="193295"/>
                </a:lnTo>
                <a:close/>
                <a:moveTo>
                  <a:pt x="548125" y="98707"/>
                </a:moveTo>
                <a:lnTo>
                  <a:pt x="620133" y="98707"/>
                </a:lnTo>
                <a:lnTo>
                  <a:pt x="620133" y="170715"/>
                </a:lnTo>
                <a:lnTo>
                  <a:pt x="548125" y="170715"/>
                </a:lnTo>
                <a:lnTo>
                  <a:pt x="548125" y="98707"/>
                </a:lnTo>
                <a:close/>
                <a:moveTo>
                  <a:pt x="657750" y="94588"/>
                </a:moveTo>
                <a:lnTo>
                  <a:pt x="729758" y="94588"/>
                </a:lnTo>
                <a:lnTo>
                  <a:pt x="729758" y="166596"/>
                </a:lnTo>
                <a:lnTo>
                  <a:pt x="657750" y="166596"/>
                </a:lnTo>
                <a:lnTo>
                  <a:pt x="657750" y="94588"/>
                </a:lnTo>
                <a:close/>
                <a:moveTo>
                  <a:pt x="548125" y="0"/>
                </a:moveTo>
                <a:lnTo>
                  <a:pt x="620133" y="0"/>
                </a:lnTo>
                <a:lnTo>
                  <a:pt x="620133" y="72008"/>
                </a:lnTo>
                <a:lnTo>
                  <a:pt x="548125" y="72008"/>
                </a:lnTo>
                <a:lnTo>
                  <a:pt x="548125"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7" name="前进箭头 342">
            <a:extLst>
              <a:ext uri="{FF2B5EF4-FFF2-40B4-BE49-F238E27FC236}">
                <a16:creationId xmlns:a16="http://schemas.microsoft.com/office/drawing/2014/main" id="{1860B3EF-5368-4B7D-95D2-495A7674902A}"/>
              </a:ext>
            </a:extLst>
          </p:cNvPr>
          <p:cNvSpPr>
            <a:spLocks/>
          </p:cNvSpPr>
          <p:nvPr/>
        </p:nvSpPr>
        <p:spPr bwMode="auto">
          <a:xfrm rot="-420000">
            <a:off x="4702175" y="925513"/>
            <a:ext cx="790575" cy="957262"/>
          </a:xfrm>
          <a:custGeom>
            <a:avLst/>
            <a:gdLst>
              <a:gd name="T0" fmla="*/ 0 w 792088"/>
              <a:gd name="T1" fmla="*/ 0 h 918822"/>
              <a:gd name="T2" fmla="*/ 567680 w 792088"/>
              <a:gd name="T3" fmla="*/ 462492 h 918822"/>
              <a:gd name="T4" fmla="*/ 0 w 792088"/>
              <a:gd name="T5" fmla="*/ 924986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8" name="前进箭头 342">
            <a:extLst>
              <a:ext uri="{FF2B5EF4-FFF2-40B4-BE49-F238E27FC236}">
                <a16:creationId xmlns:a16="http://schemas.microsoft.com/office/drawing/2014/main" id="{057065E0-4EF2-4746-A31E-80AB80744B82}"/>
              </a:ext>
            </a:extLst>
          </p:cNvPr>
          <p:cNvSpPr>
            <a:spLocks/>
          </p:cNvSpPr>
          <p:nvPr/>
        </p:nvSpPr>
        <p:spPr bwMode="auto">
          <a:xfrm rot="5880000">
            <a:off x="5003006" y="2680495"/>
            <a:ext cx="790575" cy="957262"/>
          </a:xfrm>
          <a:custGeom>
            <a:avLst/>
            <a:gdLst>
              <a:gd name="T0" fmla="*/ 0 w 792088"/>
              <a:gd name="T1" fmla="*/ 0 h 918822"/>
              <a:gd name="T2" fmla="*/ 567680 w 792088"/>
              <a:gd name="T3" fmla="*/ 465914 h 918822"/>
              <a:gd name="T4" fmla="*/ 0 w 792088"/>
              <a:gd name="T5" fmla="*/ 931830 h 918822"/>
              <a:gd name="T6" fmla="*/ 0 w 792088"/>
              <a:gd name="T7" fmla="*/ 0 h 918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088" h="918822">
                <a:moveTo>
                  <a:pt x="0" y="0"/>
                </a:moveTo>
                <a:lnTo>
                  <a:pt x="792088" y="459411"/>
                </a:lnTo>
                <a:lnTo>
                  <a:pt x="0" y="918822"/>
                </a:lnTo>
                <a:lnTo>
                  <a:pt x="0" y="0"/>
                </a:lnTo>
                <a:close/>
              </a:path>
            </a:pathLst>
          </a:custGeom>
          <a:solidFill>
            <a:srgbClr val="000000">
              <a:alpha val="7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fade/>
  </p:transition>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Pages>0</Pages>
  <Words>3553</Words>
  <Characters>0</Characters>
  <Application>Microsoft Office PowerPoint</Application>
  <DocSecurity>0</DocSecurity>
  <PresentationFormat>自定义</PresentationFormat>
  <Lines>0</Lines>
  <Paragraphs>228</Paragraphs>
  <Slides>30</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微软雅黑</vt:lpstr>
      <vt:lpstr>Arial</vt:lpstr>
      <vt:lpstr>Calibri</vt:lpstr>
      <vt:lpstr>Calibri Light</vt:lpstr>
      <vt:lpstr>Cambria</vt:lpstr>
      <vt:lpstr>Cambria Math</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
  <dc:creator>锐旗设计;https://9ppt.taobao.com</dc:creator>
  <cp:keywords>锐旗设计；https://9ppt.taobao.com</cp:keywords>
  <dc:description/>
  <cp:lastModifiedBy>ZheXing</cp:lastModifiedBy>
  <cp:revision>22</cp:revision>
  <dcterms:created xsi:type="dcterms:W3CDTF">2014-12-01T05:56:12Z</dcterms:created>
  <dcterms:modified xsi:type="dcterms:W3CDTF">2020-12-20T11:23:09Z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