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F773C-9C96-4E26-9BCB-DA06BC9EE20D}" v="3" dt="2023-11-17T08:13:30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262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ie Paulsen" userId="39cddf5216acb62b" providerId="LiveId" clId="{1C5F773C-9C96-4E26-9BCB-DA06BC9EE20D}"/>
    <pc:docChg chg="custSel addSld delSld modSld">
      <pc:chgData name="Amalie Paulsen" userId="39cddf5216acb62b" providerId="LiveId" clId="{1C5F773C-9C96-4E26-9BCB-DA06BC9EE20D}" dt="2023-11-17T08:13:30.102" v="156"/>
      <pc:docMkLst>
        <pc:docMk/>
      </pc:docMkLst>
      <pc:sldChg chg="del">
        <pc:chgData name="Amalie Paulsen" userId="39cddf5216acb62b" providerId="LiveId" clId="{1C5F773C-9C96-4E26-9BCB-DA06BC9EE20D}" dt="2023-11-17T08:12:30.633" v="0" actId="47"/>
        <pc:sldMkLst>
          <pc:docMk/>
          <pc:sldMk cId="3915943799" sldId="256"/>
        </pc:sldMkLst>
      </pc:sldChg>
      <pc:sldChg chg="modSp new mod">
        <pc:chgData name="Amalie Paulsen" userId="39cddf5216acb62b" providerId="LiveId" clId="{1C5F773C-9C96-4E26-9BCB-DA06BC9EE20D}" dt="2023-11-17T08:13:13.813" v="140" actId="20577"/>
        <pc:sldMkLst>
          <pc:docMk/>
          <pc:sldMk cId="2462024018" sldId="258"/>
        </pc:sldMkLst>
        <pc:spChg chg="mod">
          <ac:chgData name="Amalie Paulsen" userId="39cddf5216acb62b" providerId="LiveId" clId="{1C5F773C-9C96-4E26-9BCB-DA06BC9EE20D}" dt="2023-11-17T08:12:35.476" v="11" actId="20577"/>
          <ac:spMkLst>
            <pc:docMk/>
            <pc:sldMk cId="2462024018" sldId="258"/>
            <ac:spMk id="2" creationId="{E2165D81-3201-3630-DA12-19FD56BEC033}"/>
          </ac:spMkLst>
        </pc:spChg>
        <pc:spChg chg="mod">
          <ac:chgData name="Amalie Paulsen" userId="39cddf5216acb62b" providerId="LiveId" clId="{1C5F773C-9C96-4E26-9BCB-DA06BC9EE20D}" dt="2023-11-17T08:13:13.813" v="140" actId="20577"/>
          <ac:spMkLst>
            <pc:docMk/>
            <pc:sldMk cId="2462024018" sldId="258"/>
            <ac:spMk id="4" creationId="{FE68472D-4B2A-18D8-1233-3AE5D6D6537F}"/>
          </ac:spMkLst>
        </pc:spChg>
      </pc:sldChg>
      <pc:sldChg chg="modSp new mod">
        <pc:chgData name="Amalie Paulsen" userId="39cddf5216acb62b" providerId="LiveId" clId="{1C5F773C-9C96-4E26-9BCB-DA06BC9EE20D}" dt="2023-11-17T08:13:27.241" v="153" actId="20577"/>
        <pc:sldMkLst>
          <pc:docMk/>
          <pc:sldMk cId="2564237923" sldId="259"/>
        </pc:sldMkLst>
        <pc:spChg chg="mod">
          <ac:chgData name="Amalie Paulsen" userId="39cddf5216acb62b" providerId="LiveId" clId="{1C5F773C-9C96-4E26-9BCB-DA06BC9EE20D}" dt="2023-11-17T08:13:27.241" v="153" actId="20577"/>
          <ac:spMkLst>
            <pc:docMk/>
            <pc:sldMk cId="2564237923" sldId="259"/>
            <ac:spMk id="2" creationId="{8D409207-E826-A2FB-CD2E-B8F6F1F012DA}"/>
          </ac:spMkLst>
        </pc:spChg>
      </pc:sldChg>
      <pc:sldChg chg="add">
        <pc:chgData name="Amalie Paulsen" userId="39cddf5216acb62b" providerId="LiveId" clId="{1C5F773C-9C96-4E26-9BCB-DA06BC9EE20D}" dt="2023-11-17T08:13:29.836" v="154"/>
        <pc:sldMkLst>
          <pc:docMk/>
          <pc:sldMk cId="3942808042" sldId="260"/>
        </pc:sldMkLst>
      </pc:sldChg>
      <pc:sldChg chg="add">
        <pc:chgData name="Amalie Paulsen" userId="39cddf5216acb62b" providerId="LiveId" clId="{1C5F773C-9C96-4E26-9BCB-DA06BC9EE20D}" dt="2023-11-17T08:13:29.965" v="155"/>
        <pc:sldMkLst>
          <pc:docMk/>
          <pc:sldMk cId="1016123029" sldId="261"/>
        </pc:sldMkLst>
      </pc:sldChg>
      <pc:sldChg chg="add">
        <pc:chgData name="Amalie Paulsen" userId="39cddf5216acb62b" providerId="LiveId" clId="{1C5F773C-9C96-4E26-9BCB-DA06BC9EE20D}" dt="2023-11-17T08:13:30.102" v="156"/>
        <pc:sldMkLst>
          <pc:docMk/>
          <pc:sldMk cId="2962781002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475FDF-C222-6030-0EEA-DC581566A8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FEF6D-981E-B26B-BB15-1C21426390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8246-7D38-4A8C-8CE3-E0D04DE2E97D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4E45D-53E3-D659-A541-42F867561C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F43EF-54F2-60F0-4D9D-49C7D8B790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3A75B-F9EB-4D5E-818F-7C2EB803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14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AA49-9550-4B18-B7DA-29227674E83B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CD4A-DE66-42EA-A937-AC9D9A22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3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24713-DBFA-473A-B015-38966A4031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8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3746-8060-C875-5F26-985F259E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5B7B-9050-7E53-112D-8FBB7D97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082D0799-2FCE-4FD7-BAE3-82F1008A24AD}" type="datetime1">
              <a:rPr lang="en-US" smtClean="0"/>
              <a:t>17-Nov-23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F82C8-F3AA-1496-5D7C-B067E06A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88C17-F078-82A3-068D-2AB29C5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887B39-28BF-D2A4-2545-D5282237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05"/>
            <a:ext cx="10515600" cy="52831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Y?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6EE1B6C-5D70-11F9-F686-8EFC855B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C24DC043-6EE3-4053-A086-9DD44A7CB1FB}" type="datetime1">
              <a:rPr lang="en-US" smtClean="0"/>
              <a:t>17-Nov-23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07B1F9A-4F0B-8B34-4D10-CD0B279C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AA5652-BED6-5C3A-F14A-4D08E9A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33437"/>
            <a:ext cx="10515600" cy="36766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E1CBA3-9A6B-E362-969A-F55911B44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68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DDA-FF46-B435-FE45-4DBD2660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41C60-3B88-6382-27D1-DE9356D3F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A449-CD2D-6C3E-F849-203C2AD2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5804-5E0A-4A21-A826-87D040BCF22A}" type="datetime1">
              <a:rPr lang="en-US" smtClean="0"/>
              <a:t>17-Nov-23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BEE7-8CB4-C4BB-08AB-A1297D46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D68A-DD74-05D8-7C7F-09B562A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9E5C72B-CAAC-4B75-AD73-62693D797905}" type="datetime1">
              <a:rPr lang="en-US" smtClean="0"/>
              <a:t>17-Nov-23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C4F-7F50-CE5F-96B3-B29FCFEE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1FD1-51ED-46FB-0166-8D54B108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27C1-5661-804B-E01D-7CF80643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E80DD-5AB8-355F-A3D1-18C25F13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726C9EC2-BDF6-4DE2-AF3D-4940BDF1390D}" type="datetime1">
              <a:rPr lang="en-US" smtClean="0"/>
              <a:t>17-Nov-23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BC99-7880-C31E-96DF-AB55A678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BD513-EC0C-E90F-CF84-260FD42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ACD0-033F-F4F3-0F41-5F516264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E4128-2569-4754-749E-09B9D4B5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DF9FC-BAB3-90F3-BF29-C96DCE00A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96DCE-97C2-9E2F-7A0D-A13C722A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F7D06-535B-BCE8-4870-70CA70D6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04412-83DF-D4B0-B6C3-C05CB72D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46EBB9D6-B100-4C39-87B6-E53E4BF93501}" type="datetime1">
              <a:rPr lang="en-US" smtClean="0"/>
              <a:t>17-Nov-23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B304C-DDC0-5A54-1F6E-FC2324C3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F81EC-8414-CF74-6FC5-448B7C7A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AB1705-0D7A-45F0-D421-601BA0321C19}"/>
              </a:ext>
            </a:extLst>
          </p:cNvPr>
          <p:cNvSpPr txBox="1">
            <a:spLocks/>
          </p:cNvSpPr>
          <p:nvPr/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C0BCA-EC23-BA8D-A07D-0C3A2927E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937328"/>
            <a:ext cx="10518776" cy="627945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0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EB3C92AB-2FB3-4E03-A12D-6A9206E7224E}" type="datetime1">
              <a:rPr lang="en-US" smtClean="0"/>
              <a:t>17-Nov-23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21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7835-CD16-E073-2A07-D559E05F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0AEB-646A-929C-7CF6-4E3D7285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B43C30-5534-4ED3-B4F4-B737281AFB51}" type="datetime1">
              <a:rPr lang="en-US" smtClean="0"/>
              <a:t>17-Nov-23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B27F-5809-673E-190B-F738B6EF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4BC8-EA04-A595-7CCF-5AAF236E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E4D9C-9483-ABA4-F25A-D9E4B757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5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EF9DE-E4B9-01E1-D182-7FC1B300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15431"/>
            <a:ext cx="2628900" cy="546153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2F5E-4CE1-F12D-133F-0CF1B350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15433"/>
            <a:ext cx="7734300" cy="54615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9528-4B81-B1C5-1A83-A401523B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43FE3F58-1AAF-405A-AEF3-C7C013655A74}" type="datetime1">
              <a:rPr lang="en-US" smtClean="0"/>
              <a:t>17-Nov-23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EEF9-3391-2182-A62F-4E848171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AD6-0993-2223-8A40-6A68E18E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2600D559-C979-4855-9809-A25C1574E1A7}" type="datetime1">
              <a:rPr lang="en-US" smtClean="0"/>
              <a:t>17-Nov-23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3DEFB95-216D-4D0F-9EBF-9B3680675CC5}" type="datetime1">
              <a:rPr lang="en-US" smtClean="0"/>
              <a:t>17-Nov-23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0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40D59-807D-C03D-71D5-0986C1AFF0F7}"/>
              </a:ext>
            </a:extLst>
          </p:cNvPr>
          <p:cNvSpPr txBox="1">
            <a:spLocks/>
          </p:cNvSpPr>
          <p:nvPr/>
        </p:nvSpPr>
        <p:spPr>
          <a:xfrm>
            <a:off x="-274" y="-62772"/>
            <a:ext cx="12192000" cy="655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A4476-9B36-2A50-8097-DD671110390A}"/>
              </a:ext>
            </a:extLst>
          </p:cNvPr>
          <p:cNvSpPr txBox="1"/>
          <p:nvPr/>
        </p:nvSpPr>
        <p:spPr>
          <a:xfrm>
            <a:off x="-274" y="6457890"/>
            <a:ext cx="12192274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7A2CF-7F4B-C2EF-7FA3-C76E80CD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25818-D111-9CB3-83B4-11FCBAE6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3BD9-359C-3F9A-A326-2ABC04CEF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BC41-97FE-4FBE-919D-9B123E72AB32}" type="datetime1">
              <a:rPr lang="en-US" smtClean="0"/>
              <a:t>17-Nov-23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291C-E50D-B7E9-362E-5DE46D9C7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DE7C-DDF6-C5F3-E8DD-37E637E3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85A0-A549-B315-FC06-65E6B303E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Fluxonium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0B577-1917-EF18-E426-6216D8F3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2023-08-02 Group meeting</a:t>
            </a:r>
          </a:p>
          <a:p>
            <a:pPr algn="r"/>
            <a:r>
              <a:rPr lang="en-US" dirty="0"/>
              <a:t>Amalie T. J. Paulsen</a:t>
            </a:r>
          </a:p>
          <a:p>
            <a:pPr algn="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88FA-DFB6-271F-6075-D98E6CE0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" y="2260773"/>
            <a:ext cx="6365887" cy="2593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42005-A32A-8E9E-F0CF-7BB1FB6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5D81-3201-3630-DA12-19FD56BE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Milling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B8011-69D4-3C9F-CBDA-8F666128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8472D-4B2A-18D8-1233-3AE5D6D6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Milling recipe I used: </a:t>
            </a:r>
          </a:p>
          <a:p>
            <a:pPr marL="0" indent="0">
              <a:buNone/>
            </a:pPr>
            <a:r>
              <a:rPr lang="en-US" dirty="0"/>
              <a:t>	Folder: </a:t>
            </a:r>
            <a:r>
              <a:rPr lang="en-US" dirty="0" err="1"/>
              <a:t>Gatemon_Guys</a:t>
            </a:r>
            <a:r>
              <a:rPr lang="en-US" dirty="0"/>
              <a:t> -&gt; milling test -&gt; 2 min with 150nm 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2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9207-E826-A2FB-CD2E-B8F6F1F0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Milling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8EEB9-A9DE-823D-CC44-E9FADEC2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7F449-0063-F59C-1DE2-A4E8F248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3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9207-E826-A2FB-CD2E-B8F6F1F0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Milling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8EEB9-A9DE-823D-CC44-E9FADEC2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7F449-0063-F59C-1DE2-A4E8F248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0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9207-E826-A2FB-CD2E-B8F6F1F0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Milling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8EEB9-A9DE-823D-CC44-E9FADEC2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7F449-0063-F59C-1DE2-A4E8F248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9207-E826-A2FB-CD2E-B8F6F1F0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Milling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8EEB9-A9DE-823D-CC44-E9FADEC2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7F449-0063-F59C-1DE2-A4E8F248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10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4">
      <a:dk1>
        <a:srgbClr val="FFFFFF"/>
      </a:dk1>
      <a:lt1>
        <a:sysClr val="window" lastClr="FFFFFF"/>
      </a:lt1>
      <a:dk2>
        <a:srgbClr val="171616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17161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1123869-680F-49DD-A76D-50A2D8F9F19A}" vid="{BD6B2BD6-20FD-46B8-9ACB-400F7ABF40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42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Theme1</vt:lpstr>
      <vt:lpstr>Fluxonium</vt:lpstr>
      <vt:lpstr>Milling</vt:lpstr>
      <vt:lpstr>Milling</vt:lpstr>
      <vt:lpstr>Milling</vt:lpstr>
      <vt:lpstr>Milling</vt:lpstr>
      <vt:lpstr>Milling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Fluxonium</dc:title>
  <dc:creator>Amalie Terese Jiao Paulsen</dc:creator>
  <cp:lastModifiedBy>Amalie Terese Jiao Paulsen</cp:lastModifiedBy>
  <cp:revision>1</cp:revision>
  <dcterms:created xsi:type="dcterms:W3CDTF">2023-08-02T08:07:37Z</dcterms:created>
  <dcterms:modified xsi:type="dcterms:W3CDTF">2023-11-17T08:13:35Z</dcterms:modified>
</cp:coreProperties>
</file>