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53F5D-6EAA-41E3-8C14-6A183D14EACF}" v="13" dt="2023-08-02T13:38:51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4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3A953F5D-6EAA-41E3-8C14-6A183D14EACF}"/>
    <pc:docChg chg="undo custSel addSld delSld modSld sldOrd">
      <pc:chgData name="Amalie Paulsen" userId="39cddf5216acb62b" providerId="LiveId" clId="{3A953F5D-6EAA-41E3-8C14-6A183D14EACF}" dt="2023-08-02T13:38:51.520" v="710"/>
      <pc:docMkLst>
        <pc:docMk/>
      </pc:docMkLst>
      <pc:sldChg chg="del">
        <pc:chgData name="Amalie Paulsen" userId="39cddf5216acb62b" providerId="LiveId" clId="{3A953F5D-6EAA-41E3-8C14-6A183D14EACF}" dt="2023-08-02T08:10:30.211" v="0" actId="47"/>
        <pc:sldMkLst>
          <pc:docMk/>
          <pc:sldMk cId="3915943799" sldId="256"/>
        </pc:sldMkLst>
      </pc:sldChg>
      <pc:sldChg chg="modNotesTx">
        <pc:chgData name="Amalie Paulsen" userId="39cddf5216acb62b" providerId="LiveId" clId="{3A953F5D-6EAA-41E3-8C14-6A183D14EACF}" dt="2023-08-02T12:29:08.948" v="676" actId="20577"/>
        <pc:sldMkLst>
          <pc:docMk/>
          <pc:sldMk cId="3972801048" sldId="257"/>
        </pc:sldMkLst>
      </pc:sldChg>
      <pc:sldChg chg="addSp delSp modSp new mod ord modNotesTx">
        <pc:chgData name="Amalie Paulsen" userId="39cddf5216acb62b" providerId="LiveId" clId="{3A953F5D-6EAA-41E3-8C14-6A183D14EACF}" dt="2023-08-02T12:30:48.243" v="678"/>
        <pc:sldMkLst>
          <pc:docMk/>
          <pc:sldMk cId="4098476487" sldId="258"/>
        </pc:sldMkLst>
        <pc:spChg chg="mod ord">
          <ac:chgData name="Amalie Paulsen" userId="39cddf5216acb62b" providerId="LiveId" clId="{3A953F5D-6EAA-41E3-8C14-6A183D14EACF}" dt="2023-08-02T08:11:14.324" v="56" actId="26606"/>
          <ac:spMkLst>
            <pc:docMk/>
            <pc:sldMk cId="4098476487" sldId="258"/>
            <ac:spMk id="2" creationId="{F2D2681B-4243-8A43-7D22-5A6A15CD29B4}"/>
          </ac:spMkLst>
        </pc:spChg>
        <pc:spChg chg="del">
          <ac:chgData name="Amalie Paulsen" userId="39cddf5216acb62b" providerId="LiveId" clId="{3A953F5D-6EAA-41E3-8C14-6A183D14EACF}" dt="2023-08-02T08:11:02.121" v="53" actId="22"/>
          <ac:spMkLst>
            <pc:docMk/>
            <pc:sldMk cId="4098476487" sldId="258"/>
            <ac:spMk id="3" creationId="{0ABA4739-0510-399E-D21A-0B658F2ECD4B}"/>
          </ac:spMkLst>
        </pc:spChg>
        <pc:picChg chg="add mod ord">
          <ac:chgData name="Amalie Paulsen" userId="39cddf5216acb62b" providerId="LiveId" clId="{3A953F5D-6EAA-41E3-8C14-6A183D14EACF}" dt="2023-08-02T08:11:14.324" v="56" actId="26606"/>
          <ac:picMkLst>
            <pc:docMk/>
            <pc:sldMk cId="4098476487" sldId="258"/>
            <ac:picMk id="5" creationId="{6190AA18-692F-7953-1124-8BF0CE2DFAB2}"/>
          </ac:picMkLst>
        </pc:picChg>
        <pc:picChg chg="add mod">
          <ac:chgData name="Amalie Paulsen" userId="39cddf5216acb62b" providerId="LiveId" clId="{3A953F5D-6EAA-41E3-8C14-6A183D14EACF}" dt="2023-08-02T08:11:14.324" v="56" actId="26606"/>
          <ac:picMkLst>
            <pc:docMk/>
            <pc:sldMk cId="4098476487" sldId="258"/>
            <ac:picMk id="7" creationId="{159E868D-8A1A-D077-FDC6-03B91C5172A0}"/>
          </ac:picMkLst>
        </pc:picChg>
      </pc:sldChg>
      <pc:sldChg chg="addSp delSp modSp new mod">
        <pc:chgData name="Amalie Paulsen" userId="39cddf5216acb62b" providerId="LiveId" clId="{3A953F5D-6EAA-41E3-8C14-6A183D14EACF}" dt="2023-08-02T10:57:01.853" v="577" actId="20577"/>
        <pc:sldMkLst>
          <pc:docMk/>
          <pc:sldMk cId="1413529701" sldId="259"/>
        </pc:sldMkLst>
        <pc:spChg chg="mod">
          <ac:chgData name="Amalie Paulsen" userId="39cddf5216acb62b" providerId="LiveId" clId="{3A953F5D-6EAA-41E3-8C14-6A183D14EACF}" dt="2023-08-02T08:11:32.877" v="113" actId="20577"/>
          <ac:spMkLst>
            <pc:docMk/>
            <pc:sldMk cId="1413529701" sldId="259"/>
            <ac:spMk id="2" creationId="{4D06CDFC-C8D8-3673-9A76-54A3683EF3BB}"/>
          </ac:spMkLst>
        </pc:spChg>
        <pc:spChg chg="del">
          <ac:chgData name="Amalie Paulsen" userId="39cddf5216acb62b" providerId="LiveId" clId="{3A953F5D-6EAA-41E3-8C14-6A183D14EACF}" dt="2023-08-02T08:11:46.218" v="114"/>
          <ac:spMkLst>
            <pc:docMk/>
            <pc:sldMk cId="1413529701" sldId="259"/>
            <ac:spMk id="3" creationId="{EE3D5C3D-1B30-4F73-3622-1695B7E28488}"/>
          </ac:spMkLst>
        </pc:spChg>
        <pc:graphicFrameChg chg="add mod modGraphic">
          <ac:chgData name="Amalie Paulsen" userId="39cddf5216acb62b" providerId="LiveId" clId="{3A953F5D-6EAA-41E3-8C14-6A183D14EACF}" dt="2023-08-02T10:57:01.853" v="577" actId="20577"/>
          <ac:graphicFrameMkLst>
            <pc:docMk/>
            <pc:sldMk cId="1413529701" sldId="259"/>
            <ac:graphicFrameMk id="4" creationId="{5B98A076-3232-9D6B-098D-6282EE3BA13E}"/>
          </ac:graphicFrameMkLst>
        </pc:graphicFrameChg>
      </pc:sldChg>
      <pc:sldChg chg="modSp new mod">
        <pc:chgData name="Amalie Paulsen" userId="39cddf5216acb62b" providerId="LiveId" clId="{3A953F5D-6EAA-41E3-8C14-6A183D14EACF}" dt="2023-08-02T11:02:54.154" v="631" actId="20577"/>
        <pc:sldMkLst>
          <pc:docMk/>
          <pc:sldMk cId="3708516316" sldId="260"/>
        </pc:sldMkLst>
        <pc:spChg chg="mod">
          <ac:chgData name="Amalie Paulsen" userId="39cddf5216acb62b" providerId="LiveId" clId="{3A953F5D-6EAA-41E3-8C14-6A183D14EACF}" dt="2023-08-02T11:02:44.848" v="588" actId="20577"/>
          <ac:spMkLst>
            <pc:docMk/>
            <pc:sldMk cId="3708516316" sldId="260"/>
            <ac:spMk id="2" creationId="{148F0F40-CB8E-B53D-AC87-D97EF3E01847}"/>
          </ac:spMkLst>
        </pc:spChg>
        <pc:spChg chg="mod">
          <ac:chgData name="Amalie Paulsen" userId="39cddf5216acb62b" providerId="LiveId" clId="{3A953F5D-6EAA-41E3-8C14-6A183D14EACF}" dt="2023-08-02T11:02:54.154" v="631" actId="20577"/>
          <ac:spMkLst>
            <pc:docMk/>
            <pc:sldMk cId="3708516316" sldId="260"/>
            <ac:spMk id="3" creationId="{A27994BE-53C3-001A-56B0-7F3A0EE0304F}"/>
          </ac:spMkLst>
        </pc:spChg>
      </pc:sldChg>
      <pc:sldChg chg="addSp delSp modSp new mod">
        <pc:chgData name="Amalie Paulsen" userId="39cddf5216acb62b" providerId="LiveId" clId="{3A953F5D-6EAA-41E3-8C14-6A183D14EACF}" dt="2023-08-02T11:46:27.759" v="637" actId="20577"/>
        <pc:sldMkLst>
          <pc:docMk/>
          <pc:sldMk cId="3817624834" sldId="261"/>
        </pc:sldMkLst>
        <pc:spChg chg="mod">
          <ac:chgData name="Amalie Paulsen" userId="39cddf5216acb62b" providerId="LiveId" clId="{3A953F5D-6EAA-41E3-8C14-6A183D14EACF}" dt="2023-08-02T08:15:42.887" v="550" actId="20577"/>
          <ac:spMkLst>
            <pc:docMk/>
            <pc:sldMk cId="3817624834" sldId="261"/>
            <ac:spMk id="2" creationId="{FF757E5E-1830-378E-C005-D028B3A0972E}"/>
          </ac:spMkLst>
        </pc:spChg>
        <pc:spChg chg="del">
          <ac:chgData name="Amalie Paulsen" userId="39cddf5216acb62b" providerId="LiveId" clId="{3A953F5D-6EAA-41E3-8C14-6A183D14EACF}" dt="2023-08-02T08:15:43.820" v="551"/>
          <ac:spMkLst>
            <pc:docMk/>
            <pc:sldMk cId="3817624834" sldId="261"/>
            <ac:spMk id="3" creationId="{2DD49EE7-D143-4C46-341B-8BF612B490DC}"/>
          </ac:spMkLst>
        </pc:spChg>
        <pc:graphicFrameChg chg="add mod modGraphic">
          <ac:chgData name="Amalie Paulsen" userId="39cddf5216acb62b" providerId="LiveId" clId="{3A953F5D-6EAA-41E3-8C14-6A183D14EACF}" dt="2023-08-02T11:46:27.759" v="637" actId="20577"/>
          <ac:graphicFrameMkLst>
            <pc:docMk/>
            <pc:sldMk cId="3817624834" sldId="261"/>
            <ac:graphicFrameMk id="4" creationId="{DFEF0AC5-4495-038A-4951-9634B3E3CA85}"/>
          </ac:graphicFrameMkLst>
        </pc:graphicFrameChg>
      </pc:sldChg>
      <pc:sldChg chg="addSp delSp modSp new mod modClrScheme chgLayout">
        <pc:chgData name="Amalie Paulsen" userId="39cddf5216acb62b" providerId="LiveId" clId="{3A953F5D-6EAA-41E3-8C14-6A183D14EACF}" dt="2023-08-02T13:38:18.915" v="692" actId="26606"/>
        <pc:sldMkLst>
          <pc:docMk/>
          <pc:sldMk cId="2935940086" sldId="262"/>
        </pc:sldMkLst>
        <pc:spChg chg="mod ord">
          <ac:chgData name="Amalie Paulsen" userId="39cddf5216acb62b" providerId="LiveId" clId="{3A953F5D-6EAA-41E3-8C14-6A183D14EACF}" dt="2023-08-02T13:38:18.915" v="692" actId="26606"/>
          <ac:spMkLst>
            <pc:docMk/>
            <pc:sldMk cId="2935940086" sldId="262"/>
            <ac:spMk id="2" creationId="{FD6AF25E-6045-E871-643F-7231C8C0E630}"/>
          </ac:spMkLst>
        </pc:spChg>
        <pc:spChg chg="del">
          <ac:chgData name="Amalie Paulsen" userId="39cddf5216acb62b" providerId="LiveId" clId="{3A953F5D-6EAA-41E3-8C14-6A183D14EACF}" dt="2023-08-02T13:38:07.540" v="686"/>
          <ac:spMkLst>
            <pc:docMk/>
            <pc:sldMk cId="2935940086" sldId="262"/>
            <ac:spMk id="3" creationId="{4050DB09-BB8E-4855-FFE3-4CDC844868D6}"/>
          </ac:spMkLst>
        </pc:spChg>
        <pc:picChg chg="add mod">
          <ac:chgData name="Amalie Paulsen" userId="39cddf5216acb62b" providerId="LiveId" clId="{3A953F5D-6EAA-41E3-8C14-6A183D14EACF}" dt="2023-08-02T13:38:18.915" v="692" actId="26606"/>
          <ac:picMkLst>
            <pc:docMk/>
            <pc:sldMk cId="2935940086" sldId="262"/>
            <ac:picMk id="3074" creationId="{C7384CB9-7A97-BE38-0E16-9FFC48BE075F}"/>
          </ac:picMkLst>
        </pc:picChg>
        <pc:picChg chg="add mod">
          <ac:chgData name="Amalie Paulsen" userId="39cddf5216acb62b" providerId="LiveId" clId="{3A953F5D-6EAA-41E3-8C14-6A183D14EACF}" dt="2023-08-02T13:38:18.915" v="692" actId="26606"/>
          <ac:picMkLst>
            <pc:docMk/>
            <pc:sldMk cId="2935940086" sldId="262"/>
            <ac:picMk id="3076" creationId="{2DF9F0CB-A347-164A-307D-32E3674FA240}"/>
          </ac:picMkLst>
        </pc:picChg>
      </pc:sldChg>
      <pc:sldChg chg="addSp delSp modSp new mod">
        <pc:chgData name="Amalie Paulsen" userId="39cddf5216acb62b" providerId="LiveId" clId="{3A953F5D-6EAA-41E3-8C14-6A183D14EACF}" dt="2023-08-02T13:38:35.835" v="701"/>
        <pc:sldMkLst>
          <pc:docMk/>
          <pc:sldMk cId="1876650649" sldId="263"/>
        </pc:sldMkLst>
        <pc:spChg chg="mod">
          <ac:chgData name="Amalie Paulsen" userId="39cddf5216acb62b" providerId="LiveId" clId="{3A953F5D-6EAA-41E3-8C14-6A183D14EACF}" dt="2023-08-02T13:38:25.255" v="699" actId="20577"/>
          <ac:spMkLst>
            <pc:docMk/>
            <pc:sldMk cId="1876650649" sldId="263"/>
            <ac:spMk id="2" creationId="{98D81798-B8A6-CF27-DFCB-855159454AE2}"/>
          </ac:spMkLst>
        </pc:spChg>
        <pc:spChg chg="del">
          <ac:chgData name="Amalie Paulsen" userId="39cddf5216acb62b" providerId="LiveId" clId="{3A953F5D-6EAA-41E3-8C14-6A183D14EACF}" dt="2023-08-02T13:38:31.164" v="700"/>
          <ac:spMkLst>
            <pc:docMk/>
            <pc:sldMk cId="1876650649" sldId="263"/>
            <ac:spMk id="3" creationId="{C639A121-4836-CB9D-DDB7-3FBC1E6A0FCE}"/>
          </ac:spMkLst>
        </pc:spChg>
        <pc:spChg chg="del">
          <ac:chgData name="Amalie Paulsen" userId="39cddf5216acb62b" providerId="LiveId" clId="{3A953F5D-6EAA-41E3-8C14-6A183D14EACF}" dt="2023-08-02T13:38:35.835" v="701"/>
          <ac:spMkLst>
            <pc:docMk/>
            <pc:sldMk cId="1876650649" sldId="263"/>
            <ac:spMk id="4" creationId="{CA4B4389-1514-6C5A-0AE2-9BC090B88984}"/>
          </ac:spMkLst>
        </pc:spChg>
        <pc:picChg chg="add mod">
          <ac:chgData name="Amalie Paulsen" userId="39cddf5216acb62b" providerId="LiveId" clId="{3A953F5D-6EAA-41E3-8C14-6A183D14EACF}" dt="2023-08-02T13:38:31.164" v="700"/>
          <ac:picMkLst>
            <pc:docMk/>
            <pc:sldMk cId="1876650649" sldId="263"/>
            <ac:picMk id="4098" creationId="{5CDADE0B-6447-5525-BDFF-AAEFB6A80CC9}"/>
          </ac:picMkLst>
        </pc:picChg>
        <pc:picChg chg="add mod">
          <ac:chgData name="Amalie Paulsen" userId="39cddf5216acb62b" providerId="LiveId" clId="{3A953F5D-6EAA-41E3-8C14-6A183D14EACF}" dt="2023-08-02T13:38:35.835" v="701"/>
          <ac:picMkLst>
            <pc:docMk/>
            <pc:sldMk cId="1876650649" sldId="263"/>
            <ac:picMk id="4100" creationId="{13DA8EB0-0FE8-CE86-18CF-C656C359F739}"/>
          </ac:picMkLst>
        </pc:picChg>
      </pc:sldChg>
      <pc:sldChg chg="addSp delSp modSp new mod">
        <pc:chgData name="Amalie Paulsen" userId="39cddf5216acb62b" providerId="LiveId" clId="{3A953F5D-6EAA-41E3-8C14-6A183D14EACF}" dt="2023-08-02T13:38:51.520" v="710"/>
        <pc:sldMkLst>
          <pc:docMk/>
          <pc:sldMk cId="1379386371" sldId="264"/>
        </pc:sldMkLst>
        <pc:spChg chg="mod">
          <ac:chgData name="Amalie Paulsen" userId="39cddf5216acb62b" providerId="LiveId" clId="{3A953F5D-6EAA-41E3-8C14-6A183D14EACF}" dt="2023-08-02T13:38:41.805" v="708" actId="20577"/>
          <ac:spMkLst>
            <pc:docMk/>
            <pc:sldMk cId="1379386371" sldId="264"/>
            <ac:spMk id="2" creationId="{9676F7CA-0B34-2C2E-F4D2-9859AEBC7D7F}"/>
          </ac:spMkLst>
        </pc:spChg>
        <pc:spChg chg="del">
          <ac:chgData name="Amalie Paulsen" userId="39cddf5216acb62b" providerId="LiveId" clId="{3A953F5D-6EAA-41E3-8C14-6A183D14EACF}" dt="2023-08-02T13:38:47.095" v="709"/>
          <ac:spMkLst>
            <pc:docMk/>
            <pc:sldMk cId="1379386371" sldId="264"/>
            <ac:spMk id="3" creationId="{B9617600-0013-C3F2-1C28-483FCCAAEBB3}"/>
          </ac:spMkLst>
        </pc:spChg>
        <pc:spChg chg="del">
          <ac:chgData name="Amalie Paulsen" userId="39cddf5216acb62b" providerId="LiveId" clId="{3A953F5D-6EAA-41E3-8C14-6A183D14EACF}" dt="2023-08-02T13:38:51.520" v="710"/>
          <ac:spMkLst>
            <pc:docMk/>
            <pc:sldMk cId="1379386371" sldId="264"/>
            <ac:spMk id="4" creationId="{E58141A1-D697-56DF-26F6-BF9DE22851E5}"/>
          </ac:spMkLst>
        </pc:spChg>
        <pc:picChg chg="add mod">
          <ac:chgData name="Amalie Paulsen" userId="39cddf5216acb62b" providerId="LiveId" clId="{3A953F5D-6EAA-41E3-8C14-6A183D14EACF}" dt="2023-08-02T13:38:47.095" v="709"/>
          <ac:picMkLst>
            <pc:docMk/>
            <pc:sldMk cId="1379386371" sldId="264"/>
            <ac:picMk id="5122" creationId="{38DF1037-97DF-6319-BFC2-A3E711D93343}"/>
          </ac:picMkLst>
        </pc:picChg>
        <pc:picChg chg="add mod">
          <ac:chgData name="Amalie Paulsen" userId="39cddf5216acb62b" providerId="LiveId" clId="{3A953F5D-6EAA-41E3-8C14-6A183D14EACF}" dt="2023-08-02T13:38:51.520" v="710"/>
          <ac:picMkLst>
            <pc:docMk/>
            <pc:sldMk cId="1379386371" sldId="264"/>
            <ac:picMk id="5124" creationId="{1493AE80-334D-45A1-6269-616D78830E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AA49-9550-4B18-B7DA-29227674E83B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D4A-DE66-42EA-A937-AC9D9A22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side-number on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4713-DBFA-473A-B015-38966A403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2 designs on top of each other in </a:t>
            </a:r>
            <a:r>
              <a:rPr lang="en-US" dirty="0" err="1"/>
              <a:t>Klayout</a:t>
            </a:r>
            <a:r>
              <a:rPr lang="en-US" dirty="0"/>
              <a:t> + simulated the resonators in Ansys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CD4A-DE66-42EA-A937-AC9D9A22D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DDA-FF46-B435-FE45-4DBD2660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1C60-3B88-6382-27D1-DE9356D3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A449-CD2D-6C3E-F849-203C2AD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BEE7-8CB4-C4BB-08AB-A1297D4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D68A-DD74-05D8-7C7F-09B562A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346-1094-4AFD-90EB-A20C39E97FC3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mm.misis.ru/CPW-resonator-couplin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5A0-A549-B315-FC06-65E6B303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Fluxonium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577-1917-EF18-E426-6216D8F3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2023-08-02 Group meeting</a:t>
            </a:r>
          </a:p>
          <a:p>
            <a:pPr algn="r"/>
            <a:r>
              <a:rPr lang="en-US" dirty="0"/>
              <a:t>Amalie T. J. Paulsen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88FA-DFB6-271F-6075-D98E6CE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260773"/>
            <a:ext cx="6365887" cy="25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0AA18-692F-7953-1124-8BF0CE2DF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28688"/>
            <a:ext cx="5211763" cy="5211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E868D-8A1A-D077-FDC6-03B91C517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928688"/>
            <a:ext cx="5232400" cy="5211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2681B-4243-8A43-7D22-5A6A15CD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</p:spPr>
        <p:txBody>
          <a:bodyPr anchor="ctr">
            <a:normAutofit/>
          </a:bodyPr>
          <a:lstStyle/>
          <a:p>
            <a:r>
              <a:rPr lang="en-US" sz="3700"/>
              <a:t>Copy of Davids design</a:t>
            </a:r>
          </a:p>
        </p:txBody>
      </p:sp>
    </p:spTree>
    <p:extLst>
      <p:ext uri="{BB962C8B-B14F-4D97-AF65-F5344CB8AC3E}">
        <p14:creationId xmlns:p14="http://schemas.microsoft.com/office/powerpoint/2010/main" val="409847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7E5E-1830-378E-C005-D028B3A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fabrication of Davids resonators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F0AC5-4495-038A-4951-9634B3E3C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66858"/>
              </p:ext>
            </p:extLst>
          </p:nvPr>
        </p:nvGraphicFramePr>
        <p:xfrm>
          <a:off x="2842565" y="1762443"/>
          <a:ext cx="6506870" cy="2059940"/>
        </p:xfrm>
        <a:graphic>
          <a:graphicData uri="http://schemas.openxmlformats.org/drawingml/2006/table">
            <a:tbl>
              <a:tblPr/>
              <a:tblGrid>
                <a:gridCol w="1281074">
                  <a:extLst>
                    <a:ext uri="{9D8B030D-6E8A-4147-A177-3AD203B41FA5}">
                      <a16:colId xmlns:a16="http://schemas.microsoft.com/office/drawing/2014/main" val="2541134410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544598548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1370414088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1777238955"/>
                    </a:ext>
                  </a:extLst>
                </a:gridCol>
                <a:gridCol w="725119">
                  <a:extLst>
                    <a:ext uri="{9D8B030D-6E8A-4147-A177-3AD203B41FA5}">
                      <a16:colId xmlns:a16="http://schemas.microsoft.com/office/drawing/2014/main" val="349103217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272151406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766847060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810420863"/>
                    </a:ext>
                  </a:extLst>
                </a:gridCol>
                <a:gridCol w="577901">
                  <a:extLst>
                    <a:ext uri="{9D8B030D-6E8A-4147-A177-3AD203B41FA5}">
                      <a16:colId xmlns:a16="http://schemas.microsoft.com/office/drawing/2014/main" val="3899478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Res number simulation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38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Res number design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0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Target fr (GHz)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0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Ansys fr  (GHz)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5.23143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5.50788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5.74643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5.96252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6.24387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6.48330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6.70832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6.96051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7233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9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Measured fr (GHz)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5.2355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5.47297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5.7722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5.957276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Dead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6.44288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6.71689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6.91824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51797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85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2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25E-6045-E871-643F-7231C8C0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</p:spPr>
        <p:txBody>
          <a:bodyPr anchor="ctr">
            <a:normAutofit/>
          </a:bodyPr>
          <a:lstStyle/>
          <a:p>
            <a:r>
              <a:rPr lang="en-US" sz="3700" err="1"/>
              <a:t>Q_i</a:t>
            </a:r>
            <a:endParaRPr lang="en-US" sz="3700"/>
          </a:p>
        </p:txBody>
      </p:sp>
      <p:pic>
        <p:nvPicPr>
          <p:cNvPr id="3074" name="Picture 2" descr="Data _ 1 OdB &#10;10 &#10;-10 &#10;o -20 &#10;40 &#10;= -50 Il &#10;-60 &#10;5.4715 5.4720 5.4725 5.4730 5.4735 5.4740 &#10;Frequency (GHz) &#10;-30 &#10;40 &#10;-50 &#10;-60 c &#10;-70 ">
            <a:extLst>
              <a:ext uri="{FF2B5EF4-FFF2-40B4-BE49-F238E27FC236}">
                <a16:creationId xmlns:a16="http://schemas.microsoft.com/office/drawing/2014/main" id="{C7384CB9-7A97-BE38-0E16-9FFC48BE075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46129"/>
            <a:ext cx="5181600" cy="387324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.4 &#10;1.2 &#10;1.0 &#10;0.8 &#10;0.6 &#10;0.4 &#10;-60 &#10;-50 &#10;—40 &#10;-30 &#10;-20 &#10;-10 &#10;VNA power (dBm) &#10;10 ">
            <a:extLst>
              <a:ext uri="{FF2B5EF4-FFF2-40B4-BE49-F238E27FC236}">
                <a16:creationId xmlns:a16="http://schemas.microsoft.com/office/drawing/2014/main" id="{2DF9F0CB-A347-164A-307D-32E3674F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659083"/>
            <a:ext cx="5181600" cy="384733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4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1798-B8A6-CF27-DFCB-85515945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Q_i</a:t>
            </a:r>
            <a:endParaRPr lang="en-US" dirty="0"/>
          </a:p>
        </p:txBody>
      </p:sp>
      <p:pic>
        <p:nvPicPr>
          <p:cNvPr id="4098" name="Picture 2" descr="Data _ 1 OdB &#10;10 &#10;40 &#10;-10 &#10;-50 -o &#10;o -20 &#10;-60 &#10;-30 &#10;40 &#10;-70 &#10;-50 &#10;-80 &#10;-60 &#10;6.4415 6.4420 6.4425 6.4430 6.4435 6.4440 &#10;Frequency (GHz) ">
            <a:extLst>
              <a:ext uri="{FF2B5EF4-FFF2-40B4-BE49-F238E27FC236}">
                <a16:creationId xmlns:a16="http://schemas.microsoft.com/office/drawing/2014/main" id="{5CDADE0B-6447-5525-BDFF-AAEFB6A80CC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8524"/>
            <a:ext cx="5181600" cy="386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.50 &#10;0.45 &#10;0.40 &#10;0.35 &#10;0.30 &#10;0.25 &#10;0.20 &#10;0.15 &#10;0.10 &#10;-60 &#10;-50 &#10;—40 &#10;-30 &#10;-20 &#10;-10 &#10;10 &#10;VNA power (dBm) ">
            <a:extLst>
              <a:ext uri="{FF2B5EF4-FFF2-40B4-BE49-F238E27FC236}">
                <a16:creationId xmlns:a16="http://schemas.microsoft.com/office/drawing/2014/main" id="{13DA8EB0-0FE8-CE86-18CF-C656C359F7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24980"/>
            <a:ext cx="5181600" cy="37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5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F7CA-0B34-2C2E-F4D2-9859AEBC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Q_i</a:t>
            </a:r>
            <a:endParaRPr lang="en-US" dirty="0"/>
          </a:p>
        </p:txBody>
      </p:sp>
      <p:pic>
        <p:nvPicPr>
          <p:cNvPr id="5122" name="Picture 2" descr="Data _ 0613\Res8_powerscan_10dB 2 &#10;10 &#10;-10 &#10;o -20 &#10;-30 &#10;40 &#10;-50 &#10;-60 &#10;6.9170 6.9175 6.9180 6.9185 6.9190 6.9195 &#10;Frequency (GHz) &#10;40 &#10;-50 &#10;-60 &#10;-70 LO &#10;-90 ">
            <a:extLst>
              <a:ext uri="{FF2B5EF4-FFF2-40B4-BE49-F238E27FC236}">
                <a16:creationId xmlns:a16="http://schemas.microsoft.com/office/drawing/2014/main" id="{38DF1037-97DF-6319-BFC2-A3E711D933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8524"/>
            <a:ext cx="5181600" cy="386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0.275 &#10;0.250 &#10;0.225 &#10;0.200 &#10;0.175 &#10;c} 0.150 &#10;0.125 &#10;0.100 &#10;0.075 &#10;-60 &#10;-50 &#10;—40 &#10;-30 &#10;-20 &#10;-10 &#10;VNA power (dBm) &#10;o &#10;10 ">
            <a:extLst>
              <a:ext uri="{FF2B5EF4-FFF2-40B4-BE49-F238E27FC236}">
                <a16:creationId xmlns:a16="http://schemas.microsoft.com/office/drawing/2014/main" id="{1493AE80-334D-45A1-6269-616D78830E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64333"/>
            <a:ext cx="5181600" cy="363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8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CDFC-C8D8-3673-9A76-54A3683E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Simulations in Ansys and using </a:t>
            </a:r>
            <a:r>
              <a:rPr lang="en-US" dirty="0" err="1"/>
              <a:t>Besidin</a:t>
            </a:r>
            <a:r>
              <a:rPr lang="en-US" dirty="0"/>
              <a:t> calculator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98A076-3232-9D6B-098D-6282EE3BA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91840"/>
              </p:ext>
            </p:extLst>
          </p:nvPr>
        </p:nvGraphicFramePr>
        <p:xfrm>
          <a:off x="1517141" y="1077913"/>
          <a:ext cx="9157718" cy="5351780"/>
        </p:xfrm>
        <a:graphic>
          <a:graphicData uri="http://schemas.openxmlformats.org/drawingml/2006/table">
            <a:tbl>
              <a:tblPr/>
              <a:tblGrid>
                <a:gridCol w="2728570">
                  <a:extLst>
                    <a:ext uri="{9D8B030D-6E8A-4147-A177-3AD203B41FA5}">
                      <a16:colId xmlns:a16="http://schemas.microsoft.com/office/drawing/2014/main" val="1726042485"/>
                    </a:ext>
                  </a:extLst>
                </a:gridCol>
                <a:gridCol w="867766">
                  <a:extLst>
                    <a:ext uri="{9D8B030D-6E8A-4147-A177-3AD203B41FA5}">
                      <a16:colId xmlns:a16="http://schemas.microsoft.com/office/drawing/2014/main" val="2039886744"/>
                    </a:ext>
                  </a:extLst>
                </a:gridCol>
                <a:gridCol w="739750">
                  <a:extLst>
                    <a:ext uri="{9D8B030D-6E8A-4147-A177-3AD203B41FA5}">
                      <a16:colId xmlns:a16="http://schemas.microsoft.com/office/drawing/2014/main" val="3513388900"/>
                    </a:ext>
                  </a:extLst>
                </a:gridCol>
                <a:gridCol w="867766">
                  <a:extLst>
                    <a:ext uri="{9D8B030D-6E8A-4147-A177-3AD203B41FA5}">
                      <a16:colId xmlns:a16="http://schemas.microsoft.com/office/drawing/2014/main" val="3505957398"/>
                    </a:ext>
                  </a:extLst>
                </a:gridCol>
                <a:gridCol w="824789">
                  <a:extLst>
                    <a:ext uri="{9D8B030D-6E8A-4147-A177-3AD203B41FA5}">
                      <a16:colId xmlns:a16="http://schemas.microsoft.com/office/drawing/2014/main" val="1965833531"/>
                    </a:ext>
                  </a:extLst>
                </a:gridCol>
                <a:gridCol w="780898">
                  <a:extLst>
                    <a:ext uri="{9D8B030D-6E8A-4147-A177-3AD203B41FA5}">
                      <a16:colId xmlns:a16="http://schemas.microsoft.com/office/drawing/2014/main" val="389333008"/>
                    </a:ext>
                  </a:extLst>
                </a:gridCol>
                <a:gridCol w="789127">
                  <a:extLst>
                    <a:ext uri="{9D8B030D-6E8A-4147-A177-3AD203B41FA5}">
                      <a16:colId xmlns:a16="http://schemas.microsoft.com/office/drawing/2014/main" val="4208634009"/>
                    </a:ext>
                  </a:extLst>
                </a:gridCol>
                <a:gridCol w="815645">
                  <a:extLst>
                    <a:ext uri="{9D8B030D-6E8A-4147-A177-3AD203B41FA5}">
                      <a16:colId xmlns:a16="http://schemas.microsoft.com/office/drawing/2014/main" val="969262192"/>
                    </a:ext>
                  </a:extLst>
                </a:gridCol>
                <a:gridCol w="743407">
                  <a:extLst>
                    <a:ext uri="{9D8B030D-6E8A-4147-A177-3AD203B41FA5}">
                      <a16:colId xmlns:a16="http://schemas.microsoft.com/office/drawing/2014/main" val="3271195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Res number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07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Ansys without feedline (GHz)  (100nm Al) - David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6.70832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6.24387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5.23143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5.74643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6.48330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5.96252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6.96051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5.50788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38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Ansys without feedline(GHz) (200nm Al) - David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6.74544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8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Ansys without feedline (GHz) (100nm Al) - Amalie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6.74866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6.25708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5.24219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5.72611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5.96808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7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Ansys without feedline (GHz) (100nm Al) - Amalie, second attempt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6.730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6.21595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78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Passes: 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1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Maximum deltage freq.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34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Which gives a length of resonator of (um): 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88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Besidin (GHz) calculator of frequency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82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Amalie distance from feedline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5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Amalie calculation of the length(um): 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8918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9631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11466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10470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4624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5016.3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4304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5471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906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Amalie length which is capacitively coupled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339.3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2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Besidin (GHz) (amalie calculations of length)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6.61173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6.12261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5.14213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5.63169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6.37606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5.87486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6.84405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5.38772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fontAlgn="t"/>
                      <a:r>
                        <a:rPr lang="en-US" sz="900" i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From &lt;</a:t>
                      </a:r>
                      <a:r>
                        <a:rPr lang="en-US" sz="900" i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https://smm.misis.ru/CPW-resonator-coupling/</a:t>
                      </a:r>
                      <a:r>
                        <a:rPr lang="en-US" sz="900" i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3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52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0F40-CB8E-B53D-AC87-D97EF3E0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94BE-53C3-001A-56B0-7F3A0EE0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Fabrication using Al in </a:t>
            </a:r>
            <a:r>
              <a:rPr lang="en-US" dirty="0" err="1"/>
              <a:t>Plassys</a:t>
            </a:r>
            <a:endParaRPr lang="en-US" dirty="0"/>
          </a:p>
          <a:p>
            <a:r>
              <a:rPr lang="en-US" dirty="0"/>
              <a:t>Objective: to know more about the quality of the </a:t>
            </a:r>
            <a:r>
              <a:rPr lang="en-US" dirty="0" err="1"/>
              <a:t>Plassys</a:t>
            </a:r>
            <a:r>
              <a:rPr lang="en-US" dirty="0"/>
              <a:t>-Al. </a:t>
            </a:r>
          </a:p>
          <a:p>
            <a:r>
              <a:rPr lang="en-US" dirty="0"/>
              <a:t>To be more familiar with fabrication, designing in </a:t>
            </a:r>
            <a:r>
              <a:rPr lang="en-US" dirty="0" err="1"/>
              <a:t>gdspy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etc.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a scrip to calculate the Qi</a:t>
            </a:r>
          </a:p>
        </p:txBody>
      </p:sp>
    </p:spTree>
    <p:extLst>
      <p:ext uri="{BB962C8B-B14F-4D97-AF65-F5344CB8AC3E}">
        <p14:creationId xmlns:p14="http://schemas.microsoft.com/office/powerpoint/2010/main" val="3708516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330</TotalTime>
  <Words>486</Words>
  <Application>Microsoft Office PowerPoint</Application>
  <PresentationFormat>Widescreen</PresentationFormat>
  <Paragraphs>204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Theme1</vt:lpstr>
      <vt:lpstr>Fluxonium</vt:lpstr>
      <vt:lpstr>Copy of Davids design</vt:lpstr>
      <vt:lpstr>From fabrication of Davids resonators</vt:lpstr>
      <vt:lpstr>Q_i</vt:lpstr>
      <vt:lpstr>Q_i</vt:lpstr>
      <vt:lpstr>Q_i</vt:lpstr>
      <vt:lpstr>Simulations in Ansys and using Besidin calculator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Fluxonium</dc:title>
  <dc:creator>Amalie Terese Jiao Paulsen</dc:creator>
  <cp:lastModifiedBy>Amalie Terese Jiao Paulsen</cp:lastModifiedBy>
  <cp:revision>1</cp:revision>
  <dcterms:created xsi:type="dcterms:W3CDTF">2023-08-02T08:07:37Z</dcterms:created>
  <dcterms:modified xsi:type="dcterms:W3CDTF">2023-08-02T13:38:56Z</dcterms:modified>
</cp:coreProperties>
</file>