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A2C376-4EC0-4420-9ACF-FE2E4D584085}" v="2" dt="2023-09-06T07:07:57.7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50505" autoAdjust="0"/>
  </p:normalViewPr>
  <p:slideViewPr>
    <p:cSldViewPr snapToGrid="0" showGuides="1">
      <p:cViewPr varScale="1">
        <p:scale>
          <a:sx n="55" d="100"/>
          <a:sy n="55" d="100"/>
        </p:scale>
        <p:origin x="2673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lie Paulsen" userId="39cddf5216acb62b" providerId="LiveId" clId="{DDA2C376-4EC0-4420-9ACF-FE2E4D584085}"/>
    <pc:docChg chg="undo custSel addSld delSld modSld sldOrd">
      <pc:chgData name="Amalie Paulsen" userId="39cddf5216acb62b" providerId="LiveId" clId="{DDA2C376-4EC0-4420-9ACF-FE2E4D584085}" dt="2023-09-06T11:50:56.800" v="4013" actId="20577"/>
      <pc:docMkLst>
        <pc:docMk/>
      </pc:docMkLst>
      <pc:sldChg chg="modSp mod">
        <pc:chgData name="Amalie Paulsen" userId="39cddf5216acb62b" providerId="LiveId" clId="{DDA2C376-4EC0-4420-9ACF-FE2E4D584085}" dt="2023-09-06T06:29:07.008" v="72" actId="121"/>
        <pc:sldMkLst>
          <pc:docMk/>
          <pc:sldMk cId="3915943799" sldId="256"/>
        </pc:sldMkLst>
        <pc:spChg chg="mod">
          <ac:chgData name="Amalie Paulsen" userId="39cddf5216acb62b" providerId="LiveId" clId="{DDA2C376-4EC0-4420-9ACF-FE2E4D584085}" dt="2023-09-06T06:28:31.443" v="55" actId="20577"/>
          <ac:spMkLst>
            <pc:docMk/>
            <pc:sldMk cId="3915943799" sldId="256"/>
            <ac:spMk id="2" creationId="{F6D38685-E3B5-686B-14D4-51C3A2D28617}"/>
          </ac:spMkLst>
        </pc:spChg>
        <pc:spChg chg="mod">
          <ac:chgData name="Amalie Paulsen" userId="39cddf5216acb62b" providerId="LiveId" clId="{DDA2C376-4EC0-4420-9ACF-FE2E4D584085}" dt="2023-09-06T06:29:07.008" v="72" actId="121"/>
          <ac:spMkLst>
            <pc:docMk/>
            <pc:sldMk cId="3915943799" sldId="256"/>
            <ac:spMk id="3" creationId="{22013B4E-24D4-7926-0113-B5949D2445B0}"/>
          </ac:spMkLst>
        </pc:spChg>
      </pc:sldChg>
      <pc:sldChg chg="ord">
        <pc:chgData name="Amalie Paulsen" userId="39cddf5216acb62b" providerId="LiveId" clId="{DDA2C376-4EC0-4420-9ACF-FE2E4D584085}" dt="2023-09-06T08:34:52.471" v="2608"/>
        <pc:sldMkLst>
          <pc:docMk/>
          <pc:sldMk cId="3972801048" sldId="257"/>
        </pc:sldMkLst>
      </pc:sldChg>
      <pc:sldChg chg="addSp delSp modSp new mod modClrScheme chgLayout modNotesTx">
        <pc:chgData name="Amalie Paulsen" userId="39cddf5216acb62b" providerId="LiveId" clId="{DDA2C376-4EC0-4420-9ACF-FE2E4D584085}" dt="2023-09-06T11:50:56.800" v="4013" actId="20577"/>
        <pc:sldMkLst>
          <pc:docMk/>
          <pc:sldMk cId="3189455899" sldId="258"/>
        </pc:sldMkLst>
        <pc:spChg chg="del">
          <ac:chgData name="Amalie Paulsen" userId="39cddf5216acb62b" providerId="LiveId" clId="{DDA2C376-4EC0-4420-9ACF-FE2E4D584085}" dt="2023-09-06T06:32:06.048" v="217" actId="26606"/>
          <ac:spMkLst>
            <pc:docMk/>
            <pc:sldMk cId="3189455899" sldId="258"/>
            <ac:spMk id="2" creationId="{07F0C646-F63A-58D4-3155-5D74184A15C2}"/>
          </ac:spMkLst>
        </pc:spChg>
        <pc:spChg chg="mod ord">
          <ac:chgData name="Amalie Paulsen" userId="39cddf5216acb62b" providerId="LiveId" clId="{DDA2C376-4EC0-4420-9ACF-FE2E4D584085}" dt="2023-09-06T06:32:06.048" v="217" actId="26606"/>
          <ac:spMkLst>
            <pc:docMk/>
            <pc:sldMk cId="3189455899" sldId="258"/>
            <ac:spMk id="3" creationId="{A533D649-3F13-247C-AD68-B9757EC3E789}"/>
          </ac:spMkLst>
        </pc:spChg>
        <pc:spChg chg="mod">
          <ac:chgData name="Amalie Paulsen" userId="39cddf5216acb62b" providerId="LiveId" clId="{DDA2C376-4EC0-4420-9ACF-FE2E4D584085}" dt="2023-09-06T10:40:27.828" v="3936" actId="27636"/>
          <ac:spMkLst>
            <pc:docMk/>
            <pc:sldMk cId="3189455899" sldId="258"/>
            <ac:spMk id="4" creationId="{D1CAC00E-FBFD-4EC2-39B9-DE92A3FBD792}"/>
          </ac:spMkLst>
        </pc:spChg>
        <pc:spChg chg="add mod">
          <ac:chgData name="Amalie Paulsen" userId="39cddf5216acb62b" providerId="LiveId" clId="{DDA2C376-4EC0-4420-9ACF-FE2E4D584085}" dt="2023-09-06T07:19:09.274" v="2602" actId="20577"/>
          <ac:spMkLst>
            <pc:docMk/>
            <pc:sldMk cId="3189455899" sldId="258"/>
            <ac:spMk id="9" creationId="{77215CD9-8339-946A-443B-95B832DAC230}"/>
          </ac:spMkLst>
        </pc:spChg>
        <pc:spChg chg="add mod">
          <ac:chgData name="Amalie Paulsen" userId="39cddf5216acb62b" providerId="LiveId" clId="{DDA2C376-4EC0-4420-9ACF-FE2E4D584085}" dt="2023-09-06T10:40:27.836" v="3937" actId="27636"/>
          <ac:spMkLst>
            <pc:docMk/>
            <pc:sldMk cId="3189455899" sldId="258"/>
            <ac:spMk id="11" creationId="{580AB71F-357E-E2E1-BAA0-2B5E3A453006}"/>
          </ac:spMkLst>
        </pc:spChg>
      </pc:sldChg>
      <pc:sldChg chg="new del">
        <pc:chgData name="Amalie Paulsen" userId="39cddf5216acb62b" providerId="LiveId" clId="{DDA2C376-4EC0-4420-9ACF-FE2E4D584085}" dt="2023-09-06T06:31:23.019" v="215" actId="680"/>
        <pc:sldMkLst>
          <pc:docMk/>
          <pc:sldMk cId="184385361" sldId="259"/>
        </pc:sldMkLst>
      </pc:sldChg>
      <pc:sldChg chg="addSp delSp modSp new mod">
        <pc:chgData name="Amalie Paulsen" userId="39cddf5216acb62b" providerId="LiveId" clId="{DDA2C376-4EC0-4420-9ACF-FE2E4D584085}" dt="2023-09-06T09:03:26.738" v="2685" actId="20577"/>
        <pc:sldMkLst>
          <pc:docMk/>
          <pc:sldMk cId="4281309541" sldId="259"/>
        </pc:sldMkLst>
        <pc:spChg chg="mod">
          <ac:chgData name="Amalie Paulsen" userId="39cddf5216acb62b" providerId="LiveId" clId="{DDA2C376-4EC0-4420-9ACF-FE2E4D584085}" dt="2023-09-06T09:03:26.738" v="2685" actId="20577"/>
          <ac:spMkLst>
            <pc:docMk/>
            <pc:sldMk cId="4281309541" sldId="259"/>
            <ac:spMk id="2" creationId="{14E373E3-322A-9FDB-12E2-B0D78191C57E}"/>
          </ac:spMkLst>
        </pc:spChg>
        <pc:spChg chg="del">
          <ac:chgData name="Amalie Paulsen" userId="39cddf5216acb62b" providerId="LiveId" clId="{DDA2C376-4EC0-4420-9ACF-FE2E4D584085}" dt="2023-09-06T08:35:19.380" v="2632" actId="22"/>
          <ac:spMkLst>
            <pc:docMk/>
            <pc:sldMk cId="4281309541" sldId="259"/>
            <ac:spMk id="4" creationId="{CC3FED82-CA49-0C47-05D4-349A49A8E6F2}"/>
          </ac:spMkLst>
        </pc:spChg>
        <pc:picChg chg="add mod ord">
          <ac:chgData name="Amalie Paulsen" userId="39cddf5216acb62b" providerId="LiveId" clId="{DDA2C376-4EC0-4420-9ACF-FE2E4D584085}" dt="2023-09-06T08:35:22.025" v="2633" actId="1076"/>
          <ac:picMkLst>
            <pc:docMk/>
            <pc:sldMk cId="4281309541" sldId="259"/>
            <ac:picMk id="6" creationId="{EC9E7FB2-106B-7602-517C-B29E097F4848}"/>
          </ac:picMkLst>
        </pc:picChg>
        <pc:picChg chg="add mod">
          <ac:chgData name="Amalie Paulsen" userId="39cddf5216acb62b" providerId="LiveId" clId="{DDA2C376-4EC0-4420-9ACF-FE2E4D584085}" dt="2023-09-06T08:52:06.321" v="2642" actId="1076"/>
          <ac:picMkLst>
            <pc:docMk/>
            <pc:sldMk cId="4281309541" sldId="259"/>
            <ac:picMk id="8" creationId="{E83C78BF-B1DB-A0C7-E17B-FAFCCD8F2F76}"/>
          </ac:picMkLst>
        </pc:picChg>
      </pc:sldChg>
      <pc:sldChg chg="modSp new mod">
        <pc:chgData name="Amalie Paulsen" userId="39cddf5216acb62b" providerId="LiveId" clId="{DDA2C376-4EC0-4420-9ACF-FE2E4D584085}" dt="2023-09-06T09:03:23.014" v="2681" actId="20577"/>
        <pc:sldMkLst>
          <pc:docMk/>
          <pc:sldMk cId="3913051927" sldId="260"/>
        </pc:sldMkLst>
        <pc:spChg chg="mod">
          <ac:chgData name="Amalie Paulsen" userId="39cddf5216acb62b" providerId="LiveId" clId="{DDA2C376-4EC0-4420-9ACF-FE2E4D584085}" dt="2023-09-06T09:03:23.014" v="2681" actId="20577"/>
          <ac:spMkLst>
            <pc:docMk/>
            <pc:sldMk cId="3913051927" sldId="260"/>
            <ac:spMk id="2" creationId="{FBFD232B-E23B-FB2E-E38D-21A61C082F8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475FDF-C222-6030-0EEA-DC581566A8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4FEF6D-981E-B26B-BB15-1C21426390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2E8246-7D38-4A8C-8CE3-E0D04DE2E97D}" type="datetimeFigureOut">
              <a:rPr lang="en-US" smtClean="0"/>
              <a:t>06-Sep-23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D4E45D-53E3-D659-A541-42F867561C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F43EF-54F2-60F0-4D9D-49C7D8B790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C3A75B-F9EB-4D5E-818F-7C2EB803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314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EAA49-9550-4B18-B7DA-29227674E83B}" type="datetimeFigureOut">
              <a:rPr lang="en-US" smtClean="0"/>
              <a:t>06-Sep-23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ABCD4A-DE66-42EA-A937-AC9D9A22D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0339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Yihui</a:t>
            </a:r>
            <a:r>
              <a:rPr lang="en-US" dirty="0"/>
              <a:t> Quek: information-theoretic lower bounds for learning.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(knowing the boundaries of what can be done on a QC) –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tomography had a lower bound where the number of measurements for a given precision scales exponentially with the system size </a:t>
            </a:r>
          </a:p>
          <a:p>
            <a:pPr marL="0" indent="0">
              <a:buNone/>
            </a:pPr>
            <a:r>
              <a:rPr lang="en-US" dirty="0"/>
              <a:t>	- Meaning you can use tomography (using a classical algorithm) on a small system = few qubits, but not if we go to bigger systems. Because you need to do an experiment and look at the outcome on a quantum computer and </a:t>
            </a:r>
            <a:r>
              <a:rPr lang="en-US"/>
              <a:t>read 	it </a:t>
            </a:r>
            <a:r>
              <a:rPr lang="en-US" dirty="0"/>
              <a:t>out, </a:t>
            </a:r>
            <a:r>
              <a:rPr lang="en-US"/>
              <a:t>then handle </a:t>
            </a:r>
            <a:r>
              <a:rPr lang="en-US" dirty="0"/>
              <a:t>the data on a classical computer in order to learn the quantum state.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Huang also discuss that quantum computers advantage over the classical. So far there have only been proven quadratically advantage of a quantum computer. He proves that a quantum computer can learn from exponentially fewer experiments than those required in conventional experiments on a classical computer. But it depends of course on the task (in this case it is learning a property of a quantum system (observable )).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(He even did an experiment). A bit unsure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a classical computer to learn a quantum state, you need to do experiments and look at the outcome, process the information and that takes exponentially more time than a quantum computer, because a quantum computer can do it efficiently.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Instead of doing tomography on a classical computer,  you want to use a quantum system (ex. Quantum sensors) and get the information directly in quantum-computer memories where it can be processed. </a:t>
            </a:r>
          </a:p>
          <a:p>
            <a:pPr marL="0" indent="0">
              <a:buNone/>
            </a:pPr>
            <a:r>
              <a:rPr lang="en-US" dirty="0"/>
              <a:t>- Quantum systems simulate quantum systems better than a classical computer.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ABCD4A-DE66-42EA-A937-AC9D9A22D3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20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124713-DBFA-473A-B015-38966A40313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087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C3746-8060-C875-5F26-985F259E9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9389"/>
            <a:ext cx="12192000" cy="62794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855B7B-9050-7E53-112D-8FBB7D9725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2423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082D0799-2FCE-4FD7-BAE3-82F1008A24AD}" type="datetime1">
              <a:rPr lang="en-US" smtClean="0"/>
              <a:t>06-Sep-23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8F82C8-F3AA-1496-5D7C-B067E06AD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326" y="645789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C88C17-F078-82A3-068D-2AB29C505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5829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5640740C-D8F9-4C52-8D45-6D36218854E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3887B39-28BF-D2A4-2545-D5282237D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3805"/>
            <a:ext cx="10515600" cy="528315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986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Y?"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16EE1B6C-5D70-11F9-F686-8EFC855B32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2423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C24DC043-6EE3-4053-A086-9DD44A7CB1FB}" type="datetime1">
              <a:rPr lang="en-US" smtClean="0"/>
              <a:t>06-Sep-23</a:t>
            </a:fld>
            <a:endParaRPr lang="en-U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07B1F9A-4F0B-8B34-4D10-CD0B279C5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5829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5640740C-D8F9-4C52-8D45-6D36218854E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FAA5652-BED6-5C3A-F14A-4D08E9A26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833437"/>
            <a:ext cx="10515600" cy="3676651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E5E1CBA3-9A6B-E362-969A-F55911B444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1850" y="4805363"/>
            <a:ext cx="10515600" cy="604837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2680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31DDA-FF46-B435-FE45-4DBD26600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641C60-3B88-6382-27D1-DE9356D3F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2A449-CD2D-6C3E-F849-203C2AD23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75804-5E0A-4A21-A826-87D040BCF22A}" type="datetime1">
              <a:rPr lang="en-US" smtClean="0"/>
              <a:t>06-Sep-23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6BEE7-8CB4-C4BB-08AB-A1297D463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CD68A-DD74-05D8-7C7F-09B562A39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0740C-D8F9-4C52-8D45-6D3621885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926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6E7EC-618B-EF8B-A297-3D6094E57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1173A-F88D-95F6-F18D-D22476FC5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FFBA9-21DF-2E36-6291-C3B83B4A61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2423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69E5C72B-CAAC-4B75-AD73-62693D797905}" type="datetime1">
              <a:rPr lang="en-US" smtClean="0"/>
              <a:t>06-Sep-23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B851E-E648-E0F6-5C8D-39C47C395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5829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5640740C-D8F9-4C52-8D45-6D3621885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61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8BC4F-7F50-CE5F-96B3-B29FCFEE8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9389"/>
            <a:ext cx="12192000" cy="62794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61FD1-51ED-46FB-0166-8D54B1086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88541"/>
            <a:ext cx="5181600" cy="518842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4C27C1-5661-804B-E01D-7CF80643F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88541"/>
            <a:ext cx="5181600" cy="518842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2E80DD-5AB8-355F-A3D1-18C25F1319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2423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726C9EC2-BDF6-4DE2-AF3D-4940BDF1390D}" type="datetime1">
              <a:rPr lang="en-US" smtClean="0"/>
              <a:t>06-Sep-23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BBC99-7880-C31E-96DF-AB55A678E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326" y="645789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BBD513-EC0C-E90F-CF84-260FD422B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5829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5640740C-D8F9-4C52-8D45-6D3621885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09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1ACD0-033F-F4F3-0F41-5F5162647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9389"/>
            <a:ext cx="12192000" cy="62794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E4128-2569-4754-749E-09B9D4B5D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DF9FC-BAB3-90F3-BF29-C96DCE00A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396DCE-97C2-9E2F-7A0D-A13C722A84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BF7D06-535B-BCE8-4870-70CA70D69C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104412-83DF-D4B0-B6C3-C05CB72D70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2423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46EBB9D6-B100-4C39-87B6-E53E4BF93501}" type="datetime1">
              <a:rPr lang="en-US" smtClean="0"/>
              <a:t>06-Sep-23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3B304C-DDC0-5A54-1F6E-FC2324C3E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326" y="645789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1F81EC-8414-CF74-6FC5-448B7C7A4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5829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5640740C-D8F9-4C52-8D45-6D36218854E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EAB1705-0D7A-45F0-D421-601BA0321C19}"/>
              </a:ext>
            </a:extLst>
          </p:cNvPr>
          <p:cNvSpPr txBox="1">
            <a:spLocks/>
          </p:cNvSpPr>
          <p:nvPr/>
        </p:nvSpPr>
        <p:spPr>
          <a:xfrm>
            <a:off x="0" y="-49389"/>
            <a:ext cx="12192000" cy="6279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C0BCA-EC23-BA8D-A07D-0C3A2927E0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6612" y="937328"/>
            <a:ext cx="10518776" cy="627945"/>
          </a:xfrm>
        </p:spPr>
        <p:txBody>
          <a:bodyPr>
            <a:normAutofit/>
          </a:bodyPr>
          <a:lstStyle>
            <a:lvl1pPr marL="0" indent="0">
              <a:buNone/>
              <a:defRPr sz="3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013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FEC96-A243-EAFC-28F9-43AA3A635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7D331-726D-814F-DE9F-077A0A20D9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2423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EB3C92AB-2FB3-4E03-A12D-6A9206E7224E}" type="datetime1">
              <a:rPr lang="en-US" smtClean="0"/>
              <a:t>06-Sep-23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B9120-1DC5-6B64-0CC7-980D71AC7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326" y="645789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E8BC6-3D9A-43D8-E65A-56B021D03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5829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5640740C-D8F9-4C52-8D45-6D36218854E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260839A-6729-5E26-467E-6F4268405BDF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833436" y="2383366"/>
            <a:ext cx="3932237" cy="34856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22BA71C-9020-FA0D-3B23-ECB286657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9389"/>
            <a:ext cx="12192000" cy="62794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0A3BDCE-199C-0A41-1B6D-BABAACAE8A23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833436" y="987425"/>
            <a:ext cx="3932237" cy="11461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9211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AC7835-CD16-E073-2A07-D559E05FC0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7926" y="1809726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50AEB-646A-929C-7CF6-4E3D7285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2423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D9B43C30-5534-4ED3-B4F4-B737281AFB51}" type="datetime1">
              <a:rPr lang="en-US" smtClean="0"/>
              <a:t>06-Sep-23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7B27F-5809-673E-190B-F738B6EFC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326" y="645789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14BC8-EA04-A595-7CCF-5AAF236E0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5829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5640740C-D8F9-4C52-8D45-6D36218854E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C6E4D9C-9483-ABA4-F25A-D9E4B7573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9389"/>
            <a:ext cx="12192000" cy="62794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152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3EF9DE-E4B9-01E1-D182-7FC1B3007B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15431"/>
            <a:ext cx="2628900" cy="5461531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402F5E-4CE1-F12D-133F-0CF1B350A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15433"/>
            <a:ext cx="7734300" cy="546153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39528-4B81-B1C5-1A83-A401523B2F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2423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43FE3F58-1AAF-405A-AEF3-C7C013655A74}" type="datetime1">
              <a:rPr lang="en-US" smtClean="0"/>
              <a:t>06-Sep-23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DEEF9-3391-2182-A62F-4E848171E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326" y="645789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66AD6-0993-2223-8A40-6A68E18E0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5829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5640740C-D8F9-4C52-8D45-6D3621885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780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6E7EC-618B-EF8B-A297-3D6094E57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1173A-F88D-95F6-F18D-D22476FC5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FFBA9-21DF-2E36-6291-C3B83B4A61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2423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2600D559-C979-4855-9809-A25C1574E1A7}" type="datetime1">
              <a:rPr lang="en-US" smtClean="0"/>
              <a:t>06-Sep-23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B851E-E648-E0F6-5C8D-39C47C395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5829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5640740C-D8F9-4C52-8D45-6D3621885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124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FEC96-A243-EAFC-28F9-43AA3A635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7D331-726D-814F-DE9F-077A0A20D9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2423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93DEFB95-216D-4D0F-9EBF-9B3680675CC5}" type="datetime1">
              <a:rPr lang="en-US" smtClean="0"/>
              <a:t>06-Sep-23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B9120-1DC5-6B64-0CC7-980D71AC7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326" y="645789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E8BC6-3D9A-43D8-E65A-56B021D03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5829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5640740C-D8F9-4C52-8D45-6D36218854E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260839A-6729-5E26-467E-6F4268405BDF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833436" y="2383366"/>
            <a:ext cx="3932237" cy="34856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22BA71C-9020-FA0D-3B23-ECB286657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9389"/>
            <a:ext cx="12192000" cy="62794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0A3BDCE-199C-0A41-1B6D-BABAACAE8A23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833436" y="987425"/>
            <a:ext cx="3932237" cy="11461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6059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A440D59-807D-C03D-71D5-0986C1AFF0F7}"/>
              </a:ext>
            </a:extLst>
          </p:cNvPr>
          <p:cNvSpPr txBox="1">
            <a:spLocks/>
          </p:cNvSpPr>
          <p:nvPr/>
        </p:nvSpPr>
        <p:spPr>
          <a:xfrm>
            <a:off x="-274" y="-62772"/>
            <a:ext cx="12192000" cy="65578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5A4476-9B36-2A50-8097-DD671110390A}"/>
              </a:ext>
            </a:extLst>
          </p:cNvPr>
          <p:cNvSpPr txBox="1"/>
          <p:nvPr/>
        </p:nvSpPr>
        <p:spPr>
          <a:xfrm>
            <a:off x="-274" y="6457890"/>
            <a:ext cx="12192274" cy="40011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C7A2CF-7F4B-C2EF-7FA3-C76E80CDF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9389"/>
            <a:ext cx="12192000" cy="6279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25818-D111-9CB3-83B4-11FCBAE6C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26" y="18097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53BD9-359C-3F9A-A326-2ABC04CEF8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2423" y="645789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6BC41-97FE-4FBE-919D-9B123E72AB32}" type="datetime1">
              <a:rPr lang="en-US" smtClean="0"/>
              <a:t>06-Sep-23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1291C-E50D-B7E9-362E-5DE46D9C7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326" y="645789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7DE7C-DDF6-C5F3-E8DD-37E637E3D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85829" y="645789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0740C-D8F9-4C52-8D45-6D3621885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808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38685-E3B5-686B-14D4-51C3A2D286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Quantum learning theory – Masterclass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013B4E-24D4-7926-0113-B5949D2445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21-25 August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8FDF9-55B2-68DD-5EC6-7332F0B63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0740C-D8F9-4C52-8D45-6D36218854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43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7215CD9-8339-946A-443B-95B832DAC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9389"/>
            <a:ext cx="12192000" cy="627945"/>
          </a:xfrm>
        </p:spPr>
        <p:txBody>
          <a:bodyPr>
            <a:normAutofit fontScale="90000"/>
          </a:bodyPr>
          <a:lstStyle/>
          <a:p>
            <a:r>
              <a:rPr lang="en-US" dirty="0"/>
              <a:t>Lower bounds and upper bounds.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CAC00E-FBFD-4EC2-39B9-DE92A3FBD7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88541"/>
            <a:ext cx="2667000" cy="51884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Lecturers: </a:t>
            </a:r>
          </a:p>
          <a:p>
            <a:pPr marL="0" indent="0">
              <a:buNone/>
            </a:pPr>
            <a:r>
              <a:rPr lang="en-US" dirty="0"/>
              <a:t>Jonas </a:t>
            </a:r>
            <a:r>
              <a:rPr lang="en-US" dirty="0" err="1"/>
              <a:t>Helsen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Hsin</a:t>
            </a:r>
            <a:r>
              <a:rPr lang="en-US" dirty="0"/>
              <a:t>-Yuan Huang</a:t>
            </a:r>
          </a:p>
          <a:p>
            <a:pPr marL="0" indent="0">
              <a:buNone/>
            </a:pPr>
            <a:r>
              <a:rPr lang="en-US" dirty="0" err="1"/>
              <a:t>Yihui</a:t>
            </a:r>
            <a:r>
              <a:rPr lang="en-US" dirty="0"/>
              <a:t> Quek</a:t>
            </a:r>
          </a:p>
          <a:p>
            <a:pPr marL="0" indent="0">
              <a:buNone/>
            </a:pPr>
            <a:r>
              <a:rPr lang="en-US" dirty="0"/>
              <a:t>Ingo Roth</a:t>
            </a:r>
          </a:p>
          <a:p>
            <a:pPr marL="0" indent="0">
              <a:buNone/>
            </a:pPr>
            <a:r>
              <a:rPr lang="en-US" dirty="0"/>
              <a:t>Ronald de Wolf</a:t>
            </a:r>
          </a:p>
          <a:p>
            <a:pPr marL="0" indent="0">
              <a:buNone/>
            </a:pPr>
            <a:r>
              <a:rPr lang="en-US" dirty="0"/>
              <a:t>Laura </a:t>
            </a:r>
            <a:r>
              <a:rPr lang="en-US" dirty="0" err="1"/>
              <a:t>Mancinska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Tim </a:t>
            </a:r>
            <a:r>
              <a:rPr lang="en-US" dirty="0" err="1"/>
              <a:t>Möbus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580AB71F-357E-E2E1-BAA0-2B5E3A453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51960" y="681038"/>
            <a:ext cx="7840980" cy="57768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Quek: Information-theoretic lower bounds for learning</a:t>
            </a:r>
          </a:p>
          <a:p>
            <a:pPr>
              <a:buFontTx/>
              <a:buChar char="-"/>
            </a:pPr>
            <a:r>
              <a:rPr lang="en-US" dirty="0"/>
              <a:t>Tomography (classical algorithm) scales exponentially  with system size for a given precision. </a:t>
            </a:r>
          </a:p>
          <a:p>
            <a:pPr marL="0" indent="0">
              <a:buNone/>
            </a:pPr>
            <a:r>
              <a:rPr lang="en-US" dirty="0"/>
              <a:t>Huang: discuss quantum advantage over classical. </a:t>
            </a:r>
          </a:p>
          <a:p>
            <a:pPr>
              <a:buFontTx/>
              <a:buChar char="-"/>
            </a:pPr>
            <a:r>
              <a:rPr lang="en-US" dirty="0"/>
              <a:t>In the past there have only been proven quadratically advantage of a quantum computer. </a:t>
            </a:r>
          </a:p>
          <a:p>
            <a:pPr>
              <a:buFontTx/>
              <a:buChar char="-"/>
            </a:pPr>
            <a:r>
              <a:rPr lang="en-US" dirty="0"/>
              <a:t>He proves exponential advantage when simulating properties of a quantum system (observables).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/>
              <a:t>Takeaway: Quantum systems simulate quantum systems exponentially better than a classical computer on some tasks.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33D649-3F13-247C-AD68-B9757EC3E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5829" y="645789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640740C-D8F9-4C52-8D45-6D36218854E3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455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A85A0-A549-B315-FC06-65E6B303E7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tx2"/>
                </a:solidFill>
              </a:rPr>
              <a:t>Fluxonium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10B577-1917-EF18-E426-6216D8F3C0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2023-08-02 Group meeting</a:t>
            </a:r>
          </a:p>
          <a:p>
            <a:pPr algn="r"/>
            <a:r>
              <a:rPr lang="en-US" dirty="0"/>
              <a:t>Amalie T. J. Paulsen</a:t>
            </a:r>
          </a:p>
          <a:p>
            <a:pPr algn="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3B88FA-DFB6-271F-6075-D98E6CE0E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30" y="2260773"/>
            <a:ext cx="6365887" cy="259333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442005-A32A-8E9E-F0CF-7BB1FB6DD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0740C-D8F9-4C52-8D45-6D36218854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801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373E3-322A-9FDB-12E2-B0D78191C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Chip_5_Resonator5 - Overview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E7B81E-638C-9092-3B1E-3F1EE6355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0740C-D8F9-4C52-8D45-6D36218854E3}" type="slidenum">
              <a:rPr lang="en-US" smtClean="0"/>
              <a:t>4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C9E7FB2-106B-7602-517C-B29E097F48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4891" y="876623"/>
            <a:ext cx="5306346" cy="528320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3C78BF-B1DB-A0C7-E17B-FAFCCD8F2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154" y="1750112"/>
            <a:ext cx="4970584" cy="279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309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D232B-E23B-FB2E-E38D-21A61C082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Chip_5_Resonator5 - Measurements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D23F98-62B8-7CD8-492C-10AC6B279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0740C-D8F9-4C52-8D45-6D36218854E3}" type="slidenum">
              <a:rPr lang="en-US" smtClean="0"/>
              <a:t>5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4B58EA-6DEC-877F-C246-6164288DB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05192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Custom 4">
      <a:dk1>
        <a:srgbClr val="FFFFFF"/>
      </a:dk1>
      <a:lt1>
        <a:sysClr val="window" lastClr="FFFFFF"/>
      </a:lt1>
      <a:dk2>
        <a:srgbClr val="171616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171616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41123869-680F-49DD-A76D-50A2D8F9F19A}" vid="{BD6B2BD6-20FD-46B8-9ACB-400F7ABF40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304</TotalTime>
  <Words>426</Words>
  <Application>Microsoft Office PowerPoint</Application>
  <PresentationFormat>Widescreen</PresentationFormat>
  <Paragraphs>46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Theme1</vt:lpstr>
      <vt:lpstr>Quantum learning theory – Masterclass</vt:lpstr>
      <vt:lpstr>Lower bounds and upper bounds. </vt:lpstr>
      <vt:lpstr>Fluxonium</vt:lpstr>
      <vt:lpstr>Chip_5_Resonator5 - Overview</vt:lpstr>
      <vt:lpstr>Chip_5_Resonator5 - Measurements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Fluxonium</dc:title>
  <dc:creator>Amalie Terese Jiao Paulsen</dc:creator>
  <cp:lastModifiedBy>Amalie Terese Jiao Paulsen</cp:lastModifiedBy>
  <cp:revision>1</cp:revision>
  <dcterms:created xsi:type="dcterms:W3CDTF">2023-08-02T08:07:37Z</dcterms:created>
  <dcterms:modified xsi:type="dcterms:W3CDTF">2023-09-06T11:51:05Z</dcterms:modified>
</cp:coreProperties>
</file>