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4" r:id="rId3"/>
    <p:sldId id="259" r:id="rId4"/>
    <p:sldId id="260" r:id="rId5"/>
    <p:sldId id="261" r:id="rId6"/>
    <p:sldId id="265" r:id="rId7"/>
    <p:sldId id="267" r:id="rId8"/>
    <p:sldId id="266" r:id="rId9"/>
    <p:sldId id="258" r:id="rId10"/>
    <p:sldId id="268" r:id="rId11"/>
    <p:sldId id="273" r:id="rId12"/>
    <p:sldId id="262" r:id="rId13"/>
    <p:sldId id="270" r:id="rId14"/>
    <p:sldId id="272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C191A-299E-49D1-BB82-F05217B007A3}" v="27" dt="2023-11-01T11:07:2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61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DACC191A-299E-49D1-BB82-F05217B007A3}"/>
    <pc:docChg chg="undo custSel addSld delSld modSld sldOrd">
      <pc:chgData name="Amalie Paulsen" userId="39cddf5216acb62b" providerId="LiveId" clId="{DACC191A-299E-49D1-BB82-F05217B007A3}" dt="2023-11-01T13:32:59.979" v="2819" actId="14100"/>
      <pc:docMkLst>
        <pc:docMk/>
      </pc:docMkLst>
      <pc:sldChg chg="del">
        <pc:chgData name="Amalie Paulsen" userId="39cddf5216acb62b" providerId="LiveId" clId="{DACC191A-299E-49D1-BB82-F05217B007A3}" dt="2023-11-01T09:41:20.181" v="3" actId="47"/>
        <pc:sldMkLst>
          <pc:docMk/>
          <pc:sldMk cId="3915943799" sldId="256"/>
        </pc:sldMkLst>
      </pc:sldChg>
      <pc:sldChg chg="addSp delSp modSp new mod ord modClrScheme chgLayout">
        <pc:chgData name="Amalie Paulsen" userId="39cddf5216acb62b" providerId="LiveId" clId="{DACC191A-299E-49D1-BB82-F05217B007A3}" dt="2023-11-01T10:14:22.326" v="1865" actId="20577"/>
        <pc:sldMkLst>
          <pc:docMk/>
          <pc:sldMk cId="1521811599" sldId="258"/>
        </pc:sldMkLst>
        <pc:spChg chg="mod ord">
          <ac:chgData name="Amalie Paulsen" userId="39cddf5216acb62b" providerId="LiveId" clId="{DACC191A-299E-49D1-BB82-F05217B007A3}" dt="2023-11-01T09:45:04.895" v="168" actId="700"/>
          <ac:spMkLst>
            <pc:docMk/>
            <pc:sldMk cId="1521811599" sldId="258"/>
            <ac:spMk id="2" creationId="{67755DCA-6E84-CFD9-1853-F70AA70CBA5F}"/>
          </ac:spMkLst>
        </pc:spChg>
        <pc:spChg chg="mod ord">
          <ac:chgData name="Amalie Paulsen" userId="39cddf5216acb62b" providerId="LiveId" clId="{DACC191A-299E-49D1-BB82-F05217B007A3}" dt="2023-11-01T09:45:04.895" v="168" actId="700"/>
          <ac:spMkLst>
            <pc:docMk/>
            <pc:sldMk cId="1521811599" sldId="258"/>
            <ac:spMk id="3" creationId="{09017995-7617-C20D-A9F5-703C9B8259D9}"/>
          </ac:spMkLst>
        </pc:spChg>
        <pc:spChg chg="mod ord">
          <ac:chgData name="Amalie Paulsen" userId="39cddf5216acb62b" providerId="LiveId" clId="{DACC191A-299E-49D1-BB82-F05217B007A3}" dt="2023-11-01T10:14:22.326" v="1865" actId="20577"/>
          <ac:spMkLst>
            <pc:docMk/>
            <pc:sldMk cId="1521811599" sldId="258"/>
            <ac:spMk id="4" creationId="{9BDB452D-861E-2F23-4105-5B7AFBB85E12}"/>
          </ac:spMkLst>
        </pc:spChg>
        <pc:spChg chg="add del mod ord">
          <ac:chgData name="Amalie Paulsen" userId="39cddf5216acb62b" providerId="LiveId" clId="{DACC191A-299E-49D1-BB82-F05217B007A3}" dt="2023-11-01T09:45:04.895" v="168" actId="700"/>
          <ac:spMkLst>
            <pc:docMk/>
            <pc:sldMk cId="1521811599" sldId="258"/>
            <ac:spMk id="7" creationId="{5E911AFD-3AF9-9BF4-B0F2-761389B62362}"/>
          </ac:spMkLst>
        </pc:spChg>
        <pc:spChg chg="add del mod ord">
          <ac:chgData name="Amalie Paulsen" userId="39cddf5216acb62b" providerId="LiveId" clId="{DACC191A-299E-49D1-BB82-F05217B007A3}" dt="2023-11-01T09:45:04.895" v="168" actId="700"/>
          <ac:spMkLst>
            <pc:docMk/>
            <pc:sldMk cId="1521811599" sldId="258"/>
            <ac:spMk id="8" creationId="{3CB05F78-360D-034B-D8F9-62A4FB90FDE5}"/>
          </ac:spMkLst>
        </pc:spChg>
        <pc:spChg chg="add del mod ord">
          <ac:chgData name="Amalie Paulsen" userId="39cddf5216acb62b" providerId="LiveId" clId="{DACC191A-299E-49D1-BB82-F05217B007A3}" dt="2023-11-01T09:45:04.895" v="168" actId="700"/>
          <ac:spMkLst>
            <pc:docMk/>
            <pc:sldMk cId="1521811599" sldId="258"/>
            <ac:spMk id="9" creationId="{34A231FD-6FC1-1A49-ECBF-770801AC7EBA}"/>
          </ac:spMkLst>
        </pc:spChg>
        <pc:spChg chg="add del mod ord">
          <ac:chgData name="Amalie Paulsen" userId="39cddf5216acb62b" providerId="LiveId" clId="{DACC191A-299E-49D1-BB82-F05217B007A3}" dt="2023-11-01T09:45:04.895" v="168" actId="700"/>
          <ac:spMkLst>
            <pc:docMk/>
            <pc:sldMk cId="1521811599" sldId="258"/>
            <ac:spMk id="10" creationId="{B0FF9479-3B5C-A716-D2C4-72739704A426}"/>
          </ac:spMkLst>
        </pc:spChg>
        <pc:spChg chg="add mod ord">
          <ac:chgData name="Amalie Paulsen" userId="39cddf5216acb62b" providerId="LiveId" clId="{DACC191A-299E-49D1-BB82-F05217B007A3}" dt="2023-11-01T09:52:26.365" v="398" actId="20577"/>
          <ac:spMkLst>
            <pc:docMk/>
            <pc:sldMk cId="1521811599" sldId="258"/>
            <ac:spMk id="11" creationId="{471AE47F-117A-B76E-2119-BF7152C67DB6}"/>
          </ac:spMkLst>
        </pc:spChg>
        <pc:spChg chg="add mod">
          <ac:chgData name="Amalie Paulsen" userId="39cddf5216acb62b" providerId="LiveId" clId="{DACC191A-299E-49D1-BB82-F05217B007A3}" dt="2023-11-01T10:01:51.300" v="679" actId="571"/>
          <ac:spMkLst>
            <pc:docMk/>
            <pc:sldMk cId="1521811599" sldId="258"/>
            <ac:spMk id="26" creationId="{565BCDC9-69FE-85AA-2B55-5B6900921E55}"/>
          </ac:spMkLst>
        </pc:spChg>
        <pc:spChg chg="add mod">
          <ac:chgData name="Amalie Paulsen" userId="39cddf5216acb62b" providerId="LiveId" clId="{DACC191A-299E-49D1-BB82-F05217B007A3}" dt="2023-11-01T10:02:39.386" v="690" actId="571"/>
          <ac:spMkLst>
            <pc:docMk/>
            <pc:sldMk cId="1521811599" sldId="258"/>
            <ac:spMk id="29" creationId="{8ED1B1A2-36E5-185D-0BC0-60207EA18D1A}"/>
          </ac:spMkLst>
        </pc:spChg>
        <pc:spChg chg="add mod">
          <ac:chgData name="Amalie Paulsen" userId="39cddf5216acb62b" providerId="LiveId" clId="{DACC191A-299E-49D1-BB82-F05217B007A3}" dt="2023-11-01T10:02:37.425" v="689" actId="571"/>
          <ac:spMkLst>
            <pc:docMk/>
            <pc:sldMk cId="1521811599" sldId="258"/>
            <ac:spMk id="31" creationId="{E156757F-4A73-31C8-B83B-458ADCFB239E}"/>
          </ac:spMkLst>
        </pc:spChg>
        <pc:picChg chg="add mod">
          <ac:chgData name="Amalie Paulsen" userId="39cddf5216acb62b" providerId="LiveId" clId="{DACC191A-299E-49D1-BB82-F05217B007A3}" dt="2023-11-01T09:45:07.655" v="170" actId="1076"/>
          <ac:picMkLst>
            <pc:docMk/>
            <pc:sldMk cId="1521811599" sldId="258"/>
            <ac:picMk id="6" creationId="{757269E3-5627-74EA-0089-0EDB5BBFDFF8}"/>
          </ac:picMkLst>
        </pc:picChg>
        <pc:picChg chg="add mod ord">
          <ac:chgData name="Amalie Paulsen" userId="39cddf5216acb62b" providerId="LiveId" clId="{DACC191A-299E-49D1-BB82-F05217B007A3}" dt="2023-11-01T09:46:22.655" v="221" actId="1076"/>
          <ac:picMkLst>
            <pc:docMk/>
            <pc:sldMk cId="1521811599" sldId="258"/>
            <ac:picMk id="19" creationId="{C105446A-C006-99F5-FB08-2AC28C7006F7}"/>
          </ac:picMkLst>
        </pc:picChg>
        <pc:picChg chg="add mod">
          <ac:chgData name="Amalie Paulsen" userId="39cddf5216acb62b" providerId="LiveId" clId="{DACC191A-299E-49D1-BB82-F05217B007A3}" dt="2023-11-01T09:47:02.719" v="226" actId="1076"/>
          <ac:picMkLst>
            <pc:docMk/>
            <pc:sldMk cId="1521811599" sldId="258"/>
            <ac:picMk id="21" creationId="{7B602CBF-3691-81A4-F038-AA4D638E1D30}"/>
          </ac:picMkLst>
        </pc:picChg>
        <pc:picChg chg="add mod ord">
          <ac:chgData name="Amalie Paulsen" userId="39cddf5216acb62b" providerId="LiveId" clId="{DACC191A-299E-49D1-BB82-F05217B007A3}" dt="2023-11-01T09:47:37.921" v="241" actId="1076"/>
          <ac:picMkLst>
            <pc:docMk/>
            <pc:sldMk cId="1521811599" sldId="258"/>
            <ac:picMk id="25" creationId="{0F5461A7-74B1-B64D-1774-D4F84C6FD367}"/>
          </ac:picMkLst>
        </pc:picChg>
        <pc:picChg chg="add mod ord">
          <ac:chgData name="Amalie Paulsen" userId="39cddf5216acb62b" providerId="LiveId" clId="{DACC191A-299E-49D1-BB82-F05217B007A3}" dt="2023-11-01T10:02:09.591" v="682" actId="167"/>
          <ac:picMkLst>
            <pc:docMk/>
            <pc:sldMk cId="1521811599" sldId="258"/>
            <ac:picMk id="27" creationId="{1725040D-8D25-0385-CB53-D8DE45348978}"/>
          </ac:picMkLst>
        </pc:picChg>
        <pc:cxnChg chg="add mod">
          <ac:chgData name="Amalie Paulsen" userId="39cddf5216acb62b" providerId="LiveId" clId="{DACC191A-299E-49D1-BB82-F05217B007A3}" dt="2023-11-01T09:45:37.541" v="205" actId="1076"/>
          <ac:cxnSpMkLst>
            <pc:docMk/>
            <pc:sldMk cId="1521811599" sldId="258"/>
            <ac:cxnSpMk id="13" creationId="{F2ABEA83-DA2D-7377-749D-3BF1446D812E}"/>
          </ac:cxnSpMkLst>
        </pc:cxnChg>
        <pc:cxnChg chg="add mod">
          <ac:chgData name="Amalie Paulsen" userId="39cddf5216acb62b" providerId="LiveId" clId="{DACC191A-299E-49D1-BB82-F05217B007A3}" dt="2023-11-01T09:45:54.373" v="210" actId="14100"/>
          <ac:cxnSpMkLst>
            <pc:docMk/>
            <pc:sldMk cId="1521811599" sldId="258"/>
            <ac:cxnSpMk id="14" creationId="{58D82A1B-2EE6-619E-AED1-9E17EA1AB20B}"/>
          </ac:cxnSpMkLst>
        </pc:cxnChg>
        <pc:cxnChg chg="add mod">
          <ac:chgData name="Amalie Paulsen" userId="39cddf5216acb62b" providerId="LiveId" clId="{DACC191A-299E-49D1-BB82-F05217B007A3}" dt="2023-11-01T09:47:11.522" v="228" actId="1076"/>
          <ac:cxnSpMkLst>
            <pc:docMk/>
            <pc:sldMk cId="1521811599" sldId="258"/>
            <ac:cxnSpMk id="22" creationId="{2D3548DE-3CE0-F6B4-356F-BB0107521FE9}"/>
          </ac:cxnSpMkLst>
        </pc:cxnChg>
        <pc:cxnChg chg="add mod">
          <ac:chgData name="Amalie Paulsen" userId="39cddf5216acb62b" providerId="LiveId" clId="{DACC191A-299E-49D1-BB82-F05217B007A3}" dt="2023-11-01T09:47:15.306" v="229" actId="1076"/>
          <ac:cxnSpMkLst>
            <pc:docMk/>
            <pc:sldMk cId="1521811599" sldId="258"/>
            <ac:cxnSpMk id="23" creationId="{D9C79439-AE6E-1F07-6E30-F175053296D0}"/>
          </ac:cxnSpMkLst>
        </pc:cxnChg>
        <pc:cxnChg chg="add mod">
          <ac:chgData name="Amalie Paulsen" userId="39cddf5216acb62b" providerId="LiveId" clId="{DACC191A-299E-49D1-BB82-F05217B007A3}" dt="2023-11-01T10:02:39.386" v="690" actId="571"/>
          <ac:cxnSpMkLst>
            <pc:docMk/>
            <pc:sldMk cId="1521811599" sldId="258"/>
            <ac:cxnSpMk id="28" creationId="{C40168E6-5FB8-BF1D-89FC-24F06E6890F1}"/>
          </ac:cxnSpMkLst>
        </pc:cxnChg>
        <pc:cxnChg chg="add mod">
          <ac:chgData name="Amalie Paulsen" userId="39cddf5216acb62b" providerId="LiveId" clId="{DACC191A-299E-49D1-BB82-F05217B007A3}" dt="2023-11-01T10:02:37.425" v="689" actId="571"/>
          <ac:cxnSpMkLst>
            <pc:docMk/>
            <pc:sldMk cId="1521811599" sldId="258"/>
            <ac:cxnSpMk id="30" creationId="{B431F81B-7DCD-31CC-A0F6-3CE15B7AAF8F}"/>
          </ac:cxnSpMkLst>
        </pc:cxnChg>
      </pc:sldChg>
      <pc:sldChg chg="addSp delSp modSp add mod modClrScheme chgLayout">
        <pc:chgData name="Amalie Paulsen" userId="39cddf5216acb62b" providerId="LiveId" clId="{DACC191A-299E-49D1-BB82-F05217B007A3}" dt="2023-11-01T13:32:59.979" v="2819" actId="14100"/>
        <pc:sldMkLst>
          <pc:docMk/>
          <pc:sldMk cId="2187990735" sldId="259"/>
        </pc:sldMkLst>
        <pc:spChg chg="mod ord">
          <ac:chgData name="Amalie Paulsen" userId="39cddf5216acb62b" providerId="LiveId" clId="{DACC191A-299E-49D1-BB82-F05217B007A3}" dt="2023-11-01T09:58:30.834" v="558" actId="20577"/>
          <ac:spMkLst>
            <pc:docMk/>
            <pc:sldMk cId="2187990735" sldId="259"/>
            <ac:spMk id="2" creationId="{67755DCA-6E84-CFD9-1853-F70AA70CBA5F}"/>
          </ac:spMkLst>
        </pc:spChg>
        <pc:spChg chg="mod ord">
          <ac:chgData name="Amalie Paulsen" userId="39cddf5216acb62b" providerId="LiveId" clId="{DACC191A-299E-49D1-BB82-F05217B007A3}" dt="2023-11-01T09:56:04.413" v="495" actId="700"/>
          <ac:spMkLst>
            <pc:docMk/>
            <pc:sldMk cId="2187990735" sldId="259"/>
            <ac:spMk id="3" creationId="{09017995-7617-C20D-A9F5-703C9B8259D9}"/>
          </ac:spMkLst>
        </pc:spChg>
        <pc:spChg chg="del">
          <ac:chgData name="Amalie Paulsen" userId="39cddf5216acb62b" providerId="LiveId" clId="{DACC191A-299E-49D1-BB82-F05217B007A3}" dt="2023-11-01T09:55:36.036" v="449" actId="22"/>
          <ac:spMkLst>
            <pc:docMk/>
            <pc:sldMk cId="2187990735" sldId="259"/>
            <ac:spMk id="4" creationId="{9BDB452D-861E-2F23-4105-5B7AFBB85E12}"/>
          </ac:spMkLst>
        </pc:spChg>
        <pc:spChg chg="add del mod ord">
          <ac:chgData name="Amalie Paulsen" userId="39cddf5216acb62b" providerId="LiveId" clId="{DACC191A-299E-49D1-BB82-F05217B007A3}" dt="2023-11-01T09:56:04.413" v="495" actId="700"/>
          <ac:spMkLst>
            <pc:docMk/>
            <pc:sldMk cId="2187990735" sldId="259"/>
            <ac:spMk id="7" creationId="{9FC50AD0-7E19-E2F9-D453-B4E05E76A3AC}"/>
          </ac:spMkLst>
        </pc:spChg>
        <pc:spChg chg="add del mod ord">
          <ac:chgData name="Amalie Paulsen" userId="39cddf5216acb62b" providerId="LiveId" clId="{DACC191A-299E-49D1-BB82-F05217B007A3}" dt="2023-11-01T09:56:04.413" v="495" actId="700"/>
          <ac:spMkLst>
            <pc:docMk/>
            <pc:sldMk cId="2187990735" sldId="259"/>
            <ac:spMk id="9" creationId="{59941F54-906F-F51E-3B93-EDEF81F97A12}"/>
          </ac:spMkLst>
        </pc:spChg>
        <pc:spChg chg="add mod ord">
          <ac:chgData name="Amalie Paulsen" userId="39cddf5216acb62b" providerId="LiveId" clId="{DACC191A-299E-49D1-BB82-F05217B007A3}" dt="2023-11-01T09:58:55.013" v="579" actId="20577"/>
          <ac:spMkLst>
            <pc:docMk/>
            <pc:sldMk cId="2187990735" sldId="259"/>
            <ac:spMk id="10" creationId="{D51AF2D5-1F38-C87A-D39C-7F31364147EB}"/>
          </ac:spMkLst>
        </pc:spChg>
        <pc:spChg chg="add del mod ord">
          <ac:chgData name="Amalie Paulsen" userId="39cddf5216acb62b" providerId="LiveId" clId="{DACC191A-299E-49D1-BB82-F05217B007A3}" dt="2023-11-01T09:56:13.460" v="522" actId="22"/>
          <ac:spMkLst>
            <pc:docMk/>
            <pc:sldMk cId="2187990735" sldId="259"/>
            <ac:spMk id="11" creationId="{BF4AC423-2339-09AA-927B-872315259D92}"/>
          </ac:spMkLst>
        </pc:spChg>
        <pc:spChg chg="add mod ord">
          <ac:chgData name="Amalie Paulsen" userId="39cddf5216acb62b" providerId="LiveId" clId="{DACC191A-299E-49D1-BB82-F05217B007A3}" dt="2023-11-01T09:56:04.413" v="495" actId="700"/>
          <ac:spMkLst>
            <pc:docMk/>
            <pc:sldMk cId="2187990735" sldId="259"/>
            <ac:spMk id="12" creationId="{29A2BC37-5714-C7E4-A743-51A24033A620}"/>
          </ac:spMkLst>
        </pc:spChg>
        <pc:spChg chg="add del mod ord">
          <ac:chgData name="Amalie Paulsen" userId="39cddf5216acb62b" providerId="LiveId" clId="{DACC191A-299E-49D1-BB82-F05217B007A3}" dt="2023-11-01T09:56:43.964" v="528" actId="22"/>
          <ac:spMkLst>
            <pc:docMk/>
            <pc:sldMk cId="2187990735" sldId="259"/>
            <ac:spMk id="13" creationId="{B8A642F3-CD88-B19C-2D70-750CC149746A}"/>
          </ac:spMkLst>
        </pc:spChg>
        <pc:spChg chg="add mod ord">
          <ac:chgData name="Amalie Paulsen" userId="39cddf5216acb62b" providerId="LiveId" clId="{DACC191A-299E-49D1-BB82-F05217B007A3}" dt="2023-11-01T09:56:08.708" v="507" actId="20577"/>
          <ac:spMkLst>
            <pc:docMk/>
            <pc:sldMk cId="2187990735" sldId="259"/>
            <ac:spMk id="14" creationId="{595DAFB1-2BEE-FDE5-30A5-136B7660997A}"/>
          </ac:spMkLst>
        </pc:spChg>
        <pc:spChg chg="add mod">
          <ac:chgData name="Amalie Paulsen" userId="39cddf5216acb62b" providerId="LiveId" clId="{DACC191A-299E-49D1-BB82-F05217B007A3}" dt="2023-11-01T13:32:46.205" v="2816" actId="478"/>
          <ac:spMkLst>
            <pc:docMk/>
            <pc:sldMk cId="2187990735" sldId="259"/>
            <ac:spMk id="22" creationId="{D4DF2D44-659F-128B-2532-AB3F9D1DA984}"/>
          </ac:spMkLst>
        </pc:spChg>
        <pc:picChg chg="add del mod ord">
          <ac:chgData name="Amalie Paulsen" userId="39cddf5216acb62b" providerId="LiveId" clId="{DACC191A-299E-49D1-BB82-F05217B007A3}" dt="2023-11-01T09:55:50.793" v="457" actId="478"/>
          <ac:picMkLst>
            <pc:docMk/>
            <pc:sldMk cId="2187990735" sldId="259"/>
            <ac:picMk id="6" creationId="{5A69CDBD-7F01-A7EB-3518-E24BF610ED0C}"/>
          </ac:picMkLst>
        </pc:picChg>
        <pc:picChg chg="add mod ord">
          <ac:chgData name="Amalie Paulsen" userId="39cddf5216acb62b" providerId="LiveId" clId="{DACC191A-299E-49D1-BB82-F05217B007A3}" dt="2023-11-01T09:56:25.016" v="527" actId="14100"/>
          <ac:picMkLst>
            <pc:docMk/>
            <pc:sldMk cId="2187990735" sldId="259"/>
            <ac:picMk id="16" creationId="{9AB469CF-32A5-EA5B-4305-17AD1803EACB}"/>
          </ac:picMkLst>
        </pc:picChg>
        <pc:picChg chg="add del mod ord">
          <ac:chgData name="Amalie Paulsen" userId="39cddf5216acb62b" providerId="LiveId" clId="{DACC191A-299E-49D1-BB82-F05217B007A3}" dt="2023-11-01T13:32:46.205" v="2816" actId="478"/>
          <ac:picMkLst>
            <pc:docMk/>
            <pc:sldMk cId="2187990735" sldId="259"/>
            <ac:picMk id="18" creationId="{677A753A-E1E9-42B1-049C-DC63812D051F}"/>
          </ac:picMkLst>
        </pc:picChg>
        <pc:picChg chg="add mod">
          <ac:chgData name="Amalie Paulsen" userId="39cddf5216acb62b" providerId="LiveId" clId="{DACC191A-299E-49D1-BB82-F05217B007A3}" dt="2023-11-01T13:32:59.979" v="2819" actId="14100"/>
          <ac:picMkLst>
            <pc:docMk/>
            <pc:sldMk cId="2187990735" sldId="259"/>
            <ac:picMk id="20" creationId="{7228F1F8-A39B-1CFA-7FAD-1E08ED12308A}"/>
          </ac:picMkLst>
        </pc:picChg>
      </pc:sldChg>
      <pc:sldChg chg="addSp delSp modSp add mod modClrScheme chgLayout">
        <pc:chgData name="Amalie Paulsen" userId="39cddf5216acb62b" providerId="LiveId" clId="{DACC191A-299E-49D1-BB82-F05217B007A3}" dt="2023-11-01T10:07:10.767" v="898" actId="6549"/>
        <pc:sldMkLst>
          <pc:docMk/>
          <pc:sldMk cId="3832920984" sldId="260"/>
        </pc:sldMkLst>
        <pc:spChg chg="del mod ord">
          <ac:chgData name="Amalie Paulsen" userId="39cddf5216acb62b" providerId="LiveId" clId="{DACC191A-299E-49D1-BB82-F05217B007A3}" dt="2023-11-01T09:58:11.632" v="536" actId="700"/>
          <ac:spMkLst>
            <pc:docMk/>
            <pc:sldMk cId="3832920984" sldId="260"/>
            <ac:spMk id="2" creationId="{67755DCA-6E84-CFD9-1853-F70AA70CBA5F}"/>
          </ac:spMkLst>
        </pc:spChg>
        <pc:spChg chg="mod ord">
          <ac:chgData name="Amalie Paulsen" userId="39cddf5216acb62b" providerId="LiveId" clId="{DACC191A-299E-49D1-BB82-F05217B007A3}" dt="2023-11-01T09:58:11.632" v="536" actId="700"/>
          <ac:spMkLst>
            <pc:docMk/>
            <pc:sldMk cId="3832920984" sldId="260"/>
            <ac:spMk id="3" creationId="{09017995-7617-C20D-A9F5-703C9B8259D9}"/>
          </ac:spMkLst>
        </pc:spChg>
        <pc:spChg chg="del mod ord">
          <ac:chgData name="Amalie Paulsen" userId="39cddf5216acb62b" providerId="LiveId" clId="{DACC191A-299E-49D1-BB82-F05217B007A3}" dt="2023-11-01T09:58:11.632" v="536" actId="700"/>
          <ac:spMkLst>
            <pc:docMk/>
            <pc:sldMk cId="3832920984" sldId="260"/>
            <ac:spMk id="4" creationId="{9BDB452D-861E-2F23-4105-5B7AFBB85E12}"/>
          </ac:spMkLst>
        </pc:spChg>
        <pc:spChg chg="add mod ord">
          <ac:chgData name="Amalie Paulsen" userId="39cddf5216acb62b" providerId="LiveId" clId="{DACC191A-299E-49D1-BB82-F05217B007A3}" dt="2023-11-01T09:58:34.342" v="559"/>
          <ac:spMkLst>
            <pc:docMk/>
            <pc:sldMk cId="3832920984" sldId="260"/>
            <ac:spMk id="5" creationId="{92D100BC-ECB2-47B0-7E7A-08427650F04B}"/>
          </ac:spMkLst>
        </pc:spChg>
        <pc:spChg chg="add mod ord">
          <ac:chgData name="Amalie Paulsen" userId="39cddf5216acb62b" providerId="LiveId" clId="{DACC191A-299E-49D1-BB82-F05217B007A3}" dt="2023-11-01T09:58:50.080" v="574" actId="20577"/>
          <ac:spMkLst>
            <pc:docMk/>
            <pc:sldMk cId="3832920984" sldId="260"/>
            <ac:spMk id="6" creationId="{C906CC1C-39B9-461B-42F5-66F8F652E86D}"/>
          </ac:spMkLst>
        </pc:spChg>
        <pc:spChg chg="add del mod ord">
          <ac:chgData name="Amalie Paulsen" userId="39cddf5216acb62b" providerId="LiveId" clId="{DACC191A-299E-49D1-BB82-F05217B007A3}" dt="2023-11-01T09:58:40.540" v="560" actId="22"/>
          <ac:spMkLst>
            <pc:docMk/>
            <pc:sldMk cId="3832920984" sldId="260"/>
            <ac:spMk id="7" creationId="{49891F03-79AF-7A06-61CB-A13FFC55E696}"/>
          </ac:spMkLst>
        </pc:spChg>
        <pc:spChg chg="add mod ord">
          <ac:chgData name="Amalie Paulsen" userId="39cddf5216acb62b" providerId="LiveId" clId="{DACC191A-299E-49D1-BB82-F05217B007A3}" dt="2023-11-01T10:00:54.148" v="673" actId="20577"/>
          <ac:spMkLst>
            <pc:docMk/>
            <pc:sldMk cId="3832920984" sldId="260"/>
            <ac:spMk id="8" creationId="{2B718FE1-8997-DA5A-59E6-E68E1F935210}"/>
          </ac:spMkLst>
        </pc:spChg>
        <pc:spChg chg="add del mod ord">
          <ac:chgData name="Amalie Paulsen" userId="39cddf5216acb62b" providerId="LiveId" clId="{DACC191A-299E-49D1-BB82-F05217B007A3}" dt="2023-11-01T10:00:37.705" v="667" actId="22"/>
          <ac:spMkLst>
            <pc:docMk/>
            <pc:sldMk cId="3832920984" sldId="260"/>
            <ac:spMk id="9" creationId="{866FC1AB-9844-B3B5-F104-ECF187FD10CC}"/>
          </ac:spMkLst>
        </pc:spChg>
        <pc:spChg chg="add mod ord">
          <ac:chgData name="Amalie Paulsen" userId="39cddf5216acb62b" providerId="LiveId" clId="{DACC191A-299E-49D1-BB82-F05217B007A3}" dt="2023-11-01T09:58:15.971" v="555" actId="20577"/>
          <ac:spMkLst>
            <pc:docMk/>
            <pc:sldMk cId="3832920984" sldId="260"/>
            <ac:spMk id="10" creationId="{01883AB4-19EF-55F3-A728-8CF3C043E691}"/>
          </ac:spMkLst>
        </pc:spChg>
        <pc:spChg chg="add mod">
          <ac:chgData name="Amalie Paulsen" userId="39cddf5216acb62b" providerId="LiveId" clId="{DACC191A-299E-49D1-BB82-F05217B007A3}" dt="2023-11-01T09:59:05.034" v="580" actId="478"/>
          <ac:spMkLst>
            <pc:docMk/>
            <pc:sldMk cId="3832920984" sldId="260"/>
            <ac:spMk id="14" creationId="{6D19D478-5634-92D5-C4EB-5E371F792170}"/>
          </ac:spMkLst>
        </pc:spChg>
        <pc:spChg chg="add mod">
          <ac:chgData name="Amalie Paulsen" userId="39cddf5216acb62b" providerId="LiveId" clId="{DACC191A-299E-49D1-BB82-F05217B007A3}" dt="2023-11-01T10:07:10.767" v="898" actId="6549"/>
          <ac:spMkLst>
            <pc:docMk/>
            <pc:sldMk cId="3832920984" sldId="260"/>
            <ac:spMk id="21" creationId="{3A3AEC98-3045-F7EA-62C3-4D42903DBCC8}"/>
          </ac:spMkLst>
        </pc:spChg>
        <pc:graphicFrameChg chg="add del mod">
          <ac:chgData name="Amalie Paulsen" userId="39cddf5216acb62b" providerId="LiveId" clId="{DACC191A-299E-49D1-BB82-F05217B007A3}" dt="2023-11-01T10:00:29.462" v="666"/>
          <ac:graphicFrameMkLst>
            <pc:docMk/>
            <pc:sldMk cId="3832920984" sldId="260"/>
            <ac:graphicFrameMk id="17" creationId="{7544613F-8131-375D-19CA-52A344C6E477}"/>
          </ac:graphicFrameMkLst>
        </pc:graphicFrameChg>
        <pc:picChg chg="add del mod ord">
          <ac:chgData name="Amalie Paulsen" userId="39cddf5216acb62b" providerId="LiveId" clId="{DACC191A-299E-49D1-BB82-F05217B007A3}" dt="2023-11-01T09:59:05.034" v="580" actId="478"/>
          <ac:picMkLst>
            <pc:docMk/>
            <pc:sldMk cId="3832920984" sldId="260"/>
            <ac:picMk id="12" creationId="{D5A84193-4459-147A-EC81-F19842AC1376}"/>
          </ac:picMkLst>
        </pc:picChg>
        <pc:picChg chg="add mod">
          <ac:chgData name="Amalie Paulsen" userId="39cddf5216acb62b" providerId="LiveId" clId="{DACC191A-299E-49D1-BB82-F05217B007A3}" dt="2023-11-01T10:01:01.913" v="676" actId="1076"/>
          <ac:picMkLst>
            <pc:docMk/>
            <pc:sldMk cId="3832920984" sldId="260"/>
            <ac:picMk id="16" creationId="{E14A1AF8-0BF8-89D4-0F13-A7050AC31EC2}"/>
          </ac:picMkLst>
        </pc:picChg>
        <pc:picChg chg="add del mod ord">
          <ac:chgData name="Amalie Paulsen" userId="39cddf5216acb62b" providerId="LiveId" clId="{DACC191A-299E-49D1-BB82-F05217B007A3}" dt="2023-11-01T10:00:49.490" v="669" actId="478"/>
          <ac:picMkLst>
            <pc:docMk/>
            <pc:sldMk cId="3832920984" sldId="260"/>
            <ac:picMk id="19" creationId="{8FE8B4E8-127D-33E1-4135-B100968264F3}"/>
          </ac:picMkLst>
        </pc:picChg>
        <pc:picChg chg="add mod">
          <ac:chgData name="Amalie Paulsen" userId="39cddf5216acb62b" providerId="LiveId" clId="{DACC191A-299E-49D1-BB82-F05217B007A3}" dt="2023-11-01T10:04:57.008" v="787" actId="1076"/>
          <ac:picMkLst>
            <pc:docMk/>
            <pc:sldMk cId="3832920984" sldId="260"/>
            <ac:picMk id="23" creationId="{E04407BD-3038-723C-8362-A4407DA54AF7}"/>
          </ac:picMkLst>
        </pc:picChg>
        <pc:picChg chg="add del mod">
          <ac:chgData name="Amalie Paulsen" userId="39cddf5216acb62b" providerId="LiveId" clId="{DACC191A-299E-49D1-BB82-F05217B007A3}" dt="2023-11-01T10:07:09.178" v="897" actId="478"/>
          <ac:picMkLst>
            <pc:docMk/>
            <pc:sldMk cId="3832920984" sldId="260"/>
            <ac:picMk id="25" creationId="{50A2C474-F7FA-E8BF-FA87-46AF6ECA2F21}"/>
          </ac:picMkLst>
        </pc:picChg>
      </pc:sldChg>
      <pc:sldChg chg="addSp delSp modSp add mod modClrScheme chgLayout">
        <pc:chgData name="Amalie Paulsen" userId="39cddf5216acb62b" providerId="LiveId" clId="{DACC191A-299E-49D1-BB82-F05217B007A3}" dt="2023-11-01T10:08:12.809" v="912"/>
        <pc:sldMkLst>
          <pc:docMk/>
          <pc:sldMk cId="994862514" sldId="261"/>
        </pc:sldMkLst>
        <pc:spChg chg="del mod ord">
          <ac:chgData name="Amalie Paulsen" userId="39cddf5216acb62b" providerId="LiveId" clId="{DACC191A-299E-49D1-BB82-F05217B007A3}" dt="2023-11-01T10:05:35.562" v="801" actId="700"/>
          <ac:spMkLst>
            <pc:docMk/>
            <pc:sldMk cId="994862514" sldId="261"/>
            <ac:spMk id="2" creationId="{67755DCA-6E84-CFD9-1853-F70AA70CBA5F}"/>
          </ac:spMkLst>
        </pc:spChg>
        <pc:spChg chg="mod ord">
          <ac:chgData name="Amalie Paulsen" userId="39cddf5216acb62b" providerId="LiveId" clId="{DACC191A-299E-49D1-BB82-F05217B007A3}" dt="2023-11-01T10:05:35.562" v="801" actId="700"/>
          <ac:spMkLst>
            <pc:docMk/>
            <pc:sldMk cId="994862514" sldId="261"/>
            <ac:spMk id="3" creationId="{09017995-7617-C20D-A9F5-703C9B8259D9}"/>
          </ac:spMkLst>
        </pc:spChg>
        <pc:spChg chg="del mod ord">
          <ac:chgData name="Amalie Paulsen" userId="39cddf5216acb62b" providerId="LiveId" clId="{DACC191A-299E-49D1-BB82-F05217B007A3}" dt="2023-11-01T10:05:35.562" v="801" actId="700"/>
          <ac:spMkLst>
            <pc:docMk/>
            <pc:sldMk cId="994862514" sldId="261"/>
            <ac:spMk id="4" creationId="{9BDB452D-861E-2F23-4105-5B7AFBB85E12}"/>
          </ac:spMkLst>
        </pc:spChg>
        <pc:spChg chg="add mod ord">
          <ac:chgData name="Amalie Paulsen" userId="39cddf5216acb62b" providerId="LiveId" clId="{DACC191A-299E-49D1-BB82-F05217B007A3}" dt="2023-11-01T10:08:12.809" v="912"/>
          <ac:spMkLst>
            <pc:docMk/>
            <pc:sldMk cId="994862514" sldId="261"/>
            <ac:spMk id="5" creationId="{B50DF9C7-4A72-202E-9F57-EE2EFC5368C0}"/>
          </ac:spMkLst>
        </pc:spChg>
        <pc:spChg chg="add mod ord">
          <ac:chgData name="Amalie Paulsen" userId="39cddf5216acb62b" providerId="LiveId" clId="{DACC191A-299E-49D1-BB82-F05217B007A3}" dt="2023-11-01T10:06:35.447" v="888" actId="20577"/>
          <ac:spMkLst>
            <pc:docMk/>
            <pc:sldMk cId="994862514" sldId="261"/>
            <ac:spMk id="6" creationId="{1CB4E050-4541-D517-303E-8D66AEEDBF24}"/>
          </ac:spMkLst>
        </pc:spChg>
        <pc:spChg chg="add mod ord">
          <ac:chgData name="Amalie Paulsen" userId="39cddf5216acb62b" providerId="LiveId" clId="{DACC191A-299E-49D1-BB82-F05217B007A3}" dt="2023-11-01T10:05:35.562" v="801" actId="700"/>
          <ac:spMkLst>
            <pc:docMk/>
            <pc:sldMk cId="994862514" sldId="261"/>
            <ac:spMk id="7" creationId="{6151729C-561B-FC33-8218-D87DD307C3F2}"/>
          </ac:spMkLst>
        </pc:spChg>
        <pc:spChg chg="add mod ord">
          <ac:chgData name="Amalie Paulsen" userId="39cddf5216acb62b" providerId="LiveId" clId="{DACC191A-299E-49D1-BB82-F05217B007A3}" dt="2023-11-01T10:06:54.975" v="892" actId="20577"/>
          <ac:spMkLst>
            <pc:docMk/>
            <pc:sldMk cId="994862514" sldId="261"/>
            <ac:spMk id="8" creationId="{9C5A16E2-AB45-353B-07D6-AE0B097C10DA}"/>
          </ac:spMkLst>
        </pc:spChg>
        <pc:spChg chg="add del mod ord">
          <ac:chgData name="Amalie Paulsen" userId="39cddf5216acb62b" providerId="LiveId" clId="{DACC191A-299E-49D1-BB82-F05217B007A3}" dt="2023-11-01T10:06:15.513" v="883" actId="22"/>
          <ac:spMkLst>
            <pc:docMk/>
            <pc:sldMk cId="994862514" sldId="261"/>
            <ac:spMk id="9" creationId="{570551F2-7BB7-03DD-D3D6-B2902BBAAF1E}"/>
          </ac:spMkLst>
        </pc:spChg>
        <pc:spChg chg="add mod ord">
          <ac:chgData name="Amalie Paulsen" userId="39cddf5216acb62b" providerId="LiveId" clId="{DACC191A-299E-49D1-BB82-F05217B007A3}" dt="2023-11-01T10:06:03.489" v="862" actId="20577"/>
          <ac:spMkLst>
            <pc:docMk/>
            <pc:sldMk cId="994862514" sldId="261"/>
            <ac:spMk id="10" creationId="{71D3619D-0536-945F-E59E-F7F3A8DCF460}"/>
          </ac:spMkLst>
        </pc:spChg>
        <pc:picChg chg="add mod ord">
          <ac:chgData name="Amalie Paulsen" userId="39cddf5216acb62b" providerId="LiveId" clId="{DACC191A-299E-49D1-BB82-F05217B007A3}" dt="2023-11-01T10:06:17.721" v="884" actId="1076"/>
          <ac:picMkLst>
            <pc:docMk/>
            <pc:sldMk cId="994862514" sldId="261"/>
            <ac:picMk id="12" creationId="{FA7A34B5-D166-D784-C199-2D88122E0DDF}"/>
          </ac:picMkLst>
        </pc:picChg>
        <pc:picChg chg="add mod">
          <ac:chgData name="Amalie Paulsen" userId="39cddf5216acb62b" providerId="LiveId" clId="{DACC191A-299E-49D1-BB82-F05217B007A3}" dt="2023-11-01T10:07:04.647" v="896" actId="1076"/>
          <ac:picMkLst>
            <pc:docMk/>
            <pc:sldMk cId="994862514" sldId="261"/>
            <ac:picMk id="13" creationId="{8652AB57-6F7B-54E7-DEAC-DF3DA5617983}"/>
          </ac:picMkLst>
        </pc:picChg>
      </pc:sldChg>
      <pc:sldChg chg="addSp delSp modSp add mod ord">
        <pc:chgData name="Amalie Paulsen" userId="39cddf5216acb62b" providerId="LiveId" clId="{DACC191A-299E-49D1-BB82-F05217B007A3}" dt="2023-11-01T11:08:05.127" v="2811"/>
        <pc:sldMkLst>
          <pc:docMk/>
          <pc:sldMk cId="3254261053" sldId="262"/>
        </pc:sldMkLst>
        <pc:spChg chg="mod">
          <ac:chgData name="Amalie Paulsen" userId="39cddf5216acb62b" providerId="LiveId" clId="{DACC191A-299E-49D1-BB82-F05217B007A3}" dt="2023-11-01T10:42:58.914" v="2312"/>
          <ac:spMkLst>
            <pc:docMk/>
            <pc:sldMk cId="3254261053" sldId="262"/>
            <ac:spMk id="2" creationId="{67755DCA-6E84-CFD9-1853-F70AA70CBA5F}"/>
          </ac:spMkLst>
        </pc:spChg>
        <pc:spChg chg="add del mod">
          <ac:chgData name="Amalie Paulsen" userId="39cddf5216acb62b" providerId="LiveId" clId="{DACC191A-299E-49D1-BB82-F05217B007A3}" dt="2023-11-01T10:33:03.687" v="2044" actId="5793"/>
          <ac:spMkLst>
            <pc:docMk/>
            <pc:sldMk cId="3254261053" sldId="262"/>
            <ac:spMk id="4" creationId="{9BDB452D-861E-2F23-4105-5B7AFBB85E12}"/>
          </ac:spMkLst>
        </pc:spChg>
        <pc:picChg chg="add del mod ord">
          <ac:chgData name="Amalie Paulsen" userId="39cddf5216acb62b" providerId="LiveId" clId="{DACC191A-299E-49D1-BB82-F05217B007A3}" dt="2023-11-01T10:32:04.297" v="1986" actId="22"/>
          <ac:picMkLst>
            <pc:docMk/>
            <pc:sldMk cId="3254261053" sldId="262"/>
            <ac:picMk id="6" creationId="{57862FA3-3825-4132-ABC7-4E04C6F2C859}"/>
          </ac:picMkLst>
        </pc:picChg>
        <pc:picChg chg="add mod">
          <ac:chgData name="Amalie Paulsen" userId="39cddf5216acb62b" providerId="LiveId" clId="{DACC191A-299E-49D1-BB82-F05217B007A3}" dt="2023-11-01T10:32:12.814" v="2007" actId="1076"/>
          <ac:picMkLst>
            <pc:docMk/>
            <pc:sldMk cId="3254261053" sldId="262"/>
            <ac:picMk id="8" creationId="{06954A93-4501-C3B7-1C1F-D6D1B2939F35}"/>
          </ac:picMkLst>
        </pc:picChg>
      </pc:sldChg>
      <pc:sldChg chg="modSp add del mod">
        <pc:chgData name="Amalie Paulsen" userId="39cddf5216acb62b" providerId="LiveId" clId="{DACC191A-299E-49D1-BB82-F05217B007A3}" dt="2023-11-01T10:13:40.633" v="1845" actId="47"/>
        <pc:sldMkLst>
          <pc:docMk/>
          <pc:sldMk cId="48178676" sldId="263"/>
        </pc:sldMkLst>
        <pc:spChg chg="mod">
          <ac:chgData name="Amalie Paulsen" userId="39cddf5216acb62b" providerId="LiveId" clId="{DACC191A-299E-49D1-BB82-F05217B007A3}" dt="2023-11-01T09:41:22.262" v="14" actId="27636"/>
          <ac:spMkLst>
            <pc:docMk/>
            <pc:sldMk cId="48178676" sldId="263"/>
            <ac:spMk id="2" creationId="{67755DCA-6E84-CFD9-1853-F70AA70CBA5F}"/>
          </ac:spMkLst>
        </pc:spChg>
      </pc:sldChg>
      <pc:sldChg chg="addSp delSp modSp add mod">
        <pc:chgData name="Amalie Paulsen" userId="39cddf5216acb62b" providerId="LiveId" clId="{DACC191A-299E-49D1-BB82-F05217B007A3}" dt="2023-11-01T10:10:47.168" v="1561" actId="20577"/>
        <pc:sldMkLst>
          <pc:docMk/>
          <pc:sldMk cId="1976636149" sldId="264"/>
        </pc:sldMkLst>
        <pc:spChg chg="mod">
          <ac:chgData name="Amalie Paulsen" userId="39cddf5216acb62b" providerId="LiveId" clId="{DACC191A-299E-49D1-BB82-F05217B007A3}" dt="2023-11-01T10:02:47.788" v="692" actId="20577"/>
          <ac:spMkLst>
            <pc:docMk/>
            <pc:sldMk cId="1976636149" sldId="264"/>
            <ac:spMk id="2" creationId="{67755DCA-6E84-CFD9-1853-F70AA70CBA5F}"/>
          </ac:spMkLst>
        </pc:spChg>
        <pc:spChg chg="del">
          <ac:chgData name="Amalie Paulsen" userId="39cddf5216acb62b" providerId="LiveId" clId="{DACC191A-299E-49D1-BB82-F05217B007A3}" dt="2023-11-01T10:03:05.193" v="701" actId="478"/>
          <ac:spMkLst>
            <pc:docMk/>
            <pc:sldMk cId="1976636149" sldId="264"/>
            <ac:spMk id="4" creationId="{9BDB452D-861E-2F23-4105-5B7AFBB85E12}"/>
          </ac:spMkLst>
        </pc:spChg>
        <pc:spChg chg="add del mod">
          <ac:chgData name="Amalie Paulsen" userId="39cddf5216acb62b" providerId="LiveId" clId="{DACC191A-299E-49D1-BB82-F05217B007A3}" dt="2023-11-01T10:02:54.830" v="695" actId="478"/>
          <ac:spMkLst>
            <pc:docMk/>
            <pc:sldMk cId="1976636149" sldId="264"/>
            <ac:spMk id="7" creationId="{FA1814A7-C55D-EEC4-0CB1-4E15F9F032C2}"/>
          </ac:spMkLst>
        </pc:spChg>
        <pc:spChg chg="add del mod">
          <ac:chgData name="Amalie Paulsen" userId="39cddf5216acb62b" providerId="LiveId" clId="{DACC191A-299E-49D1-BB82-F05217B007A3}" dt="2023-11-01T10:03:08.296" v="702" actId="478"/>
          <ac:spMkLst>
            <pc:docMk/>
            <pc:sldMk cId="1976636149" sldId="264"/>
            <ac:spMk id="9" creationId="{BD742E02-A273-88E6-57C7-40F1587C0396}"/>
          </ac:spMkLst>
        </pc:spChg>
        <pc:spChg chg="add mod">
          <ac:chgData name="Amalie Paulsen" userId="39cddf5216acb62b" providerId="LiveId" clId="{DACC191A-299E-49D1-BB82-F05217B007A3}" dt="2023-11-01T10:10:47.168" v="1561" actId="20577"/>
          <ac:spMkLst>
            <pc:docMk/>
            <pc:sldMk cId="1976636149" sldId="264"/>
            <ac:spMk id="10" creationId="{E3D628B9-4938-C3F6-AFE8-4085F95FEF93}"/>
          </ac:spMkLst>
        </pc:spChg>
        <pc:spChg chg="del">
          <ac:chgData name="Amalie Paulsen" userId="39cddf5216acb62b" providerId="LiveId" clId="{DACC191A-299E-49D1-BB82-F05217B007A3}" dt="2023-11-01T10:02:50.522" v="693" actId="478"/>
          <ac:spMkLst>
            <pc:docMk/>
            <pc:sldMk cId="1976636149" sldId="264"/>
            <ac:spMk id="11" creationId="{471AE47F-117A-B76E-2119-BF7152C67DB6}"/>
          </ac:spMkLst>
        </pc:spChg>
        <pc:spChg chg="mod">
          <ac:chgData name="Amalie Paulsen" userId="39cddf5216acb62b" providerId="LiveId" clId="{DACC191A-299E-49D1-BB82-F05217B007A3}" dt="2023-11-01T10:03:57.093" v="739" actId="20577"/>
          <ac:spMkLst>
            <pc:docMk/>
            <pc:sldMk cId="1976636149" sldId="264"/>
            <ac:spMk id="26" creationId="{565BCDC9-69FE-85AA-2B55-5B6900921E55}"/>
          </ac:spMkLst>
        </pc:spChg>
        <pc:picChg chg="del">
          <ac:chgData name="Amalie Paulsen" userId="39cddf5216acb62b" providerId="LiveId" clId="{DACC191A-299E-49D1-BB82-F05217B007A3}" dt="2023-11-01T10:02:52.617" v="694" actId="478"/>
          <ac:picMkLst>
            <pc:docMk/>
            <pc:sldMk cId="1976636149" sldId="264"/>
            <ac:picMk id="21" creationId="{7B602CBF-3691-81A4-F038-AA4D638E1D30}"/>
          </ac:picMkLst>
        </pc:picChg>
        <pc:picChg chg="del">
          <ac:chgData name="Amalie Paulsen" userId="39cddf5216acb62b" providerId="LiveId" clId="{DACC191A-299E-49D1-BB82-F05217B007A3}" dt="2023-11-01T10:02:56.972" v="698" actId="478"/>
          <ac:picMkLst>
            <pc:docMk/>
            <pc:sldMk cId="1976636149" sldId="264"/>
            <ac:picMk id="25" creationId="{0F5461A7-74B1-B64D-1774-D4F84C6FD367}"/>
          </ac:picMkLst>
        </pc:picChg>
        <pc:cxnChg chg="del">
          <ac:chgData name="Amalie Paulsen" userId="39cddf5216acb62b" providerId="LiveId" clId="{DACC191A-299E-49D1-BB82-F05217B007A3}" dt="2023-11-01T10:02:56.594" v="697" actId="478"/>
          <ac:cxnSpMkLst>
            <pc:docMk/>
            <pc:sldMk cId="1976636149" sldId="264"/>
            <ac:cxnSpMk id="22" creationId="{2D3548DE-3CE0-F6B4-356F-BB0107521FE9}"/>
          </ac:cxnSpMkLst>
        </pc:cxnChg>
        <pc:cxnChg chg="del">
          <ac:chgData name="Amalie Paulsen" userId="39cddf5216acb62b" providerId="LiveId" clId="{DACC191A-299E-49D1-BB82-F05217B007A3}" dt="2023-11-01T10:02:55.713" v="696" actId="478"/>
          <ac:cxnSpMkLst>
            <pc:docMk/>
            <pc:sldMk cId="1976636149" sldId="264"/>
            <ac:cxnSpMk id="23" creationId="{D9C79439-AE6E-1F07-6E30-F175053296D0}"/>
          </ac:cxnSpMkLst>
        </pc:cxnChg>
      </pc:sldChg>
      <pc:sldChg chg="modSp add del mod">
        <pc:chgData name="Amalie Paulsen" userId="39cddf5216acb62b" providerId="LiveId" clId="{DACC191A-299E-49D1-BB82-F05217B007A3}" dt="2023-11-01T10:02:37.259" v="688"/>
        <pc:sldMkLst>
          <pc:docMk/>
          <pc:sldMk cId="2111619741" sldId="264"/>
        </pc:sldMkLst>
        <pc:spChg chg="mod">
          <ac:chgData name="Amalie Paulsen" userId="39cddf5216acb62b" providerId="LiveId" clId="{DACC191A-299E-49D1-BB82-F05217B007A3}" dt="2023-11-01T10:02:35.895" v="687" actId="20577"/>
          <ac:spMkLst>
            <pc:docMk/>
            <pc:sldMk cId="2111619741" sldId="264"/>
            <ac:spMk id="2" creationId="{67755DCA-6E84-CFD9-1853-F70AA70CBA5F}"/>
          </ac:spMkLst>
        </pc:spChg>
      </pc:sldChg>
      <pc:sldChg chg="addSp delSp modSp add mod">
        <pc:chgData name="Amalie Paulsen" userId="39cddf5216acb62b" providerId="LiveId" clId="{DACC191A-299E-49D1-BB82-F05217B007A3}" dt="2023-11-01T10:30:32.263" v="1931" actId="20577"/>
        <pc:sldMkLst>
          <pc:docMk/>
          <pc:sldMk cId="3656173512" sldId="265"/>
        </pc:sldMkLst>
        <pc:spChg chg="mod">
          <ac:chgData name="Amalie Paulsen" userId="39cddf5216acb62b" providerId="LiveId" clId="{DACC191A-299E-49D1-BB82-F05217B007A3}" dt="2023-11-01T10:08:14.544" v="913"/>
          <ac:spMkLst>
            <pc:docMk/>
            <pc:sldMk cId="3656173512" sldId="265"/>
            <ac:spMk id="5" creationId="{B50DF9C7-4A72-202E-9F57-EE2EFC5368C0}"/>
          </ac:spMkLst>
        </pc:spChg>
        <pc:spChg chg="mod">
          <ac:chgData name="Amalie Paulsen" userId="39cddf5216acb62b" providerId="LiveId" clId="{DACC191A-299E-49D1-BB82-F05217B007A3}" dt="2023-11-01T10:30:32.263" v="1931" actId="20577"/>
          <ac:spMkLst>
            <pc:docMk/>
            <pc:sldMk cId="3656173512" sldId="265"/>
            <ac:spMk id="10" creationId="{71D3619D-0536-945F-E59E-F7F3A8DCF460}"/>
          </ac:spMkLst>
        </pc:spChg>
        <pc:spChg chg="add mod">
          <ac:chgData name="Amalie Paulsen" userId="39cddf5216acb62b" providerId="LiveId" clId="{DACC191A-299E-49D1-BB82-F05217B007A3}" dt="2023-11-01T10:07:52.056" v="904" actId="478"/>
          <ac:spMkLst>
            <pc:docMk/>
            <pc:sldMk cId="3656173512" sldId="265"/>
            <ac:spMk id="11" creationId="{55B5A131-01C3-9388-8FFA-963FE91FF326}"/>
          </ac:spMkLst>
        </pc:spChg>
        <pc:picChg chg="add mod">
          <ac:chgData name="Amalie Paulsen" userId="39cddf5216acb62b" providerId="LiveId" clId="{DACC191A-299E-49D1-BB82-F05217B007A3}" dt="2023-11-01T10:07:43.996" v="903" actId="1076"/>
          <ac:picMkLst>
            <pc:docMk/>
            <pc:sldMk cId="3656173512" sldId="265"/>
            <ac:picMk id="4" creationId="{9C46FC7C-071B-27CE-C4D1-1EDA51EF56AF}"/>
          </ac:picMkLst>
        </pc:picChg>
        <pc:picChg chg="del">
          <ac:chgData name="Amalie Paulsen" userId="39cddf5216acb62b" providerId="LiveId" clId="{DACC191A-299E-49D1-BB82-F05217B007A3}" dt="2023-11-01T10:07:52.056" v="904" actId="478"/>
          <ac:picMkLst>
            <pc:docMk/>
            <pc:sldMk cId="3656173512" sldId="265"/>
            <ac:picMk id="12" creationId="{FA7A34B5-D166-D784-C199-2D88122E0DDF}"/>
          </ac:picMkLst>
        </pc:picChg>
        <pc:picChg chg="del">
          <ac:chgData name="Amalie Paulsen" userId="39cddf5216acb62b" providerId="LiveId" clId="{DACC191A-299E-49D1-BB82-F05217B007A3}" dt="2023-11-01T10:07:39.682" v="900" actId="478"/>
          <ac:picMkLst>
            <pc:docMk/>
            <pc:sldMk cId="3656173512" sldId="265"/>
            <ac:picMk id="13" creationId="{8652AB57-6F7B-54E7-DEAC-DF3DA5617983}"/>
          </ac:picMkLst>
        </pc:picChg>
        <pc:picChg chg="add mod">
          <ac:chgData name="Amalie Paulsen" userId="39cddf5216acb62b" providerId="LiveId" clId="{DACC191A-299E-49D1-BB82-F05217B007A3}" dt="2023-11-01T10:07:56.135" v="907" actId="1076"/>
          <ac:picMkLst>
            <pc:docMk/>
            <pc:sldMk cId="3656173512" sldId="265"/>
            <ac:picMk id="15" creationId="{FBE095ED-8D75-7DC1-67D5-B7480903EFCF}"/>
          </ac:picMkLst>
        </pc:picChg>
      </pc:sldChg>
      <pc:sldChg chg="modSp new mod">
        <pc:chgData name="Amalie Paulsen" userId="39cddf5216acb62b" providerId="LiveId" clId="{DACC191A-299E-49D1-BB82-F05217B007A3}" dt="2023-11-01T10:42:24.528" v="2255" actId="20577"/>
        <pc:sldMkLst>
          <pc:docMk/>
          <pc:sldMk cId="1691841316" sldId="266"/>
        </pc:sldMkLst>
        <pc:spChg chg="mod">
          <ac:chgData name="Amalie Paulsen" userId="39cddf5216acb62b" providerId="LiveId" clId="{DACC191A-299E-49D1-BB82-F05217B007A3}" dt="2023-11-01T10:31:03.113" v="1969"/>
          <ac:spMkLst>
            <pc:docMk/>
            <pc:sldMk cId="1691841316" sldId="266"/>
            <ac:spMk id="2" creationId="{3E176668-ACEA-1E63-9647-E29838B834A3}"/>
          </ac:spMkLst>
        </pc:spChg>
        <pc:spChg chg="mod">
          <ac:chgData name="Amalie Paulsen" userId="39cddf5216acb62b" providerId="LiveId" clId="{DACC191A-299E-49D1-BB82-F05217B007A3}" dt="2023-11-01T10:42:24.528" v="2255" actId="20577"/>
          <ac:spMkLst>
            <pc:docMk/>
            <pc:sldMk cId="1691841316" sldId="266"/>
            <ac:spMk id="4" creationId="{025FAD29-F7CB-066F-54D6-F2D5A312E083}"/>
          </ac:spMkLst>
        </pc:spChg>
      </pc:sldChg>
      <pc:sldChg chg="addSp delSp modSp add mod">
        <pc:chgData name="Amalie Paulsen" userId="39cddf5216acb62b" providerId="LiveId" clId="{DACC191A-299E-49D1-BB82-F05217B007A3}" dt="2023-11-01T10:30:56.188" v="1968" actId="20577"/>
        <pc:sldMkLst>
          <pc:docMk/>
          <pc:sldMk cId="2964293002" sldId="267"/>
        </pc:sldMkLst>
        <pc:spChg chg="mod">
          <ac:chgData name="Amalie Paulsen" userId="39cddf5216acb62b" providerId="LiveId" clId="{DACC191A-299E-49D1-BB82-F05217B007A3}" dt="2023-11-01T10:30:56.188" v="1968" actId="20577"/>
          <ac:spMkLst>
            <pc:docMk/>
            <pc:sldMk cId="2964293002" sldId="267"/>
            <ac:spMk id="8" creationId="{2B718FE1-8997-DA5A-59E6-E68E1F935210}"/>
          </ac:spMkLst>
        </pc:spChg>
        <pc:spChg chg="mod">
          <ac:chgData name="Amalie Paulsen" userId="39cddf5216acb62b" providerId="LiveId" clId="{DACC191A-299E-49D1-BB82-F05217B007A3}" dt="2023-11-01T10:10:59.807" v="1577" actId="20577"/>
          <ac:spMkLst>
            <pc:docMk/>
            <pc:sldMk cId="2964293002" sldId="267"/>
            <ac:spMk id="10" creationId="{01883AB4-19EF-55F3-A728-8CF3C043E691}"/>
          </ac:spMkLst>
        </pc:spChg>
        <pc:spChg chg="mod">
          <ac:chgData name="Amalie Paulsen" userId="39cddf5216acb62b" providerId="LiveId" clId="{DACC191A-299E-49D1-BB82-F05217B007A3}" dt="2023-11-01T10:30:51.320" v="1966" actId="20577"/>
          <ac:spMkLst>
            <pc:docMk/>
            <pc:sldMk cId="2964293002" sldId="267"/>
            <ac:spMk id="14" creationId="{6D19D478-5634-92D5-C4EB-5E371F792170}"/>
          </ac:spMkLst>
        </pc:spChg>
        <pc:spChg chg="mod">
          <ac:chgData name="Amalie Paulsen" userId="39cddf5216acb62b" providerId="LiveId" clId="{DACC191A-299E-49D1-BB82-F05217B007A3}" dt="2023-11-01T10:12:01.450" v="1596" actId="5793"/>
          <ac:spMkLst>
            <pc:docMk/>
            <pc:sldMk cId="2964293002" sldId="267"/>
            <ac:spMk id="21" creationId="{3A3AEC98-3045-F7EA-62C3-4D42903DBCC8}"/>
          </ac:spMkLst>
        </pc:spChg>
        <pc:picChg chg="add mod">
          <ac:chgData name="Amalie Paulsen" userId="39cddf5216acb62b" providerId="LiveId" clId="{DACC191A-299E-49D1-BB82-F05217B007A3}" dt="2023-11-01T10:11:38.064" v="1583" actId="1076"/>
          <ac:picMkLst>
            <pc:docMk/>
            <pc:sldMk cId="2964293002" sldId="267"/>
            <ac:picMk id="4" creationId="{CC0FE43C-A1A2-FE60-51FA-8DC432BFB2CA}"/>
          </ac:picMkLst>
        </pc:picChg>
        <pc:picChg chg="add mod modCrop">
          <ac:chgData name="Amalie Paulsen" userId="39cddf5216acb62b" providerId="LiveId" clId="{DACC191A-299E-49D1-BB82-F05217B007A3}" dt="2023-11-01T10:11:56.536" v="1592" actId="14100"/>
          <ac:picMkLst>
            <pc:docMk/>
            <pc:sldMk cId="2964293002" sldId="267"/>
            <ac:picMk id="9" creationId="{19D2CDE8-3B2D-BFF9-D75D-E945F20BE628}"/>
          </ac:picMkLst>
        </pc:picChg>
        <pc:picChg chg="del mod">
          <ac:chgData name="Amalie Paulsen" userId="39cddf5216acb62b" providerId="LiveId" clId="{DACC191A-299E-49D1-BB82-F05217B007A3}" dt="2023-11-01T10:11:21.167" v="1580" actId="478"/>
          <ac:picMkLst>
            <pc:docMk/>
            <pc:sldMk cId="2964293002" sldId="267"/>
            <ac:picMk id="16" creationId="{E14A1AF8-0BF8-89D4-0F13-A7050AC31EC2}"/>
          </ac:picMkLst>
        </pc:picChg>
        <pc:picChg chg="del mod">
          <ac:chgData name="Amalie Paulsen" userId="39cddf5216acb62b" providerId="LiveId" clId="{DACC191A-299E-49D1-BB82-F05217B007A3}" dt="2023-11-01T10:11:57.748" v="1594" actId="478"/>
          <ac:picMkLst>
            <pc:docMk/>
            <pc:sldMk cId="2964293002" sldId="267"/>
            <ac:picMk id="23" creationId="{E04407BD-3038-723C-8362-A4407DA54AF7}"/>
          </ac:picMkLst>
        </pc:picChg>
      </pc:sldChg>
      <pc:sldChg chg="addSp delSp modSp new mod modAnim">
        <pc:chgData name="Amalie Paulsen" userId="39cddf5216acb62b" providerId="LiveId" clId="{DACC191A-299E-49D1-BB82-F05217B007A3}" dt="2023-11-01T11:07:26.695" v="2809"/>
        <pc:sldMkLst>
          <pc:docMk/>
          <pc:sldMk cId="1921679446" sldId="268"/>
        </pc:sldMkLst>
        <pc:spChg chg="mod">
          <ac:chgData name="Amalie Paulsen" userId="39cddf5216acb62b" providerId="LiveId" clId="{DACC191A-299E-49D1-BB82-F05217B007A3}" dt="2023-11-01T10:43:58.669" v="2459" actId="20577"/>
          <ac:spMkLst>
            <pc:docMk/>
            <pc:sldMk cId="1921679446" sldId="268"/>
            <ac:spMk id="2" creationId="{FF6CBD6D-E81F-B67B-52FF-656F4EA78456}"/>
          </ac:spMkLst>
        </pc:spChg>
        <pc:spChg chg="add del mod">
          <ac:chgData name="Amalie Paulsen" userId="39cddf5216acb62b" providerId="LiveId" clId="{DACC191A-299E-49D1-BB82-F05217B007A3}" dt="2023-11-01T11:03:39.977" v="2784" actId="20577"/>
          <ac:spMkLst>
            <pc:docMk/>
            <pc:sldMk cId="1921679446" sldId="268"/>
            <ac:spMk id="4" creationId="{F0A7EC74-C5E9-8D45-AC5C-A4A17B2BF72E}"/>
          </ac:spMkLst>
        </pc:spChg>
        <pc:picChg chg="add del mod ord">
          <ac:chgData name="Amalie Paulsen" userId="39cddf5216acb62b" providerId="LiveId" clId="{DACC191A-299E-49D1-BB82-F05217B007A3}" dt="2023-11-01T10:32:57.017" v="2024" actId="22"/>
          <ac:picMkLst>
            <pc:docMk/>
            <pc:sldMk cId="1921679446" sldId="268"/>
            <ac:picMk id="6" creationId="{E5FE1866-3DD9-260A-CE34-51814F06AD8E}"/>
          </ac:picMkLst>
        </pc:picChg>
        <pc:picChg chg="add mod">
          <ac:chgData name="Amalie Paulsen" userId="39cddf5216acb62b" providerId="LiveId" clId="{DACC191A-299E-49D1-BB82-F05217B007A3}" dt="2023-11-01T11:03:43.855" v="2786" actId="1076"/>
          <ac:picMkLst>
            <pc:docMk/>
            <pc:sldMk cId="1921679446" sldId="268"/>
            <ac:picMk id="8" creationId="{D7F1EA52-8F75-79D5-7449-C40365E1FD3E}"/>
          </ac:picMkLst>
        </pc:picChg>
        <pc:picChg chg="add del mod">
          <ac:chgData name="Amalie Paulsen" userId="39cddf5216acb62b" providerId="LiveId" clId="{DACC191A-299E-49D1-BB82-F05217B007A3}" dt="2023-11-01T11:03:41.899" v="2785" actId="478"/>
          <ac:picMkLst>
            <pc:docMk/>
            <pc:sldMk cId="1921679446" sldId="268"/>
            <ac:picMk id="10" creationId="{E668FE90-9CD8-844E-3698-C4C730CD6149}"/>
          </ac:picMkLst>
        </pc:picChg>
        <pc:picChg chg="add mod">
          <ac:chgData name="Amalie Paulsen" userId="39cddf5216acb62b" providerId="LiveId" clId="{DACC191A-299E-49D1-BB82-F05217B007A3}" dt="2023-11-01T11:06:14.465" v="2799" actId="1076"/>
          <ac:picMkLst>
            <pc:docMk/>
            <pc:sldMk cId="1921679446" sldId="268"/>
            <ac:picMk id="12" creationId="{497C9C6D-B16A-4404-F231-7D7BFD3CDB16}"/>
          </ac:picMkLst>
        </pc:picChg>
        <pc:picChg chg="add mod">
          <ac:chgData name="Amalie Paulsen" userId="39cddf5216acb62b" providerId="LiveId" clId="{DACC191A-299E-49D1-BB82-F05217B007A3}" dt="2023-11-01T11:07:16.669" v="2807" actId="1076"/>
          <ac:picMkLst>
            <pc:docMk/>
            <pc:sldMk cId="1921679446" sldId="268"/>
            <ac:picMk id="14" creationId="{C64AAB24-AF10-773F-958B-5650A66C4D42}"/>
          </ac:picMkLst>
        </pc:picChg>
      </pc:sldChg>
      <pc:sldChg chg="delSp add del mod">
        <pc:chgData name="Amalie Paulsen" userId="39cddf5216acb62b" providerId="LiveId" clId="{DACC191A-299E-49D1-BB82-F05217B007A3}" dt="2023-11-01T10:32:30.240" v="2022" actId="47"/>
        <pc:sldMkLst>
          <pc:docMk/>
          <pc:sldMk cId="4216001309" sldId="269"/>
        </pc:sldMkLst>
        <pc:picChg chg="del">
          <ac:chgData name="Amalie Paulsen" userId="39cddf5216acb62b" providerId="LiveId" clId="{DACC191A-299E-49D1-BB82-F05217B007A3}" dt="2023-11-01T10:32:19.415" v="2009" actId="478"/>
          <ac:picMkLst>
            <pc:docMk/>
            <pc:sldMk cId="4216001309" sldId="269"/>
            <ac:picMk id="8" creationId="{06954A93-4501-C3B7-1C1F-D6D1B2939F35}"/>
          </ac:picMkLst>
        </pc:picChg>
      </pc:sldChg>
      <pc:sldChg chg="addSp delSp modSp add mod ord">
        <pc:chgData name="Amalie Paulsen" userId="39cddf5216acb62b" providerId="LiveId" clId="{DACC191A-299E-49D1-BB82-F05217B007A3}" dt="2023-11-01T13:26:58.412" v="2813" actId="1035"/>
        <pc:sldMkLst>
          <pc:docMk/>
          <pc:sldMk cId="1869710949" sldId="270"/>
        </pc:sldMkLst>
        <pc:spChg chg="mod">
          <ac:chgData name="Amalie Paulsen" userId="39cddf5216acb62b" providerId="LiveId" clId="{DACC191A-299E-49D1-BB82-F05217B007A3}" dt="2023-11-01T10:42:56.748" v="2311"/>
          <ac:spMkLst>
            <pc:docMk/>
            <pc:sldMk cId="1869710949" sldId="270"/>
            <ac:spMk id="2" creationId="{67755DCA-6E84-CFD9-1853-F70AA70CBA5F}"/>
          </ac:spMkLst>
        </pc:spChg>
        <pc:spChg chg="mod">
          <ac:chgData name="Amalie Paulsen" userId="39cddf5216acb62b" providerId="LiveId" clId="{DACC191A-299E-49D1-BB82-F05217B007A3}" dt="2023-11-01T10:33:13.803" v="2070" actId="20577"/>
          <ac:spMkLst>
            <pc:docMk/>
            <pc:sldMk cId="1869710949" sldId="270"/>
            <ac:spMk id="4" creationId="{9BDB452D-861E-2F23-4105-5B7AFBB85E12}"/>
          </ac:spMkLst>
        </pc:spChg>
        <pc:picChg chg="add mod">
          <ac:chgData name="Amalie Paulsen" userId="39cddf5216acb62b" providerId="LiveId" clId="{DACC191A-299E-49D1-BB82-F05217B007A3}" dt="2023-11-01T10:35:41.176" v="2092" actId="1076"/>
          <ac:picMkLst>
            <pc:docMk/>
            <pc:sldMk cId="1869710949" sldId="270"/>
            <ac:picMk id="6" creationId="{5C4E28AC-E21E-5408-7A9F-02F1ABFE5F03}"/>
          </ac:picMkLst>
        </pc:picChg>
        <pc:picChg chg="del">
          <ac:chgData name="Amalie Paulsen" userId="39cddf5216acb62b" providerId="LiveId" clId="{DACC191A-299E-49D1-BB82-F05217B007A3}" dt="2023-11-01T10:33:15.479" v="2071" actId="478"/>
          <ac:picMkLst>
            <pc:docMk/>
            <pc:sldMk cId="1869710949" sldId="270"/>
            <ac:picMk id="8" creationId="{06954A93-4501-C3B7-1C1F-D6D1B2939F35}"/>
          </ac:picMkLst>
        </pc:picChg>
        <pc:picChg chg="add mod">
          <ac:chgData name="Amalie Paulsen" userId="39cddf5216acb62b" providerId="LiveId" clId="{DACC191A-299E-49D1-BB82-F05217B007A3}" dt="2023-11-01T13:26:58.412" v="2813" actId="1035"/>
          <ac:picMkLst>
            <pc:docMk/>
            <pc:sldMk cId="1869710949" sldId="270"/>
            <ac:picMk id="9" creationId="{133ECE09-9C94-CA30-BD6D-9FD85C50FAAF}"/>
          </ac:picMkLst>
        </pc:picChg>
        <pc:picChg chg="add mod">
          <ac:chgData name="Amalie Paulsen" userId="39cddf5216acb62b" providerId="LiveId" clId="{DACC191A-299E-49D1-BB82-F05217B007A3}" dt="2023-11-01T10:33:56.522" v="2084" actId="1076"/>
          <ac:picMkLst>
            <pc:docMk/>
            <pc:sldMk cId="1869710949" sldId="270"/>
            <ac:picMk id="11" creationId="{DC8CD4DB-EBF2-449A-757C-E3CC5D4F951B}"/>
          </ac:picMkLst>
        </pc:picChg>
        <pc:picChg chg="add mod">
          <ac:chgData name="Amalie Paulsen" userId="39cddf5216acb62b" providerId="LiveId" clId="{DACC191A-299E-49D1-BB82-F05217B007A3}" dt="2023-11-01T10:35:34.539" v="2090" actId="1076"/>
          <ac:picMkLst>
            <pc:docMk/>
            <pc:sldMk cId="1869710949" sldId="270"/>
            <ac:picMk id="13" creationId="{79C6B782-1DC5-D02B-98D0-E1359DE06034}"/>
          </ac:picMkLst>
        </pc:picChg>
      </pc:sldChg>
      <pc:sldChg chg="modSp new del mod">
        <pc:chgData name="Amalie Paulsen" userId="39cddf5216acb62b" providerId="LiveId" clId="{DACC191A-299E-49D1-BB82-F05217B007A3}" dt="2023-11-01T11:02:55.009" v="2759" actId="47"/>
        <pc:sldMkLst>
          <pc:docMk/>
          <pc:sldMk cId="1569720609" sldId="271"/>
        </pc:sldMkLst>
        <pc:spChg chg="mod">
          <ac:chgData name="Amalie Paulsen" userId="39cddf5216acb62b" providerId="LiveId" clId="{DACC191A-299E-49D1-BB82-F05217B007A3}" dt="2023-11-01T11:00:39.432" v="2461" actId="27636"/>
          <ac:spMkLst>
            <pc:docMk/>
            <pc:sldMk cId="1569720609" sldId="271"/>
            <ac:spMk id="2" creationId="{082AC621-CDFD-53EE-E3A1-FD67FF9B85D7}"/>
          </ac:spMkLst>
        </pc:spChg>
      </pc:sldChg>
      <pc:sldChg chg="modSp new mod ord">
        <pc:chgData name="Amalie Paulsen" userId="39cddf5216acb62b" providerId="LiveId" clId="{DACC191A-299E-49D1-BB82-F05217B007A3}" dt="2023-11-01T11:08:05.127" v="2811"/>
        <pc:sldMkLst>
          <pc:docMk/>
          <pc:sldMk cId="2867315738" sldId="272"/>
        </pc:sldMkLst>
        <pc:spChg chg="mod">
          <ac:chgData name="Amalie Paulsen" userId="39cddf5216acb62b" providerId="LiveId" clId="{DACC191A-299E-49D1-BB82-F05217B007A3}" dt="2023-11-01T10:42:52.735" v="2310" actId="20577"/>
          <ac:spMkLst>
            <pc:docMk/>
            <pc:sldMk cId="2867315738" sldId="272"/>
            <ac:spMk id="2" creationId="{3B1F6B60-990B-2532-B28C-05A8497F2148}"/>
          </ac:spMkLst>
        </pc:spChg>
        <pc:spChg chg="mod">
          <ac:chgData name="Amalie Paulsen" userId="39cddf5216acb62b" providerId="LiveId" clId="{DACC191A-299E-49D1-BB82-F05217B007A3}" dt="2023-11-01T10:43:42.684" v="2454" actId="20577"/>
          <ac:spMkLst>
            <pc:docMk/>
            <pc:sldMk cId="2867315738" sldId="272"/>
            <ac:spMk id="4" creationId="{F766E4D3-CE3D-173B-6837-DA81F084F0FD}"/>
          </ac:spMkLst>
        </pc:spChg>
      </pc:sldChg>
      <pc:sldChg chg="delSp modSp add mod">
        <pc:chgData name="Amalie Paulsen" userId="39cddf5216acb62b" providerId="LiveId" clId="{DACC191A-299E-49D1-BB82-F05217B007A3}" dt="2023-11-01T11:03:32.124" v="2782" actId="20577"/>
        <pc:sldMkLst>
          <pc:docMk/>
          <pc:sldMk cId="2906039994" sldId="273"/>
        </pc:sldMkLst>
        <pc:spChg chg="mod">
          <ac:chgData name="Amalie Paulsen" userId="39cddf5216acb62b" providerId="LiveId" clId="{DACC191A-299E-49D1-BB82-F05217B007A3}" dt="2023-11-01T11:03:32.124" v="2782" actId="20577"/>
          <ac:spMkLst>
            <pc:docMk/>
            <pc:sldMk cId="2906039994" sldId="273"/>
            <ac:spMk id="4" creationId="{F0A7EC74-C5E9-8D45-AC5C-A4A17B2BF72E}"/>
          </ac:spMkLst>
        </pc:spChg>
        <pc:picChg chg="del mod">
          <ac:chgData name="Amalie Paulsen" userId="39cddf5216acb62b" providerId="LiveId" clId="{DACC191A-299E-49D1-BB82-F05217B007A3}" dt="2023-11-01T11:00:42.152" v="2463" actId="478"/>
          <ac:picMkLst>
            <pc:docMk/>
            <pc:sldMk cId="2906039994" sldId="273"/>
            <ac:picMk id="8" creationId="{D7F1EA52-8F75-79D5-7449-C40365E1FD3E}"/>
          </ac:picMkLst>
        </pc:picChg>
        <pc:picChg chg="del">
          <ac:chgData name="Amalie Paulsen" userId="39cddf5216acb62b" providerId="LiveId" clId="{DACC191A-299E-49D1-BB82-F05217B007A3}" dt="2023-11-01T11:00:42.751" v="2464" actId="478"/>
          <ac:picMkLst>
            <pc:docMk/>
            <pc:sldMk cId="2906039994" sldId="273"/>
            <ac:picMk id="10" creationId="{E668FE90-9CD8-844E-3698-C4C730CD61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475FDF-C222-6030-0EEA-DC581566A8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FEF6D-981E-B26B-BB15-1C21426390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8246-7D38-4A8C-8CE3-E0D04DE2E97D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4E45D-53E3-D659-A541-42F86756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43EF-54F2-60F0-4D9D-49C7D8B79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3A75B-F9EB-4D5E-818F-7C2EB803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1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AA49-9550-4B18-B7DA-29227674E83B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CD4A-DE66-42EA-A937-AC9D9A22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24713-DBFA-473A-B015-38966A403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082D0799-2FCE-4FD7-BAE3-82F1008A24AD}" type="datetime1">
              <a:rPr lang="en-US" smtClean="0"/>
              <a:t>01-Nov-23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C24DC043-6EE3-4053-A086-9DD44A7CB1FB}" type="datetime1">
              <a:rPr lang="en-US" smtClean="0"/>
              <a:t>01-Nov-23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DDA-FF46-B435-FE45-4DBD2660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1C60-3B88-6382-27D1-DE9356D3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A449-CD2D-6C3E-F849-203C2AD2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5804-5E0A-4A21-A826-87D040BCF22A}" type="datetime1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BEE7-8CB4-C4BB-08AB-A1297D4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D68A-DD74-05D8-7C7F-09B562A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9E5C72B-CAAC-4B75-AD73-62693D797905}" type="datetime1">
              <a:rPr lang="en-US" smtClean="0"/>
              <a:t>01-Nov-23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726C9EC2-BDF6-4DE2-AF3D-4940BDF1390D}" type="datetime1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6EBB9D6-B100-4C39-87B6-E53E4BF93501}" type="datetime1">
              <a:rPr lang="en-US" smtClean="0"/>
              <a:t>01-Nov-23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0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EB3C92AB-2FB3-4E03-A12D-6A9206E7224E}" type="datetime1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21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B43C30-5534-4ED3-B4F4-B737281AFB51}" type="datetime1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43FE3F58-1AAF-405A-AEF3-C7C013655A74}" type="datetime1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2600D559-C979-4855-9809-A25C1574E1A7}" type="datetime1">
              <a:rPr lang="en-US" smtClean="0"/>
              <a:t>01-Nov-23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93DEFB95-216D-4D0F-9EBF-9B3680675CC5}" type="datetime1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0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BC41-97FE-4FBE-919D-9B123E72AB32}" type="datetime1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740C-D8F9-4C52-8D45-6D362188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5A0-A549-B315-FC06-65E6B303E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Fluxonium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B577-1917-EF18-E426-6216D8F3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2023-08-02 Group meeting</a:t>
            </a:r>
          </a:p>
          <a:p>
            <a:pPr algn="r"/>
            <a:r>
              <a:rPr lang="en-US" dirty="0"/>
              <a:t>Amalie T. J. Paulsen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88FA-DFB6-271F-6075-D98E6CE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260773"/>
            <a:ext cx="6365887" cy="2593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005-A32A-8E9E-F0CF-7BB1FB6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D6D-E81F-B67B-52FF-656F4EA7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Fluxonium/Transmon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72E10-6D1E-4F90-958F-6A1944F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EC74-C5E9-8D45-AC5C-A4A17B2B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5757672" cy="52831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draft: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1EA52-8F75-79D5-7449-C40365E1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64" y="792930"/>
            <a:ext cx="4071423" cy="5450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7C9C6D-B16A-4404-F231-7D7BFD3C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77143" y="2004430"/>
            <a:ext cx="2044213" cy="804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4AAB24-AF10-773F-958B-5650A66C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70782" y="3784759"/>
            <a:ext cx="1256933" cy="16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D6D-E81F-B67B-52FF-656F4EA7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Fluxonium/Transmon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72E10-6D1E-4F90-958F-6A1944F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EC74-C5E9-8D45-AC5C-A4A17B2B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1408664" cy="52831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step Fluxonium/Transmon</a:t>
            </a:r>
          </a:p>
          <a:p>
            <a:r>
              <a:rPr lang="en-US" dirty="0"/>
              <a:t>Continue reading experimental papers on Fluxonium to get good parameters of E_J, E_C and E_L and if the flux</a:t>
            </a:r>
          </a:p>
          <a:p>
            <a:r>
              <a:rPr lang="en-US" dirty="0"/>
              <a:t>Simulate capacitance in Ansys (maybe using Qiskit metal)</a:t>
            </a:r>
          </a:p>
          <a:p>
            <a:pPr lvl="1"/>
            <a:r>
              <a:rPr lang="en-US" dirty="0"/>
              <a:t>Help from Shikhar and Ksenia</a:t>
            </a:r>
          </a:p>
        </p:txBody>
      </p:sp>
    </p:spTree>
    <p:extLst>
      <p:ext uri="{BB962C8B-B14F-4D97-AF65-F5344CB8AC3E}">
        <p14:creationId xmlns:p14="http://schemas.microsoft.com/office/powerpoint/2010/main" val="290603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5DCA-6E84-CFD9-1853-F70AA70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Wafer_Al300nm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452D-861E-2F23-4105-5B7AFBB8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54A93-4501-C3B7-1C1F-D6D1B293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81037"/>
            <a:ext cx="6630890" cy="54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5DCA-6E84-CFD9-1853-F70AA70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Wafer_Al300nm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452D-861E-2F23-4105-5B7AFBB8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E28AC-E21E-5408-7A9F-02F1ABFE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14" y="3627899"/>
            <a:ext cx="2751920" cy="2864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ECE09-9C94-CA30-BD6D-9FD85C50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73" y="694605"/>
            <a:ext cx="3515293" cy="2864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CD4DB-EBF2-449A-757C-E3CC5D4F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437" y="1397955"/>
            <a:ext cx="2784890" cy="3479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6B782-1DC5-D02B-98D0-E1359DE06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54" y="1397955"/>
            <a:ext cx="4317574" cy="34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6B60-990B-2532-B28C-05A8497F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Wafer_Al300nm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35FD2-17E3-EFFF-911C-6B2D34A5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E4D3-CE3D-173B-6837-DA81F084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 on wafer</a:t>
            </a:r>
          </a:p>
          <a:p>
            <a:r>
              <a:rPr lang="en-US" dirty="0"/>
              <a:t>Help from cleanroom to dice</a:t>
            </a:r>
          </a:p>
          <a:p>
            <a:r>
              <a:rPr lang="en-US" dirty="0"/>
              <a:t>Find out the </a:t>
            </a:r>
            <a:r>
              <a:rPr lang="en-US" dirty="0" err="1"/>
              <a:t>approx</a:t>
            </a:r>
            <a:r>
              <a:rPr lang="en-US" dirty="0"/>
              <a:t> etch rate (maybe using the borders)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725040D-8D25-0385-CB53-D8DE4534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3" y="1576562"/>
            <a:ext cx="5498592" cy="2238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05446A-C006-99F5-FB08-2AC28C70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3" y="3843515"/>
            <a:ext cx="2946393" cy="1731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55DCA-6E84-CFD9-1853-F70AA70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Josephson junctions (JJ)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269E3-5627-74EA-0089-0EDB5BBF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547658"/>
            <a:ext cx="5498592" cy="223804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BEA83-DA2D-7377-749D-3BF1446D812E}"/>
              </a:ext>
            </a:extLst>
          </p:cNvPr>
          <p:cNvCxnSpPr/>
          <p:nvPr/>
        </p:nvCxnSpPr>
        <p:spPr>
          <a:xfrm flipH="1">
            <a:off x="1749552" y="2666682"/>
            <a:ext cx="1389888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82A1B-2EE6-619E-AED1-9E17EA1AB20B}"/>
              </a:ext>
            </a:extLst>
          </p:cNvPr>
          <p:cNvCxnSpPr>
            <a:cxnSpLocks/>
          </p:cNvCxnSpPr>
          <p:nvPr/>
        </p:nvCxnSpPr>
        <p:spPr>
          <a:xfrm>
            <a:off x="3352800" y="2666682"/>
            <a:ext cx="1243584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65BCDC9-69FE-85AA-2B55-5B6900921E55}"/>
              </a:ext>
            </a:extLst>
          </p:cNvPr>
          <p:cNvSpPr txBox="1">
            <a:spLocks/>
          </p:cNvSpPr>
          <p:nvPr/>
        </p:nvSpPr>
        <p:spPr>
          <a:xfrm>
            <a:off x="402337" y="988541"/>
            <a:ext cx="5617464" cy="5188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Design of JJ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Varying width of JJ (100-360nm) 20 nm </a:t>
            </a:r>
            <a:r>
              <a:rPr lang="en-US" sz="1800" dirty="0" err="1"/>
              <a:t>inbetween</a:t>
            </a:r>
            <a:endParaRPr lang="en-US" sz="1800" dirty="0"/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D628B9-4938-C3F6-AFE8-4085F95FEF93}"/>
              </a:ext>
            </a:extLst>
          </p:cNvPr>
          <p:cNvSpPr txBox="1">
            <a:spLocks/>
          </p:cNvSpPr>
          <p:nvPr/>
        </p:nvSpPr>
        <p:spPr>
          <a:xfrm>
            <a:off x="6574536" y="988541"/>
            <a:ext cx="5617464" cy="518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Fabricated in 3 steps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Base layer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JJ layer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Patches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5DCA-6E84-CFD9-1853-F70AA70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Chip_8_JJ2 dose test of JJ in </a:t>
            </a:r>
            <a:r>
              <a:rPr lang="en-US" dirty="0" err="1"/>
              <a:t>Quantech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AF2D5-1F38-C87A-D39C-7F3136414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788" y="1576132"/>
            <a:ext cx="5157787" cy="441644"/>
          </a:xfrm>
        </p:spPr>
        <p:txBody>
          <a:bodyPr/>
          <a:lstStyle/>
          <a:p>
            <a:r>
              <a:rPr lang="en-US" dirty="0"/>
              <a:t>Post develop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B469CF-32A5-EA5B-4305-17AD1803E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8788" y="2093119"/>
            <a:ext cx="4703916" cy="417564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9A2BC37-5714-C7E4-A743-51A24033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3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5DAFB1-2BEE-FDE5-30A5-136B76609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 layer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28F1F8-A39B-1CFA-7FAD-1E08ED12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61" y="2044724"/>
            <a:ext cx="3651784" cy="4224043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DF2D44-659F-128B-2532-AB3F9D1DA9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9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100BC-ECB2-47B0-7E7A-08427650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Chip_8_JJ2 dose test of JJ in </a:t>
            </a:r>
            <a:r>
              <a:rPr lang="en-US" dirty="0" err="1"/>
              <a:t>Quantech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6CC1C-39B9-461B-42F5-66F8F652E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develop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718FE1-8997-DA5A-59E6-E68E1F935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Double angle evaporation in </a:t>
            </a:r>
            <a:r>
              <a:rPr lang="en-US" dirty="0" err="1"/>
              <a:t>Plassys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4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883AB4-19EF-55F3-A728-8CF3C043E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JJ layer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19D478-5634-92D5-C4EB-5E371F792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4A1AF8-0BF8-89D4-0F13-A7050AC3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505075"/>
            <a:ext cx="2861247" cy="3206496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A3AEC98-3045-F7EA-62C3-4D42903DBC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Chalmers paper: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4407BD-3038-723C-8362-A4407DA54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057473"/>
            <a:ext cx="464884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DF9C7-4A72-202E-9F57-EE2EFC5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Chip_8_JJ2 dose test of JJ in </a:t>
            </a:r>
            <a:r>
              <a:rPr lang="en-US" dirty="0" err="1"/>
              <a:t>Quantech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B4E050-4541-D517-303E-8D66AEEDB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1045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51729C-561B-FC33-8218-D87DD307C3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5A16E2-AB45-353B-07D6-AE0B097C1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1190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7A34B5-D166-D784-C199-2D88122E0D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4574213" cy="36845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3619D-0536-945F-E59E-F7F3A8DCF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100nm – 2 different doses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52AB57-6F7B-54E7-DEAC-DF3DA561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534561"/>
            <a:ext cx="4565904" cy="36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DF9C7-4A72-202E-9F57-EE2EFC5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Chip_8_JJ2 dose test of JJ in </a:t>
            </a:r>
            <a:r>
              <a:rPr lang="en-US" dirty="0" err="1"/>
              <a:t>Quantech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B4E050-4541-D517-303E-8D66AEEDB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1045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51729C-561B-FC33-8218-D87DD307C3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5A16E2-AB45-353B-07D6-AE0B097C1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1190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6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3619D-0536-945F-E59E-F7F3A8DCF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360nm – 2 different doses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6FC7C-071B-27CE-C4D1-1EDA51EF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27" y="2440573"/>
            <a:ext cx="5034425" cy="381359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B5A131-01C3-9388-8FFA-963FE91FF3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E095ED-8D75-7DC1-67D5-B7480903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440573"/>
            <a:ext cx="4547567" cy="38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100BC-ECB2-47B0-7E7A-08427650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Chip_8_JJ2 dose test of JJ in </a:t>
            </a:r>
            <a:r>
              <a:rPr lang="en-US" dirty="0" err="1"/>
              <a:t>Quantech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6CC1C-39B9-461B-42F5-66F8F652E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develop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718FE1-8997-DA5A-59E6-E68E1F935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Milling, Al evaporation and oxygen capping in </a:t>
            </a:r>
            <a:r>
              <a:rPr lang="en-US" dirty="0" err="1"/>
              <a:t>Plassys</a:t>
            </a:r>
            <a:endParaRPr lang="en-US" dirty="0"/>
          </a:p>
          <a:p>
            <a:r>
              <a:rPr lang="en-US" dirty="0"/>
              <a:t>- Problems with the </a:t>
            </a:r>
            <a:r>
              <a:rPr lang="en-US" dirty="0" err="1"/>
              <a:t>Plassys</a:t>
            </a:r>
            <a:r>
              <a:rPr lang="en-US" dirty="0"/>
              <a:t>..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7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883AB4-19EF-55F3-A728-8CF3C043E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Patches layer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19D478-5634-92D5-C4EB-5E371F792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360nm JJ, DF and BF 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A3AEC98-3045-F7EA-62C3-4D42903DBC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FE43C-A1A2-FE60-51FA-8DC432BF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55" y="2447873"/>
            <a:ext cx="2505425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2CDE8-3B2D-BFF9-D75D-E945F20BE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58" r="24511" b="1406"/>
          <a:stretch/>
        </p:blipFill>
        <p:spPr>
          <a:xfrm>
            <a:off x="3282680" y="2447874"/>
            <a:ext cx="196783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6668-ACEA-1E63-9647-E29838B8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Chip_8_JJ2 dose test of JJ in </a:t>
            </a:r>
            <a:r>
              <a:rPr lang="en-US" dirty="0" err="1"/>
              <a:t>Quantech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AED6D-98DB-B44A-5665-2460BC46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AD29-F7CB-066F-54D6-F2D5A312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 on Chip_8_JJ2</a:t>
            </a:r>
          </a:p>
          <a:p>
            <a:r>
              <a:rPr lang="en-US" dirty="0"/>
              <a:t>Before there were no junctions, now we have junctions down to 100nm </a:t>
            </a:r>
          </a:p>
          <a:p>
            <a:r>
              <a:rPr lang="en-US" dirty="0"/>
              <a:t>And a good dose around 1045-1190 </a:t>
            </a:r>
          </a:p>
          <a:p>
            <a:r>
              <a:rPr lang="en-US" dirty="0"/>
              <a:t>Problems with </a:t>
            </a:r>
            <a:r>
              <a:rPr lang="en-US" dirty="0" err="1"/>
              <a:t>Plassys</a:t>
            </a:r>
            <a:r>
              <a:rPr lang="en-US" dirty="0"/>
              <a:t>..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Finish the patches</a:t>
            </a:r>
          </a:p>
          <a:p>
            <a:pPr lvl="1"/>
            <a:r>
              <a:rPr lang="en-US" dirty="0"/>
              <a:t>2 probe measurements (to see if they are working even though the base layer was bad</a:t>
            </a:r>
          </a:p>
          <a:p>
            <a:pPr lvl="1"/>
            <a:r>
              <a:rPr lang="en-US" dirty="0"/>
              <a:t>SEM -&gt; decide on a final dose</a:t>
            </a:r>
          </a:p>
          <a:p>
            <a:r>
              <a:rPr lang="en-US" dirty="0"/>
              <a:t>Test limits of the recipe by making arrays of JJ and small junctions</a:t>
            </a:r>
          </a:p>
        </p:txBody>
      </p:sp>
    </p:spTree>
    <p:extLst>
      <p:ext uri="{BB962C8B-B14F-4D97-AF65-F5344CB8AC3E}">
        <p14:creationId xmlns:p14="http://schemas.microsoft.com/office/powerpoint/2010/main" val="169184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725040D-8D25-0385-CB53-D8DE4534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3" y="1576562"/>
            <a:ext cx="5498592" cy="2238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05446A-C006-99F5-FB08-2AC28C70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3" y="3843515"/>
            <a:ext cx="2946393" cy="1731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55DCA-6E84-CFD9-1853-F70AA70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Josephson junctions (JJ) and array of JJ (</a:t>
            </a:r>
            <a:r>
              <a:rPr lang="en-US" dirty="0" err="1"/>
              <a:t>array_JJ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452D-861E-2F23-4105-5B7AFBB85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36" y="988541"/>
            <a:ext cx="5617464" cy="51884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Design of JJ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Varying width of JJ (40-400nm) 40 nm </a:t>
            </a:r>
            <a:r>
              <a:rPr lang="en-US" sz="1800" dirty="0" err="1"/>
              <a:t>inbetween</a:t>
            </a:r>
            <a:endParaRPr lang="en-US" sz="1800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1AE47F-117A-B76E-2119-BF7152C67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Design of </a:t>
            </a:r>
            <a:r>
              <a:rPr lang="en-US" dirty="0" err="1"/>
              <a:t>array_JJ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Varying # JJ in array (30-150) 420nm junctions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17995-7617-C20D-A9F5-703C9B8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740C-D8F9-4C52-8D45-6D36218854E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269E3-5627-74EA-0089-0EDB5BBF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547658"/>
            <a:ext cx="5498592" cy="22380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5461A7-74B1-B64D-1774-D4F84C6FD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724" y="3581678"/>
            <a:ext cx="3579252" cy="194804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BEA83-DA2D-7377-749D-3BF1446D812E}"/>
              </a:ext>
            </a:extLst>
          </p:cNvPr>
          <p:cNvCxnSpPr/>
          <p:nvPr/>
        </p:nvCxnSpPr>
        <p:spPr>
          <a:xfrm flipH="1">
            <a:off x="1749552" y="2666682"/>
            <a:ext cx="1389888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82A1B-2EE6-619E-AED1-9E17EA1AB20B}"/>
              </a:ext>
            </a:extLst>
          </p:cNvPr>
          <p:cNvCxnSpPr>
            <a:cxnSpLocks/>
          </p:cNvCxnSpPr>
          <p:nvPr/>
        </p:nvCxnSpPr>
        <p:spPr>
          <a:xfrm>
            <a:off x="3352800" y="2666682"/>
            <a:ext cx="1243584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B602CBF-3691-81A4-F038-AA4D638E1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432" y="1449564"/>
            <a:ext cx="5368131" cy="21775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3548DE-3CE0-F6B4-356F-BB0107521FE9}"/>
              </a:ext>
            </a:extLst>
          </p:cNvPr>
          <p:cNvCxnSpPr/>
          <p:nvPr/>
        </p:nvCxnSpPr>
        <p:spPr>
          <a:xfrm flipH="1">
            <a:off x="7436107" y="2666682"/>
            <a:ext cx="1389888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9439-AE6E-1F07-6E30-F175053296D0}"/>
              </a:ext>
            </a:extLst>
          </p:cNvPr>
          <p:cNvCxnSpPr>
            <a:cxnSpLocks/>
          </p:cNvCxnSpPr>
          <p:nvPr/>
        </p:nvCxnSpPr>
        <p:spPr>
          <a:xfrm>
            <a:off x="9557515" y="2660586"/>
            <a:ext cx="1243584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65BCDC9-69FE-85AA-2B55-5B6900921E55}"/>
              </a:ext>
            </a:extLst>
          </p:cNvPr>
          <p:cNvSpPr txBox="1">
            <a:spLocks/>
          </p:cNvSpPr>
          <p:nvPr/>
        </p:nvSpPr>
        <p:spPr>
          <a:xfrm>
            <a:off x="402337" y="988541"/>
            <a:ext cx="5617464" cy="5188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Design of JJ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Varying width of JJ (40-400nm)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115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233</TotalTime>
  <Words>390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Theme1</vt:lpstr>
      <vt:lpstr>Fluxonium</vt:lpstr>
      <vt:lpstr>Josephson junctions (JJ)</vt:lpstr>
      <vt:lpstr>Chip_8_JJ2 dose test of JJ in Quantech</vt:lpstr>
      <vt:lpstr>Chip_8_JJ2 dose test of JJ in Quantech</vt:lpstr>
      <vt:lpstr>Chip_8_JJ2 dose test of JJ in Quantech</vt:lpstr>
      <vt:lpstr>Chip_8_JJ2 dose test of JJ in Quantech</vt:lpstr>
      <vt:lpstr>Chip_8_JJ2 dose test of JJ in Quantech</vt:lpstr>
      <vt:lpstr>Chip_8_JJ2 dose test of JJ in Quantech</vt:lpstr>
      <vt:lpstr>Josephson junctions (JJ) and array of JJ (array_JJ)</vt:lpstr>
      <vt:lpstr>Fluxonium/Transmon</vt:lpstr>
      <vt:lpstr>Fluxonium/Transmon</vt:lpstr>
      <vt:lpstr>Wafer_Al300nm</vt:lpstr>
      <vt:lpstr>Wafer_Al300nm</vt:lpstr>
      <vt:lpstr>Wafer_Al300nm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Fluxonium</dc:title>
  <dc:creator>Amalie Terese Jiao Paulsen</dc:creator>
  <cp:lastModifiedBy>Amalie Paulsen</cp:lastModifiedBy>
  <cp:revision>1</cp:revision>
  <dcterms:created xsi:type="dcterms:W3CDTF">2023-08-02T08:07:37Z</dcterms:created>
  <dcterms:modified xsi:type="dcterms:W3CDTF">2023-11-01T13:33:04Z</dcterms:modified>
</cp:coreProperties>
</file>