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8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7311-F819-AC7C-0DCC-514D7141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7143-0A98-57EA-7185-E2D42B8E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0518-214B-27A3-72F8-4110E74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DDC5-435B-6C9B-899F-F9C048F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91FF-05DD-0E9D-B25C-C3C10A15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38F5-D9BF-519D-C493-CE98CEA6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B40F-E944-9FBD-1C72-DC5AD6FD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EF9E-F79D-BC29-D573-711913B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A3C-551C-7111-17D3-3B867290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A4DF-81A6-F4AA-3C63-26DCA9A5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D1BAB-4410-37E6-291B-9C05F561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DF86-F574-E722-1E23-3F7CCE5A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3B56-98AE-665D-0762-03CE5D4C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09F9-95A2-B5EC-AF50-ADDD1AF8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0632-CAF7-F196-A6FF-3C367507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BFF7-1C3D-47AF-0DC8-1B131136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42F8-5D13-E5CC-3F19-CF1221CB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A266-D277-44E7-E751-FEC8A200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7F46-EAAC-458A-A004-34C9BDE1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6575-E42E-5FD5-B580-257DB81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281E-C19A-40B0-3A15-86C58AB9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0C6C-B105-8797-F5ED-B5CDC1E5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729D-664E-E1ED-30D2-2856C75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B77A-1CA9-394E-2CA2-88F9681A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483F-12C0-F5FF-4C36-C27174FA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9B27-D8FB-4E73-AAFD-83835784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94F6-0D8A-5E76-64E0-66FD3BB7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A20B-1309-1F22-6613-D038AA903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0770-1348-D8C2-659D-64BD410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A6895-47F0-C926-B7F3-CB5C3981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CE99-1FB6-6AAB-D6C4-EC9A006D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9646-040E-21C6-70A4-D07B9FB7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48C9-047B-D101-E201-A15A4522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384E9-18F5-A42E-0BE3-CFE23417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E76B3-F0CA-E4E5-4235-9C8A7F9EC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1D32-2D65-50AA-4582-ECC24BBA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12030-5B74-FCE8-7E9B-8A1F209D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BF684-2865-1B27-5C50-31BFCCD5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DFB19-EAE0-24A3-55C1-12E3A2D3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C8C9-F8B5-969D-B1D7-DC24B00E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7E1A9-C1DB-03CF-2044-6B6A59D8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5210-5006-E1C6-FC59-60E6856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8B60-CFDE-DC46-4322-5524F7F7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FF33E-C509-9E70-1919-4E49868A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7A9C2-4EC9-ABB5-B222-AC08CA0A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37AB-14B7-39D7-97BD-FD6680D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B4-07E6-3FC9-5EC2-8541C09F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E745-AA6A-D146-0568-B350CFFA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E9936-179A-8A9C-0B6D-9C7444241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5AEA-5F44-6708-272E-C3EA4B4E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1460D-1224-BE9B-3CE8-F4FF97E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0E31-8EBC-17E1-0B5F-0E2585A3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C0DA-99CC-F5F3-AC17-AD937893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3C773-5C5B-92D4-6C48-0411CBAD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4A5BD-0765-2A47-C74D-61CF2C7F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82963-DD71-6D16-24F1-1E00938D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2E23-0758-8AA2-87E1-F2F5713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8A3D-19CA-1B84-601C-C73DA79E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4FEF8-026C-1D31-A2F0-7AF8207F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9189-69AF-3657-65BD-72F56DAB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D1B3-38EF-0ED3-97B3-B179CD5CE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6F96-CCDF-4163-8165-41A82947409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017B-B917-57D6-371D-00DD2DE4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3529-EB49-C70E-0448-6DF14A9A5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1902-E14E-40D3-922D-60E63891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665F05-50D0-7AA4-0A6B-7747859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965" y="2355958"/>
            <a:ext cx="2755900" cy="440795"/>
          </a:xfrm>
        </p:spPr>
        <p:txBody>
          <a:bodyPr/>
          <a:lstStyle/>
          <a:p>
            <a:r>
              <a:rPr lang="en-GB" dirty="0"/>
              <a:t>Loading to Plassys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21A04-3160-7FD4-8915-95384CB71075}"/>
              </a:ext>
            </a:extLst>
          </p:cNvPr>
          <p:cNvSpPr txBox="1"/>
          <p:nvPr/>
        </p:nvSpPr>
        <p:spPr>
          <a:xfrm>
            <a:off x="299949" y="268951"/>
            <a:ext cx="10656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Vent the chamber.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Click on low-torque/high-torque button in the Planetary motion box. Make sure it is showing LOW TORQUE.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Unscrew the bolts with hands only.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Take out the sample holder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Loosen the screws to allow for movement of metal springs/wires.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Load you sample with following instructions.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192CCA-001C-E85C-4B4D-984C41553127}"/>
              </a:ext>
            </a:extLst>
          </p:cNvPr>
          <p:cNvGrpSpPr/>
          <p:nvPr/>
        </p:nvGrpSpPr>
        <p:grpSpPr>
          <a:xfrm>
            <a:off x="5996999" y="2222358"/>
            <a:ext cx="2713567" cy="2882900"/>
            <a:chOff x="8857819" y="1544829"/>
            <a:chExt cx="2713567" cy="28829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2C82A0-4D45-9E6B-6B6D-066968BE909C}"/>
                </a:ext>
              </a:extLst>
            </p:cNvPr>
            <p:cNvSpPr/>
            <p:nvPr/>
          </p:nvSpPr>
          <p:spPr>
            <a:xfrm>
              <a:off x="8857819" y="1544829"/>
              <a:ext cx="2713567" cy="28829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601041-A6D3-8300-4E79-C629A43CE669}"/>
                </a:ext>
              </a:extLst>
            </p:cNvPr>
            <p:cNvSpPr/>
            <p:nvPr/>
          </p:nvSpPr>
          <p:spPr>
            <a:xfrm>
              <a:off x="10159094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93F6F0-824F-9699-CE84-500C2172B954}"/>
                </a:ext>
              </a:extLst>
            </p:cNvPr>
            <p:cNvSpPr/>
            <p:nvPr/>
          </p:nvSpPr>
          <p:spPr>
            <a:xfrm>
              <a:off x="9992782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CFED5C-7121-92DD-3347-DD100F4B94C8}"/>
                </a:ext>
              </a:extLst>
            </p:cNvPr>
            <p:cNvSpPr/>
            <p:nvPr/>
          </p:nvSpPr>
          <p:spPr>
            <a:xfrm>
              <a:off x="10318458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B6D797-B38F-551E-205A-87BC6FA88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60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4D0E21-2254-F4CA-9C9F-EB6C49D6285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5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45F1AA-041D-990A-A7A2-939202B53597}"/>
                </a:ext>
              </a:extLst>
            </p:cNvPr>
            <p:cNvCxnSpPr>
              <a:cxnSpLocks/>
            </p:cNvCxnSpPr>
            <p:nvPr/>
          </p:nvCxnSpPr>
          <p:spPr>
            <a:xfrm>
              <a:off x="988577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13178D-317C-A717-A435-939FC8EC3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2421327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D1D783-797B-2024-C84A-55EA7C8C0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2744466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E24FEB-EFEF-187A-B7F1-47D00DCD7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3078987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6A391-4AC0-56E3-D499-55E72EE07816}"/>
              </a:ext>
            </a:extLst>
          </p:cNvPr>
          <p:cNvSpPr txBox="1"/>
          <p:nvPr/>
        </p:nvSpPr>
        <p:spPr>
          <a:xfrm>
            <a:off x="7036983" y="5093575"/>
            <a:ext cx="74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1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00041-75AD-169D-1CEB-BE1733629BFE}"/>
              </a:ext>
            </a:extLst>
          </p:cNvPr>
          <p:cNvSpPr txBox="1"/>
          <p:nvPr/>
        </p:nvSpPr>
        <p:spPr>
          <a:xfrm>
            <a:off x="425781" y="2796753"/>
            <a:ext cx="5715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Keep your sample holder as shown in fig 1 with three</a:t>
            </a:r>
          </a:p>
          <a:p>
            <a:r>
              <a:rPr lang="en-GB" dirty="0"/>
              <a:t>       holes/pins at the top part.</a:t>
            </a:r>
          </a:p>
          <a:p>
            <a:r>
              <a:rPr lang="en-GB" dirty="0"/>
              <a:t>2. Keep your sample orientation such that your junctions </a:t>
            </a:r>
          </a:p>
          <a:p>
            <a:r>
              <a:rPr lang="en-GB" dirty="0"/>
              <a:t>Are aligned like fig 2.</a:t>
            </a:r>
          </a:p>
          <a:p>
            <a:r>
              <a:rPr lang="en-GB" dirty="0"/>
              <a:t>Keep in mind here the direction of deposition according to </a:t>
            </a:r>
          </a:p>
          <a:p>
            <a:r>
              <a:rPr lang="en-GB" dirty="0"/>
              <a:t>Recipe needs you to have direction 1 (red for deposition 1)</a:t>
            </a:r>
          </a:p>
          <a:p>
            <a:r>
              <a:rPr lang="en-GB" dirty="0"/>
              <a:t> and direction 2 (black for deposition 2) in the given order.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237E7-7AD1-612B-833C-F0B971288E7F}"/>
              </a:ext>
            </a:extLst>
          </p:cNvPr>
          <p:cNvCxnSpPr>
            <a:cxnSpLocks/>
          </p:cNvCxnSpPr>
          <p:nvPr/>
        </p:nvCxnSpPr>
        <p:spPr>
          <a:xfrm flipV="1">
            <a:off x="5831671" y="2453210"/>
            <a:ext cx="1237168" cy="544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AFC15F7-9F00-F061-0B79-9F04DDFD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50" y="2639488"/>
            <a:ext cx="1760668" cy="170502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95EC978-3EFD-5577-8F8A-16F53264B68A}"/>
              </a:ext>
            </a:extLst>
          </p:cNvPr>
          <p:cNvGrpSpPr/>
          <p:nvPr/>
        </p:nvGrpSpPr>
        <p:grpSpPr>
          <a:xfrm>
            <a:off x="9124045" y="2128617"/>
            <a:ext cx="2713567" cy="2882900"/>
            <a:chOff x="8857819" y="1544829"/>
            <a:chExt cx="2713567" cy="28829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D46242-5BC8-926C-0A6A-BEDCD09D1D9D}"/>
                </a:ext>
              </a:extLst>
            </p:cNvPr>
            <p:cNvSpPr/>
            <p:nvPr/>
          </p:nvSpPr>
          <p:spPr>
            <a:xfrm>
              <a:off x="8857819" y="1544829"/>
              <a:ext cx="2713567" cy="28829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34FF54-C40B-D507-8541-E588DDDD3B6F}"/>
                </a:ext>
              </a:extLst>
            </p:cNvPr>
            <p:cNvSpPr/>
            <p:nvPr/>
          </p:nvSpPr>
          <p:spPr>
            <a:xfrm>
              <a:off x="10159094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322E2D-E3B5-4C2E-9BA2-A7F536A76F15}"/>
                </a:ext>
              </a:extLst>
            </p:cNvPr>
            <p:cNvSpPr/>
            <p:nvPr/>
          </p:nvSpPr>
          <p:spPr>
            <a:xfrm>
              <a:off x="9992782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F8EF21-421B-9FE8-0325-5D5E11F90F10}"/>
                </a:ext>
              </a:extLst>
            </p:cNvPr>
            <p:cNvSpPr/>
            <p:nvPr/>
          </p:nvSpPr>
          <p:spPr>
            <a:xfrm>
              <a:off x="10318458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0A046E-04FD-1199-A122-382500C83DE2}"/>
              </a:ext>
            </a:extLst>
          </p:cNvPr>
          <p:cNvSpPr txBox="1"/>
          <p:nvPr/>
        </p:nvSpPr>
        <p:spPr>
          <a:xfrm>
            <a:off x="10212952" y="5011517"/>
            <a:ext cx="74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2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D81B51-D1BC-17BD-D18C-F9A62DFD9731}"/>
              </a:ext>
            </a:extLst>
          </p:cNvPr>
          <p:cNvCxnSpPr>
            <a:cxnSpLocks/>
          </p:cNvCxnSpPr>
          <p:nvPr/>
        </p:nvCxnSpPr>
        <p:spPr>
          <a:xfrm>
            <a:off x="10640192" y="3492001"/>
            <a:ext cx="8437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EFB184-5BA7-2902-F472-BFE6D379F309}"/>
              </a:ext>
            </a:extLst>
          </p:cNvPr>
          <p:cNvCxnSpPr>
            <a:cxnSpLocks/>
          </p:cNvCxnSpPr>
          <p:nvPr/>
        </p:nvCxnSpPr>
        <p:spPr>
          <a:xfrm flipV="1">
            <a:off x="10647180" y="2731711"/>
            <a:ext cx="0" cy="64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1F9F2DD1-EA30-34BB-AF23-D1CD7C3B2D0E}"/>
              </a:ext>
            </a:extLst>
          </p:cNvPr>
          <p:cNvSpPr txBox="1">
            <a:spLocks/>
          </p:cNvSpPr>
          <p:nvPr/>
        </p:nvSpPr>
        <p:spPr>
          <a:xfrm>
            <a:off x="-299109" y="0"/>
            <a:ext cx="2755900" cy="440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Guide to Plassys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665F05-50D0-7AA4-0A6B-7747859F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755900" cy="440795"/>
          </a:xfrm>
        </p:spPr>
        <p:txBody>
          <a:bodyPr/>
          <a:lstStyle/>
          <a:p>
            <a:r>
              <a:rPr lang="en-GB" dirty="0"/>
              <a:t>After Loading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21A04-3160-7FD4-8915-95384CB71075}"/>
              </a:ext>
            </a:extLst>
          </p:cNvPr>
          <p:cNvSpPr txBox="1"/>
          <p:nvPr/>
        </p:nvSpPr>
        <p:spPr>
          <a:xfrm>
            <a:off x="270499" y="529167"/>
            <a:ext cx="6015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Put the sample holder back to chamber.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Hand tight the screws again.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Rotate the sample mount to align as shown in fig 3.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Close the chamber.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Put the planetary setting back to HIGH TORQUE.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Reset the position of planetary to zero by clicking on reset </a:t>
            </a:r>
          </a:p>
          <a:p>
            <a:r>
              <a:rPr lang="en-GB" dirty="0"/>
              <a:t>Button.</a:t>
            </a:r>
          </a:p>
          <a:p>
            <a:r>
              <a:rPr lang="en-GB" dirty="0"/>
              <a:t>7, Pump the chamber.</a:t>
            </a:r>
          </a:p>
          <a:p>
            <a:r>
              <a:rPr lang="en-GB" dirty="0"/>
              <a:t>8. Play </a:t>
            </a:r>
            <a:r>
              <a:rPr lang="en-GB"/>
              <a:t>the recipe.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23CD87-9B3F-3014-DF17-309D400DEF0F}"/>
              </a:ext>
            </a:extLst>
          </p:cNvPr>
          <p:cNvSpPr/>
          <p:nvPr/>
        </p:nvSpPr>
        <p:spPr>
          <a:xfrm>
            <a:off x="6241443" y="273516"/>
            <a:ext cx="4306407" cy="45530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5373C0-1000-F509-614E-69A0DB92B448}"/>
              </a:ext>
            </a:extLst>
          </p:cNvPr>
          <p:cNvGrpSpPr/>
          <p:nvPr/>
        </p:nvGrpSpPr>
        <p:grpSpPr>
          <a:xfrm rot="15338223">
            <a:off x="7320081" y="1601148"/>
            <a:ext cx="2149129" cy="2198908"/>
            <a:chOff x="8857819" y="1544829"/>
            <a:chExt cx="2713567" cy="28829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A25773-3982-D770-07AE-9C962F43A922}"/>
                </a:ext>
              </a:extLst>
            </p:cNvPr>
            <p:cNvSpPr/>
            <p:nvPr/>
          </p:nvSpPr>
          <p:spPr>
            <a:xfrm>
              <a:off x="8857819" y="1544829"/>
              <a:ext cx="2713567" cy="28829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76EBAA-865B-4C66-0983-7C30B307D4A2}"/>
                </a:ext>
              </a:extLst>
            </p:cNvPr>
            <p:cNvSpPr/>
            <p:nvPr/>
          </p:nvSpPr>
          <p:spPr>
            <a:xfrm>
              <a:off x="10159094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8A434F-0571-660A-12C9-B8F94AEE8A78}"/>
                </a:ext>
              </a:extLst>
            </p:cNvPr>
            <p:cNvSpPr/>
            <p:nvPr/>
          </p:nvSpPr>
          <p:spPr>
            <a:xfrm>
              <a:off x="9992782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754DF0-EC88-8320-9949-B34A20A0AA16}"/>
                </a:ext>
              </a:extLst>
            </p:cNvPr>
            <p:cNvSpPr/>
            <p:nvPr/>
          </p:nvSpPr>
          <p:spPr>
            <a:xfrm>
              <a:off x="10318458" y="1689640"/>
              <a:ext cx="111016" cy="8604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0AE0B0-0931-FC1C-CF62-6766AD162D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60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95EA70-8AF2-3708-3607-7B5EFE369DD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15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FCC6DF-5089-3016-4E78-72A5A651DF0F}"/>
                </a:ext>
              </a:extLst>
            </p:cNvPr>
            <p:cNvCxnSpPr>
              <a:cxnSpLocks/>
            </p:cNvCxnSpPr>
            <p:nvPr/>
          </p:nvCxnSpPr>
          <p:spPr>
            <a:xfrm>
              <a:off x="9885772" y="1832845"/>
              <a:ext cx="0" cy="2405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03D3F5-A8E0-33FE-BEA1-5559052CD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2421327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401DE-6B20-E344-9BF5-B4A988144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2744466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99D007-8501-31F9-A110-BEF0FB542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5" y="3078987"/>
              <a:ext cx="19135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825D2B-F3CA-53B3-4FD0-9DD1899EA1D3}"/>
              </a:ext>
            </a:extLst>
          </p:cNvPr>
          <p:cNvCxnSpPr>
            <a:cxnSpLocks/>
          </p:cNvCxnSpPr>
          <p:nvPr/>
        </p:nvCxnSpPr>
        <p:spPr>
          <a:xfrm flipV="1">
            <a:off x="5319456" y="1906406"/>
            <a:ext cx="6211090" cy="159257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FDD504C-57AB-DF31-A240-E6E532928BBC}"/>
              </a:ext>
            </a:extLst>
          </p:cNvPr>
          <p:cNvSpPr/>
          <p:nvPr/>
        </p:nvSpPr>
        <p:spPr>
          <a:xfrm rot="20747945">
            <a:off x="10505519" y="1652527"/>
            <a:ext cx="1457402" cy="5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0E8834-58D9-8FAB-3F9F-3920368E2185}"/>
              </a:ext>
            </a:extLst>
          </p:cNvPr>
          <p:cNvCxnSpPr>
            <a:cxnSpLocks/>
          </p:cNvCxnSpPr>
          <p:nvPr/>
        </p:nvCxnSpPr>
        <p:spPr>
          <a:xfrm flipH="1" flipV="1">
            <a:off x="10920001" y="2104978"/>
            <a:ext cx="449402" cy="16808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364F46-408D-75AF-2A7D-731C36E81D9D}"/>
              </a:ext>
            </a:extLst>
          </p:cNvPr>
          <p:cNvSpPr txBox="1"/>
          <p:nvPr/>
        </p:nvSpPr>
        <p:spPr>
          <a:xfrm>
            <a:off x="10888058" y="3753235"/>
            <a:ext cx="137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outside the chamber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284202D36B6498378B7C992897632" ma:contentTypeVersion="14" ma:contentTypeDescription="Create a new document." ma:contentTypeScope="" ma:versionID="7e9e4efc412908212a745d16d510a52e">
  <xsd:schema xmlns:xsd="http://www.w3.org/2001/XMLSchema" xmlns:xs="http://www.w3.org/2001/XMLSchema" xmlns:p="http://schemas.microsoft.com/office/2006/metadata/properties" xmlns:ns2="55a1ae36-cc88-44b8-8d17-574f6cd1240d" xmlns:ns3="bea61aa6-445a-4241-adfd-757bed7baeca" targetNamespace="http://schemas.microsoft.com/office/2006/metadata/properties" ma:root="true" ma:fieldsID="d0cad3688ddf0f5d0cc71c922c3532e7" ns2:_="" ns3:_="">
    <xsd:import namespace="55a1ae36-cc88-44b8-8d17-574f6cd1240d"/>
    <xsd:import namespace="bea61aa6-445a-4241-adfd-757bed7ba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1ae36-cc88-44b8-8d17-574f6cd124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61aa6-445a-4241-adfd-757bed7baec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d1a2f48-196e-4a66-acbc-f2945c1a7ffa}" ma:internalName="TaxCatchAll" ma:showField="CatchAllData" ma:web="bea61aa6-445a-4241-adfd-757bed7ba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477818-6259-42FC-B230-B29C729738F2}"/>
</file>

<file path=customXml/itemProps2.xml><?xml version="1.0" encoding="utf-8"?>
<ds:datastoreItem xmlns:ds="http://schemas.openxmlformats.org/officeDocument/2006/customXml" ds:itemID="{15FB183A-768A-47A9-BC77-D1F50D3033B7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Singh</dc:creator>
  <cp:lastModifiedBy>Siddharth Singh</cp:lastModifiedBy>
  <cp:revision>1</cp:revision>
  <dcterms:created xsi:type="dcterms:W3CDTF">2023-07-28T08:12:31Z</dcterms:created>
  <dcterms:modified xsi:type="dcterms:W3CDTF">2023-07-28T08:45:57Z</dcterms:modified>
</cp:coreProperties>
</file>