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16" r:id="rId3"/>
    <p:sldId id="323" r:id="rId4"/>
    <p:sldId id="322" r:id="rId5"/>
    <p:sldId id="321" r:id="rId6"/>
    <p:sldId id="320" r:id="rId7"/>
    <p:sldId id="319" r:id="rId8"/>
    <p:sldId id="318" r:id="rId9"/>
    <p:sldId id="317" r:id="rId10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81E74D-74D5-48A9-B482-01C93A133F2D}" v="44" dt="2023-01-11T11:52:36.8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4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135" y="5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lie Paulsen" userId="39cddf5216acb62b" providerId="LiveId" clId="{8F81E74D-74D5-48A9-B482-01C93A133F2D}"/>
    <pc:docChg chg="undo custSel addSld delSld modSld sldOrd">
      <pc:chgData name="Amalie Paulsen" userId="39cddf5216acb62b" providerId="LiveId" clId="{8F81E74D-74D5-48A9-B482-01C93A133F2D}" dt="2023-01-11T11:53:51.546" v="2447" actId="20577"/>
      <pc:docMkLst>
        <pc:docMk/>
      </pc:docMkLst>
      <pc:sldChg chg="modSp mod">
        <pc:chgData name="Amalie Paulsen" userId="39cddf5216acb62b" providerId="LiveId" clId="{8F81E74D-74D5-48A9-B482-01C93A133F2D}" dt="2023-01-11T11:53:51.546" v="2447" actId="20577"/>
        <pc:sldMkLst>
          <pc:docMk/>
          <pc:sldMk cId="704161630" sldId="256"/>
        </pc:sldMkLst>
        <pc:spChg chg="mod">
          <ac:chgData name="Amalie Paulsen" userId="39cddf5216acb62b" providerId="LiveId" clId="{8F81E74D-74D5-48A9-B482-01C93A133F2D}" dt="2023-01-11T11:53:51.546" v="2447" actId="20577"/>
          <ac:spMkLst>
            <pc:docMk/>
            <pc:sldMk cId="704161630" sldId="256"/>
            <ac:spMk id="8" creationId="{D1478A58-F9D6-AB1E-965B-5C497022A4D4}"/>
          </ac:spMkLst>
        </pc:spChg>
      </pc:sldChg>
      <pc:sldChg chg="modSp mod">
        <pc:chgData name="Amalie Paulsen" userId="39cddf5216acb62b" providerId="LiveId" clId="{8F81E74D-74D5-48A9-B482-01C93A133F2D}" dt="2023-01-10T16:52:47.436" v="1026" actId="20577"/>
        <pc:sldMkLst>
          <pc:docMk/>
          <pc:sldMk cId="2758393725" sldId="257"/>
        </pc:sldMkLst>
        <pc:spChg chg="mod">
          <ac:chgData name="Amalie Paulsen" userId="39cddf5216acb62b" providerId="LiveId" clId="{8F81E74D-74D5-48A9-B482-01C93A133F2D}" dt="2023-01-10T16:52:47.436" v="1026" actId="20577"/>
          <ac:spMkLst>
            <pc:docMk/>
            <pc:sldMk cId="2758393725" sldId="257"/>
            <ac:spMk id="2" creationId="{17918D0C-F284-C4D1-B454-C299D39BE643}"/>
          </ac:spMkLst>
        </pc:spChg>
      </pc:sldChg>
      <pc:sldChg chg="addSp modSp mod ord">
        <pc:chgData name="Amalie Paulsen" userId="39cddf5216acb62b" providerId="LiveId" clId="{8F81E74D-74D5-48A9-B482-01C93A133F2D}" dt="2023-01-11T11:52:46.467" v="2415"/>
        <pc:sldMkLst>
          <pc:docMk/>
          <pc:sldMk cId="1067324351" sldId="272"/>
        </pc:sldMkLst>
        <pc:spChg chg="mod">
          <ac:chgData name="Amalie Paulsen" userId="39cddf5216acb62b" providerId="LiveId" clId="{8F81E74D-74D5-48A9-B482-01C93A133F2D}" dt="2023-01-11T10:51:41.096" v="2332" actId="20577"/>
          <ac:spMkLst>
            <pc:docMk/>
            <pc:sldMk cId="1067324351" sldId="272"/>
            <ac:spMk id="2" creationId="{49E9D82B-8DB9-94FF-D681-E6FEBFF6F498}"/>
          </ac:spMkLst>
        </pc:spChg>
        <pc:spChg chg="mod">
          <ac:chgData name="Amalie Paulsen" userId="39cddf5216acb62b" providerId="LiveId" clId="{8F81E74D-74D5-48A9-B482-01C93A133F2D}" dt="2023-01-10T16:47:59.106" v="846" actId="20577"/>
          <ac:spMkLst>
            <pc:docMk/>
            <pc:sldMk cId="1067324351" sldId="272"/>
            <ac:spMk id="3" creationId="{F3E74200-0ABB-D4DD-4962-10C18F0D3455}"/>
          </ac:spMkLst>
        </pc:spChg>
        <pc:picChg chg="add mod">
          <ac:chgData name="Amalie Paulsen" userId="39cddf5216acb62b" providerId="LiveId" clId="{8F81E74D-74D5-48A9-B482-01C93A133F2D}" dt="2023-01-10T16:47:28.686" v="823" actId="1076"/>
          <ac:picMkLst>
            <pc:docMk/>
            <pc:sldMk cId="1067324351" sldId="272"/>
            <ac:picMk id="5" creationId="{1F12F53D-43FD-6E17-A2DE-886E7151E03D}"/>
          </ac:picMkLst>
        </pc:picChg>
      </pc:sldChg>
      <pc:sldChg chg="modSp mod ord">
        <pc:chgData name="Amalie Paulsen" userId="39cddf5216acb62b" providerId="LiveId" clId="{8F81E74D-74D5-48A9-B482-01C93A133F2D}" dt="2023-01-11T11:52:40.728" v="2409"/>
        <pc:sldMkLst>
          <pc:docMk/>
          <pc:sldMk cId="2539195088" sldId="273"/>
        </pc:sldMkLst>
        <pc:spChg chg="mod">
          <ac:chgData name="Amalie Paulsen" userId="39cddf5216acb62b" providerId="LiveId" clId="{8F81E74D-74D5-48A9-B482-01C93A133F2D}" dt="2023-01-11T10:51:06.381" v="2294" actId="21"/>
          <ac:spMkLst>
            <pc:docMk/>
            <pc:sldMk cId="2539195088" sldId="273"/>
            <ac:spMk id="2" creationId="{49E9D82B-8DB9-94FF-D681-E6FEBFF6F498}"/>
          </ac:spMkLst>
        </pc:spChg>
        <pc:spChg chg="mod">
          <ac:chgData name="Amalie Paulsen" userId="39cddf5216acb62b" providerId="LiveId" clId="{8F81E74D-74D5-48A9-B482-01C93A133F2D}" dt="2023-01-11T10:51:12.672" v="2298" actId="15"/>
          <ac:spMkLst>
            <pc:docMk/>
            <pc:sldMk cId="2539195088" sldId="273"/>
            <ac:spMk id="3" creationId="{F3E74200-0ABB-D4DD-4962-10C18F0D3455}"/>
          </ac:spMkLst>
        </pc:spChg>
      </pc:sldChg>
      <pc:sldChg chg="modSp mod ord">
        <pc:chgData name="Amalie Paulsen" userId="39cddf5216acb62b" providerId="LiveId" clId="{8F81E74D-74D5-48A9-B482-01C93A133F2D}" dt="2023-01-11T11:52:45.114" v="2413"/>
        <pc:sldMkLst>
          <pc:docMk/>
          <pc:sldMk cId="1553473385" sldId="274"/>
        </pc:sldMkLst>
        <pc:spChg chg="mod">
          <ac:chgData name="Amalie Paulsen" userId="39cddf5216acb62b" providerId="LiveId" clId="{8F81E74D-74D5-48A9-B482-01C93A133F2D}" dt="2023-01-11T10:51:20.383" v="2314" actId="21"/>
          <ac:spMkLst>
            <pc:docMk/>
            <pc:sldMk cId="1553473385" sldId="274"/>
            <ac:spMk id="2" creationId="{A5074F0B-B141-C7F6-4141-66CD7C5D2F0E}"/>
          </ac:spMkLst>
        </pc:spChg>
        <pc:spChg chg="mod">
          <ac:chgData name="Amalie Paulsen" userId="39cddf5216acb62b" providerId="LiveId" clId="{8F81E74D-74D5-48A9-B482-01C93A133F2D}" dt="2023-01-11T10:51:25.628" v="2318" actId="20577"/>
          <ac:spMkLst>
            <pc:docMk/>
            <pc:sldMk cId="1553473385" sldId="274"/>
            <ac:spMk id="3" creationId="{180AB2A2-4943-91F8-B0E8-EE99E00DDF32}"/>
          </ac:spMkLst>
        </pc:spChg>
      </pc:sldChg>
      <pc:sldChg chg="del">
        <pc:chgData name="Amalie Paulsen" userId="39cddf5216acb62b" providerId="LiveId" clId="{8F81E74D-74D5-48A9-B482-01C93A133F2D}" dt="2023-01-10T16:27:59.536" v="54" actId="47"/>
        <pc:sldMkLst>
          <pc:docMk/>
          <pc:sldMk cId="3792933474" sldId="275"/>
        </pc:sldMkLst>
      </pc:sldChg>
      <pc:sldChg chg="modSp add del mod">
        <pc:chgData name="Amalie Paulsen" userId="39cddf5216acb62b" providerId="LiveId" clId="{8F81E74D-74D5-48A9-B482-01C93A133F2D}" dt="2023-01-11T11:52:28.114" v="2406" actId="2696"/>
        <pc:sldMkLst>
          <pc:docMk/>
          <pc:sldMk cId="1867636222" sldId="276"/>
        </pc:sldMkLst>
        <pc:spChg chg="mod">
          <ac:chgData name="Amalie Paulsen" userId="39cddf5216acb62b" providerId="LiveId" clId="{8F81E74D-74D5-48A9-B482-01C93A133F2D}" dt="2023-01-10T16:53:57.449" v="1030" actId="20577"/>
          <ac:spMkLst>
            <pc:docMk/>
            <pc:sldMk cId="1867636222" sldId="276"/>
            <ac:spMk id="2" creationId="{17918D0C-F284-C4D1-B454-C299D39BE643}"/>
          </ac:spMkLst>
        </pc:spChg>
        <pc:spChg chg="mod">
          <ac:chgData name="Amalie Paulsen" userId="39cddf5216acb62b" providerId="LiveId" clId="{8F81E74D-74D5-48A9-B482-01C93A133F2D}" dt="2023-01-10T16:54:17.685" v="1034" actId="20577"/>
          <ac:spMkLst>
            <pc:docMk/>
            <pc:sldMk cId="1867636222" sldId="276"/>
            <ac:spMk id="3" creationId="{93DAD798-C2E8-F194-9292-260C3D0AF5D3}"/>
          </ac:spMkLst>
        </pc:spChg>
      </pc:sldChg>
      <pc:sldChg chg="add">
        <pc:chgData name="Amalie Paulsen" userId="39cddf5216acb62b" providerId="LiveId" clId="{8F81E74D-74D5-48A9-B482-01C93A133F2D}" dt="2023-01-11T11:52:36.809" v="2407"/>
        <pc:sldMkLst>
          <pc:docMk/>
          <pc:sldMk cId="1964864320" sldId="276"/>
        </pc:sldMkLst>
      </pc:sldChg>
      <pc:sldChg chg="modSp add mod">
        <pc:chgData name="Amalie Paulsen" userId="39cddf5216acb62b" providerId="LiveId" clId="{8F81E74D-74D5-48A9-B482-01C93A133F2D}" dt="2023-01-11T10:50:56.584" v="2279" actId="20577"/>
        <pc:sldMkLst>
          <pc:docMk/>
          <pc:sldMk cId="3067350286" sldId="277"/>
        </pc:sldMkLst>
        <pc:spChg chg="mod">
          <ac:chgData name="Amalie Paulsen" userId="39cddf5216acb62b" providerId="LiveId" clId="{8F81E74D-74D5-48A9-B482-01C93A133F2D}" dt="2023-01-11T10:50:49.153" v="2273" actId="21"/>
          <ac:spMkLst>
            <pc:docMk/>
            <pc:sldMk cId="3067350286" sldId="277"/>
            <ac:spMk id="2" creationId="{49E9D82B-8DB9-94FF-D681-E6FEBFF6F498}"/>
          </ac:spMkLst>
        </pc:spChg>
        <pc:spChg chg="mod">
          <ac:chgData name="Amalie Paulsen" userId="39cddf5216acb62b" providerId="LiveId" clId="{8F81E74D-74D5-48A9-B482-01C93A133F2D}" dt="2023-01-11T10:50:56.584" v="2279" actId="20577"/>
          <ac:spMkLst>
            <pc:docMk/>
            <pc:sldMk cId="3067350286" sldId="277"/>
            <ac:spMk id="3" creationId="{F3E74200-0ABB-D4DD-4962-10C18F0D3455}"/>
          </ac:spMkLst>
        </pc:spChg>
      </pc:sldChg>
      <pc:sldChg chg="new del">
        <pc:chgData name="Amalie Paulsen" userId="39cddf5216acb62b" providerId="LiveId" clId="{8F81E74D-74D5-48A9-B482-01C93A133F2D}" dt="2023-01-10T16:27:48.714" v="50" actId="680"/>
        <pc:sldMkLst>
          <pc:docMk/>
          <pc:sldMk cId="3171100352" sldId="277"/>
        </pc:sldMkLst>
      </pc:sldChg>
      <pc:sldChg chg="add del ord">
        <pc:chgData name="Amalie Paulsen" userId="39cddf5216acb62b" providerId="LiveId" clId="{8F81E74D-74D5-48A9-B482-01C93A133F2D}" dt="2023-01-10T16:28:05.432" v="57" actId="47"/>
        <pc:sldMkLst>
          <pc:docMk/>
          <pc:sldMk cId="3325126683" sldId="277"/>
        </pc:sldMkLst>
      </pc:sldChg>
      <pc:sldChg chg="modSp add del mod">
        <pc:chgData name="Amalie Paulsen" userId="39cddf5216acb62b" providerId="LiveId" clId="{8F81E74D-74D5-48A9-B482-01C93A133F2D}" dt="2023-01-10T16:30:33.173" v="239" actId="47"/>
        <pc:sldMkLst>
          <pc:docMk/>
          <pc:sldMk cId="273366808" sldId="278"/>
        </pc:sldMkLst>
        <pc:spChg chg="mod">
          <ac:chgData name="Amalie Paulsen" userId="39cddf5216acb62b" providerId="LiveId" clId="{8F81E74D-74D5-48A9-B482-01C93A133F2D}" dt="2023-01-10T16:30:26.196" v="232" actId="20577"/>
          <ac:spMkLst>
            <pc:docMk/>
            <pc:sldMk cId="273366808" sldId="278"/>
            <ac:spMk id="2" creationId="{49E9D82B-8DB9-94FF-D681-E6FEBFF6F498}"/>
          </ac:spMkLst>
        </pc:spChg>
        <pc:spChg chg="mod">
          <ac:chgData name="Amalie Paulsen" userId="39cddf5216acb62b" providerId="LiveId" clId="{8F81E74D-74D5-48A9-B482-01C93A133F2D}" dt="2023-01-10T16:30:29.138" v="238" actId="20577"/>
          <ac:spMkLst>
            <pc:docMk/>
            <pc:sldMk cId="273366808" sldId="278"/>
            <ac:spMk id="3" creationId="{F3E74200-0ABB-D4DD-4962-10C18F0D3455}"/>
          </ac:spMkLst>
        </pc:spChg>
      </pc:sldChg>
      <pc:sldChg chg="addSp modSp add del mod">
        <pc:chgData name="Amalie Paulsen" userId="39cddf5216acb62b" providerId="LiveId" clId="{8F81E74D-74D5-48A9-B482-01C93A133F2D}" dt="2023-01-11T11:52:28.114" v="2406" actId="2696"/>
        <pc:sldMkLst>
          <pc:docMk/>
          <pc:sldMk cId="1945576864" sldId="278"/>
        </pc:sldMkLst>
        <pc:spChg chg="mod">
          <ac:chgData name="Amalie Paulsen" userId="39cddf5216acb62b" providerId="LiveId" clId="{8F81E74D-74D5-48A9-B482-01C93A133F2D}" dt="2023-01-11T10:51:46.429" v="2333" actId="20577"/>
          <ac:spMkLst>
            <pc:docMk/>
            <pc:sldMk cId="1945576864" sldId="278"/>
            <ac:spMk id="2" creationId="{49E9D82B-8DB9-94FF-D681-E6FEBFF6F498}"/>
          </ac:spMkLst>
        </pc:spChg>
        <pc:spChg chg="mod">
          <ac:chgData name="Amalie Paulsen" userId="39cddf5216acb62b" providerId="LiveId" clId="{8F81E74D-74D5-48A9-B482-01C93A133F2D}" dt="2023-01-10T16:48:22.291" v="869" actId="20577"/>
          <ac:spMkLst>
            <pc:docMk/>
            <pc:sldMk cId="1945576864" sldId="278"/>
            <ac:spMk id="3" creationId="{F3E74200-0ABB-D4DD-4962-10C18F0D3455}"/>
          </ac:spMkLst>
        </pc:spChg>
        <pc:picChg chg="add mod">
          <ac:chgData name="Amalie Paulsen" userId="39cddf5216acb62b" providerId="LiveId" clId="{8F81E74D-74D5-48A9-B482-01C93A133F2D}" dt="2023-01-10T16:36:03.098" v="582" actId="1076"/>
          <ac:picMkLst>
            <pc:docMk/>
            <pc:sldMk cId="1945576864" sldId="278"/>
            <ac:picMk id="5" creationId="{5FD30DC0-2DD7-CED0-0492-3E7F2FB39066}"/>
          </ac:picMkLst>
        </pc:picChg>
      </pc:sldChg>
      <pc:sldChg chg="add">
        <pc:chgData name="Amalie Paulsen" userId="39cddf5216acb62b" providerId="LiveId" clId="{8F81E74D-74D5-48A9-B482-01C93A133F2D}" dt="2023-01-11T11:52:36.809" v="2407"/>
        <pc:sldMkLst>
          <pc:docMk/>
          <pc:sldMk cId="3525675204" sldId="278"/>
        </pc:sldMkLst>
      </pc:sldChg>
      <pc:sldChg chg="addSp modSp add del mod ord">
        <pc:chgData name="Amalie Paulsen" userId="39cddf5216acb62b" providerId="LiveId" clId="{8F81E74D-74D5-48A9-B482-01C93A133F2D}" dt="2023-01-11T11:52:28.114" v="2406" actId="2696"/>
        <pc:sldMkLst>
          <pc:docMk/>
          <pc:sldMk cId="903591407" sldId="279"/>
        </pc:sldMkLst>
        <pc:spChg chg="mod">
          <ac:chgData name="Amalie Paulsen" userId="39cddf5216acb62b" providerId="LiveId" clId="{8F81E74D-74D5-48A9-B482-01C93A133F2D}" dt="2023-01-10T16:35:09.013" v="479" actId="20577"/>
          <ac:spMkLst>
            <pc:docMk/>
            <pc:sldMk cId="903591407" sldId="279"/>
            <ac:spMk id="2" creationId="{49E9D82B-8DB9-94FF-D681-E6FEBFF6F498}"/>
          </ac:spMkLst>
        </pc:spChg>
        <pc:spChg chg="mod">
          <ac:chgData name="Amalie Paulsen" userId="39cddf5216acb62b" providerId="LiveId" clId="{8F81E74D-74D5-48A9-B482-01C93A133F2D}" dt="2023-01-10T16:48:55.446" v="887" actId="20577"/>
          <ac:spMkLst>
            <pc:docMk/>
            <pc:sldMk cId="903591407" sldId="279"/>
            <ac:spMk id="3" creationId="{F3E74200-0ABB-D4DD-4962-10C18F0D3455}"/>
          </ac:spMkLst>
        </pc:spChg>
        <pc:picChg chg="add mod">
          <ac:chgData name="Amalie Paulsen" userId="39cddf5216acb62b" providerId="LiveId" clId="{8F81E74D-74D5-48A9-B482-01C93A133F2D}" dt="2023-01-10T16:41:54.958" v="631" actId="1076"/>
          <ac:picMkLst>
            <pc:docMk/>
            <pc:sldMk cId="903591407" sldId="279"/>
            <ac:picMk id="5" creationId="{D7EECA37-87D0-7CE0-F210-96A54DCA9F7D}"/>
          </ac:picMkLst>
        </pc:picChg>
      </pc:sldChg>
      <pc:sldChg chg="add">
        <pc:chgData name="Amalie Paulsen" userId="39cddf5216acb62b" providerId="LiveId" clId="{8F81E74D-74D5-48A9-B482-01C93A133F2D}" dt="2023-01-11T11:52:36.809" v="2407"/>
        <pc:sldMkLst>
          <pc:docMk/>
          <pc:sldMk cId="1874326048" sldId="279"/>
        </pc:sldMkLst>
      </pc:sldChg>
      <pc:sldChg chg="modSp add del mod ord">
        <pc:chgData name="Amalie Paulsen" userId="39cddf5216acb62b" providerId="LiveId" clId="{8F81E74D-74D5-48A9-B482-01C93A133F2D}" dt="2023-01-11T11:52:28.114" v="2406" actId="2696"/>
        <pc:sldMkLst>
          <pc:docMk/>
          <pc:sldMk cId="1118964115" sldId="280"/>
        </pc:sldMkLst>
        <pc:spChg chg="mod">
          <ac:chgData name="Amalie Paulsen" userId="39cddf5216acb62b" providerId="LiveId" clId="{8F81E74D-74D5-48A9-B482-01C93A133F2D}" dt="2023-01-10T16:45:19.195" v="702" actId="20577"/>
          <ac:spMkLst>
            <pc:docMk/>
            <pc:sldMk cId="1118964115" sldId="280"/>
            <ac:spMk id="2" creationId="{49E9D82B-8DB9-94FF-D681-E6FEBFF6F498}"/>
          </ac:spMkLst>
        </pc:spChg>
        <pc:spChg chg="mod">
          <ac:chgData name="Amalie Paulsen" userId="39cddf5216acb62b" providerId="LiveId" clId="{8F81E74D-74D5-48A9-B482-01C93A133F2D}" dt="2023-01-10T16:51:19.612" v="991" actId="20577"/>
          <ac:spMkLst>
            <pc:docMk/>
            <pc:sldMk cId="1118964115" sldId="280"/>
            <ac:spMk id="3" creationId="{F3E74200-0ABB-D4DD-4962-10C18F0D3455}"/>
          </ac:spMkLst>
        </pc:spChg>
      </pc:sldChg>
      <pc:sldChg chg="add">
        <pc:chgData name="Amalie Paulsen" userId="39cddf5216acb62b" providerId="LiveId" clId="{8F81E74D-74D5-48A9-B482-01C93A133F2D}" dt="2023-01-11T11:52:36.809" v="2407"/>
        <pc:sldMkLst>
          <pc:docMk/>
          <pc:sldMk cId="2137166836" sldId="280"/>
        </pc:sldMkLst>
      </pc:sldChg>
      <pc:sldChg chg="add">
        <pc:chgData name="Amalie Paulsen" userId="39cddf5216acb62b" providerId="LiveId" clId="{8F81E74D-74D5-48A9-B482-01C93A133F2D}" dt="2023-01-11T11:52:36.809" v="2407"/>
        <pc:sldMkLst>
          <pc:docMk/>
          <pc:sldMk cId="931542765" sldId="281"/>
        </pc:sldMkLst>
      </pc:sldChg>
      <pc:sldChg chg="modSp add del mod ord">
        <pc:chgData name="Amalie Paulsen" userId="39cddf5216acb62b" providerId="LiveId" clId="{8F81E74D-74D5-48A9-B482-01C93A133F2D}" dt="2023-01-11T11:52:28.114" v="2406" actId="2696"/>
        <pc:sldMkLst>
          <pc:docMk/>
          <pc:sldMk cId="4210647111" sldId="281"/>
        </pc:sldMkLst>
        <pc:spChg chg="mod">
          <ac:chgData name="Amalie Paulsen" userId="39cddf5216acb62b" providerId="LiveId" clId="{8F81E74D-74D5-48A9-B482-01C93A133F2D}" dt="2023-01-10T16:49:08.769" v="907" actId="20577"/>
          <ac:spMkLst>
            <pc:docMk/>
            <pc:sldMk cId="4210647111" sldId="281"/>
            <ac:spMk id="2" creationId="{49E9D82B-8DB9-94FF-D681-E6FEBFF6F498}"/>
          </ac:spMkLst>
        </pc:spChg>
        <pc:spChg chg="mod">
          <ac:chgData name="Amalie Paulsen" userId="39cddf5216acb62b" providerId="LiveId" clId="{8F81E74D-74D5-48A9-B482-01C93A133F2D}" dt="2023-01-10T16:51:39.440" v="1013" actId="20577"/>
          <ac:spMkLst>
            <pc:docMk/>
            <pc:sldMk cId="4210647111" sldId="281"/>
            <ac:spMk id="3" creationId="{F3E74200-0ABB-D4DD-4962-10C18F0D3455}"/>
          </ac:spMkLst>
        </pc:spChg>
      </pc:sldChg>
      <pc:sldChg chg="modSp add del mod ord">
        <pc:chgData name="Amalie Paulsen" userId="39cddf5216acb62b" providerId="LiveId" clId="{8F81E74D-74D5-48A9-B482-01C93A133F2D}" dt="2023-01-11T11:52:28.114" v="2406" actId="2696"/>
        <pc:sldMkLst>
          <pc:docMk/>
          <pc:sldMk cId="1979043573" sldId="282"/>
        </pc:sldMkLst>
        <pc:spChg chg="mod">
          <ac:chgData name="Amalie Paulsen" userId="39cddf5216acb62b" providerId="LiveId" clId="{8F81E74D-74D5-48A9-B482-01C93A133F2D}" dt="2023-01-10T16:49:14.086" v="924" actId="20577"/>
          <ac:spMkLst>
            <pc:docMk/>
            <pc:sldMk cId="1979043573" sldId="282"/>
            <ac:spMk id="2" creationId="{49E9D82B-8DB9-94FF-D681-E6FEBFF6F498}"/>
          </ac:spMkLst>
        </pc:spChg>
        <pc:spChg chg="mod">
          <ac:chgData name="Amalie Paulsen" userId="39cddf5216acb62b" providerId="LiveId" clId="{8F81E74D-74D5-48A9-B482-01C93A133F2D}" dt="2023-01-10T16:52:21.484" v="1016" actId="20577"/>
          <ac:spMkLst>
            <pc:docMk/>
            <pc:sldMk cId="1979043573" sldId="282"/>
            <ac:spMk id="3" creationId="{F3E74200-0ABB-D4DD-4962-10C18F0D3455}"/>
          </ac:spMkLst>
        </pc:spChg>
      </pc:sldChg>
      <pc:sldChg chg="add">
        <pc:chgData name="Amalie Paulsen" userId="39cddf5216acb62b" providerId="LiveId" clId="{8F81E74D-74D5-48A9-B482-01C93A133F2D}" dt="2023-01-11T11:52:36.809" v="2407"/>
        <pc:sldMkLst>
          <pc:docMk/>
          <pc:sldMk cId="4073642947" sldId="282"/>
        </pc:sldMkLst>
      </pc:sldChg>
      <pc:sldChg chg="add del">
        <pc:chgData name="Amalie Paulsen" userId="39cddf5216acb62b" providerId="LiveId" clId="{8F81E74D-74D5-48A9-B482-01C93A133F2D}" dt="2023-01-10T17:04:31.988" v="1262" actId="47"/>
        <pc:sldMkLst>
          <pc:docMk/>
          <pc:sldMk cId="842853605" sldId="283"/>
        </pc:sldMkLst>
      </pc:sldChg>
      <pc:sldChg chg="add">
        <pc:chgData name="Amalie Paulsen" userId="39cddf5216acb62b" providerId="LiveId" clId="{8F81E74D-74D5-48A9-B482-01C93A133F2D}" dt="2023-01-11T11:52:16.531" v="2397"/>
        <pc:sldMkLst>
          <pc:docMk/>
          <pc:sldMk cId="376536492" sldId="284"/>
        </pc:sldMkLst>
      </pc:sldChg>
      <pc:sldChg chg="modSp add del mod">
        <pc:chgData name="Amalie Paulsen" userId="39cddf5216acb62b" providerId="LiveId" clId="{8F81E74D-74D5-48A9-B482-01C93A133F2D}" dt="2023-01-11T11:52:11.269" v="2396" actId="2696"/>
        <pc:sldMkLst>
          <pc:docMk/>
          <pc:sldMk cId="511693092" sldId="284"/>
        </pc:sldMkLst>
        <pc:spChg chg="mod">
          <ac:chgData name="Amalie Paulsen" userId="39cddf5216acb62b" providerId="LiveId" clId="{8F81E74D-74D5-48A9-B482-01C93A133F2D}" dt="2023-01-10T16:52:39.212" v="1022" actId="20577"/>
          <ac:spMkLst>
            <pc:docMk/>
            <pc:sldMk cId="511693092" sldId="284"/>
            <ac:spMk id="2" creationId="{17918D0C-F284-C4D1-B454-C299D39BE643}"/>
          </ac:spMkLst>
        </pc:spChg>
        <pc:spChg chg="mod">
          <ac:chgData name="Amalie Paulsen" userId="39cddf5216acb62b" providerId="LiveId" clId="{8F81E74D-74D5-48A9-B482-01C93A133F2D}" dt="2023-01-10T16:54:55.102" v="1038" actId="20577"/>
          <ac:spMkLst>
            <pc:docMk/>
            <pc:sldMk cId="511693092" sldId="284"/>
            <ac:spMk id="3" creationId="{93DAD798-C2E8-F194-9292-260C3D0AF5D3}"/>
          </ac:spMkLst>
        </pc:spChg>
      </pc:sldChg>
      <pc:sldChg chg="add del">
        <pc:chgData name="Amalie Paulsen" userId="39cddf5216acb62b" providerId="LiveId" clId="{8F81E74D-74D5-48A9-B482-01C93A133F2D}" dt="2023-01-10T16:49:26.722" v="939" actId="47"/>
        <pc:sldMkLst>
          <pc:docMk/>
          <pc:sldMk cId="3339720161" sldId="284"/>
        </pc:sldMkLst>
      </pc:sldChg>
      <pc:sldChg chg="add del">
        <pc:chgData name="Amalie Paulsen" userId="39cddf5216acb62b" providerId="LiveId" clId="{8F81E74D-74D5-48A9-B482-01C93A133F2D}" dt="2023-01-10T16:49:26.571" v="938" actId="47"/>
        <pc:sldMkLst>
          <pc:docMk/>
          <pc:sldMk cId="1155008947" sldId="285"/>
        </pc:sldMkLst>
      </pc:sldChg>
      <pc:sldChg chg="add">
        <pc:chgData name="Amalie Paulsen" userId="39cddf5216acb62b" providerId="LiveId" clId="{8F81E74D-74D5-48A9-B482-01C93A133F2D}" dt="2023-01-11T11:52:16.531" v="2397"/>
        <pc:sldMkLst>
          <pc:docMk/>
          <pc:sldMk cId="1772107625" sldId="285"/>
        </pc:sldMkLst>
      </pc:sldChg>
      <pc:sldChg chg="addSp delSp modSp add del mod">
        <pc:chgData name="Amalie Paulsen" userId="39cddf5216acb62b" providerId="LiveId" clId="{8F81E74D-74D5-48A9-B482-01C93A133F2D}" dt="2023-01-11T11:52:11.269" v="2396" actId="2696"/>
        <pc:sldMkLst>
          <pc:docMk/>
          <pc:sldMk cId="1836042903" sldId="285"/>
        </pc:sldMkLst>
        <pc:spChg chg="mod">
          <ac:chgData name="Amalie Paulsen" userId="39cddf5216acb62b" providerId="LiveId" clId="{8F81E74D-74D5-48A9-B482-01C93A133F2D}" dt="2023-01-10T17:02:01.869" v="1148" actId="20577"/>
          <ac:spMkLst>
            <pc:docMk/>
            <pc:sldMk cId="1836042903" sldId="285"/>
            <ac:spMk id="2" creationId="{49E9D82B-8DB9-94FF-D681-E6FEBFF6F498}"/>
          </ac:spMkLst>
        </pc:spChg>
        <pc:spChg chg="mod">
          <ac:chgData name="Amalie Paulsen" userId="39cddf5216acb62b" providerId="LiveId" clId="{8F81E74D-74D5-48A9-B482-01C93A133F2D}" dt="2023-01-10T16:55:42.277" v="1047" actId="20577"/>
          <ac:spMkLst>
            <pc:docMk/>
            <pc:sldMk cId="1836042903" sldId="285"/>
            <ac:spMk id="3" creationId="{F3E74200-0ABB-D4DD-4962-10C18F0D3455}"/>
          </ac:spMkLst>
        </pc:spChg>
        <pc:picChg chg="del">
          <ac:chgData name="Amalie Paulsen" userId="39cddf5216acb62b" providerId="LiveId" clId="{8F81E74D-74D5-48A9-B482-01C93A133F2D}" dt="2023-01-10T16:49:46.030" v="943" actId="478"/>
          <ac:picMkLst>
            <pc:docMk/>
            <pc:sldMk cId="1836042903" sldId="285"/>
            <ac:picMk id="5" creationId="{5FD30DC0-2DD7-CED0-0492-3E7F2FB39066}"/>
          </ac:picMkLst>
        </pc:picChg>
        <pc:picChg chg="add mod">
          <ac:chgData name="Amalie Paulsen" userId="39cddf5216acb62b" providerId="LiveId" clId="{8F81E74D-74D5-48A9-B482-01C93A133F2D}" dt="2023-01-10T16:55:53.702" v="1050" actId="1076"/>
          <ac:picMkLst>
            <pc:docMk/>
            <pc:sldMk cId="1836042903" sldId="285"/>
            <ac:picMk id="6" creationId="{D81C17CC-3127-2B26-232B-E95B883513AF}"/>
          </ac:picMkLst>
        </pc:picChg>
        <pc:picChg chg="add mod">
          <ac:chgData name="Amalie Paulsen" userId="39cddf5216acb62b" providerId="LiveId" clId="{8F81E74D-74D5-48A9-B482-01C93A133F2D}" dt="2023-01-10T16:56:01.256" v="1054" actId="14100"/>
          <ac:picMkLst>
            <pc:docMk/>
            <pc:sldMk cId="1836042903" sldId="285"/>
            <ac:picMk id="8" creationId="{D6C6B1F7-7920-9987-9F47-E371A24484C0}"/>
          </ac:picMkLst>
        </pc:picChg>
      </pc:sldChg>
      <pc:sldChg chg="add">
        <pc:chgData name="Amalie Paulsen" userId="39cddf5216acb62b" providerId="LiveId" clId="{8F81E74D-74D5-48A9-B482-01C93A133F2D}" dt="2023-01-11T11:52:16.531" v="2397"/>
        <pc:sldMkLst>
          <pc:docMk/>
          <pc:sldMk cId="383570925" sldId="286"/>
        </pc:sldMkLst>
      </pc:sldChg>
      <pc:sldChg chg="delSp modSp add del mod ord">
        <pc:chgData name="Amalie Paulsen" userId="39cddf5216acb62b" providerId="LiveId" clId="{8F81E74D-74D5-48A9-B482-01C93A133F2D}" dt="2023-01-11T11:52:11.269" v="2396" actId="2696"/>
        <pc:sldMkLst>
          <pc:docMk/>
          <pc:sldMk cId="2254562843" sldId="286"/>
        </pc:sldMkLst>
        <pc:spChg chg="mod">
          <ac:chgData name="Amalie Paulsen" userId="39cddf5216acb62b" providerId="LiveId" clId="{8F81E74D-74D5-48A9-B482-01C93A133F2D}" dt="2023-01-10T17:02:04.249" v="1151" actId="20577"/>
          <ac:spMkLst>
            <pc:docMk/>
            <pc:sldMk cId="2254562843" sldId="286"/>
            <ac:spMk id="2" creationId="{49E9D82B-8DB9-94FF-D681-E6FEBFF6F498}"/>
          </ac:spMkLst>
        </pc:spChg>
        <pc:spChg chg="mod">
          <ac:chgData name="Amalie Paulsen" userId="39cddf5216acb62b" providerId="LiveId" clId="{8F81E74D-74D5-48A9-B482-01C93A133F2D}" dt="2023-01-10T17:03:06.838" v="1206" actId="20577"/>
          <ac:spMkLst>
            <pc:docMk/>
            <pc:sldMk cId="2254562843" sldId="286"/>
            <ac:spMk id="3" creationId="{F3E74200-0ABB-D4DD-4962-10C18F0D3455}"/>
          </ac:spMkLst>
        </pc:spChg>
        <pc:picChg chg="del">
          <ac:chgData name="Amalie Paulsen" userId="39cddf5216acb62b" providerId="LiveId" clId="{8F81E74D-74D5-48A9-B482-01C93A133F2D}" dt="2023-01-10T16:49:56.994" v="945" actId="478"/>
          <ac:picMkLst>
            <pc:docMk/>
            <pc:sldMk cId="2254562843" sldId="286"/>
            <ac:picMk id="5" creationId="{D7EECA37-87D0-7CE0-F210-96A54DCA9F7D}"/>
          </ac:picMkLst>
        </pc:picChg>
      </pc:sldChg>
      <pc:sldChg chg="add del">
        <pc:chgData name="Amalie Paulsen" userId="39cddf5216acb62b" providerId="LiveId" clId="{8F81E74D-74D5-48A9-B482-01C93A133F2D}" dt="2023-01-10T16:49:26.434" v="937" actId="47"/>
        <pc:sldMkLst>
          <pc:docMk/>
          <pc:sldMk cId="2393589702" sldId="286"/>
        </pc:sldMkLst>
      </pc:sldChg>
      <pc:sldChg chg="add">
        <pc:chgData name="Amalie Paulsen" userId="39cddf5216acb62b" providerId="LiveId" clId="{8F81E74D-74D5-48A9-B482-01C93A133F2D}" dt="2023-01-11T11:52:16.531" v="2397"/>
        <pc:sldMkLst>
          <pc:docMk/>
          <pc:sldMk cId="385979299" sldId="287"/>
        </pc:sldMkLst>
      </pc:sldChg>
      <pc:sldChg chg="add del">
        <pc:chgData name="Amalie Paulsen" userId="39cddf5216acb62b" providerId="LiveId" clId="{8F81E74D-74D5-48A9-B482-01C93A133F2D}" dt="2023-01-10T16:49:26.301" v="936" actId="47"/>
        <pc:sldMkLst>
          <pc:docMk/>
          <pc:sldMk cId="2559421149" sldId="287"/>
        </pc:sldMkLst>
      </pc:sldChg>
      <pc:sldChg chg="modSp add del mod ord">
        <pc:chgData name="Amalie Paulsen" userId="39cddf5216acb62b" providerId="LiveId" clId="{8F81E74D-74D5-48A9-B482-01C93A133F2D}" dt="2023-01-11T11:52:11.269" v="2396" actId="2696"/>
        <pc:sldMkLst>
          <pc:docMk/>
          <pc:sldMk cId="3844635705" sldId="287"/>
        </pc:sldMkLst>
        <pc:spChg chg="mod">
          <ac:chgData name="Amalie Paulsen" userId="39cddf5216acb62b" providerId="LiveId" clId="{8F81E74D-74D5-48A9-B482-01C93A133F2D}" dt="2023-01-10T17:02:07.851" v="1161" actId="20577"/>
          <ac:spMkLst>
            <pc:docMk/>
            <pc:sldMk cId="3844635705" sldId="287"/>
            <ac:spMk id="2" creationId="{49E9D82B-8DB9-94FF-D681-E6FEBFF6F498}"/>
          </ac:spMkLst>
        </pc:spChg>
        <pc:spChg chg="mod">
          <ac:chgData name="Amalie Paulsen" userId="39cddf5216acb62b" providerId="LiveId" clId="{8F81E74D-74D5-48A9-B482-01C93A133F2D}" dt="2023-01-10T16:56:24.013" v="1105" actId="20577"/>
          <ac:spMkLst>
            <pc:docMk/>
            <pc:sldMk cId="3844635705" sldId="287"/>
            <ac:spMk id="3" creationId="{F3E74200-0ABB-D4DD-4962-10C18F0D3455}"/>
          </ac:spMkLst>
        </pc:spChg>
      </pc:sldChg>
      <pc:sldChg chg="add del">
        <pc:chgData name="Amalie Paulsen" userId="39cddf5216acb62b" providerId="LiveId" clId="{8F81E74D-74D5-48A9-B482-01C93A133F2D}" dt="2023-01-10T16:49:26.181" v="935" actId="47"/>
        <pc:sldMkLst>
          <pc:docMk/>
          <pc:sldMk cId="703142203" sldId="288"/>
        </pc:sldMkLst>
      </pc:sldChg>
      <pc:sldChg chg="modSp add del mod">
        <pc:chgData name="Amalie Paulsen" userId="39cddf5216acb62b" providerId="LiveId" clId="{8F81E74D-74D5-48A9-B482-01C93A133F2D}" dt="2023-01-10T17:03:20.736" v="1207" actId="47"/>
        <pc:sldMkLst>
          <pc:docMk/>
          <pc:sldMk cId="2548204804" sldId="288"/>
        </pc:sldMkLst>
        <pc:spChg chg="mod">
          <ac:chgData name="Amalie Paulsen" userId="39cddf5216acb62b" providerId="LiveId" clId="{8F81E74D-74D5-48A9-B482-01C93A133F2D}" dt="2023-01-10T17:02:11.280" v="1165" actId="20577"/>
          <ac:spMkLst>
            <pc:docMk/>
            <pc:sldMk cId="2548204804" sldId="288"/>
            <ac:spMk id="2" creationId="{49E9D82B-8DB9-94FF-D681-E6FEBFF6F498}"/>
          </ac:spMkLst>
        </pc:spChg>
      </pc:sldChg>
      <pc:sldChg chg="modSp add del mod">
        <pc:chgData name="Amalie Paulsen" userId="39cddf5216acb62b" providerId="LiveId" clId="{8F81E74D-74D5-48A9-B482-01C93A133F2D}" dt="2023-01-10T17:03:22.417" v="1208" actId="47"/>
        <pc:sldMkLst>
          <pc:docMk/>
          <pc:sldMk cId="2551124133" sldId="289"/>
        </pc:sldMkLst>
        <pc:spChg chg="mod">
          <ac:chgData name="Amalie Paulsen" userId="39cddf5216acb62b" providerId="LiveId" clId="{8F81E74D-74D5-48A9-B482-01C93A133F2D}" dt="2023-01-10T17:02:14.522" v="1167" actId="20577"/>
          <ac:spMkLst>
            <pc:docMk/>
            <pc:sldMk cId="2551124133" sldId="289"/>
            <ac:spMk id="2" creationId="{49E9D82B-8DB9-94FF-D681-E6FEBFF6F498}"/>
          </ac:spMkLst>
        </pc:spChg>
        <pc:spChg chg="mod">
          <ac:chgData name="Amalie Paulsen" userId="39cddf5216acb62b" providerId="LiveId" clId="{8F81E74D-74D5-48A9-B482-01C93A133F2D}" dt="2023-01-10T17:02:19.837" v="1168" actId="20577"/>
          <ac:spMkLst>
            <pc:docMk/>
            <pc:sldMk cId="2551124133" sldId="289"/>
            <ac:spMk id="3" creationId="{F3E74200-0ABB-D4DD-4962-10C18F0D3455}"/>
          </ac:spMkLst>
        </pc:spChg>
      </pc:sldChg>
      <pc:sldChg chg="add del">
        <pc:chgData name="Amalie Paulsen" userId="39cddf5216acb62b" providerId="LiveId" clId="{8F81E74D-74D5-48A9-B482-01C93A133F2D}" dt="2023-01-10T16:49:26.062" v="934" actId="47"/>
        <pc:sldMkLst>
          <pc:docMk/>
          <pc:sldMk cId="3761646832" sldId="289"/>
        </pc:sldMkLst>
      </pc:sldChg>
      <pc:sldChg chg="add del">
        <pc:chgData name="Amalie Paulsen" userId="39cddf5216acb62b" providerId="LiveId" clId="{8F81E74D-74D5-48A9-B482-01C93A133F2D}" dt="2023-01-10T16:49:25.932" v="933" actId="47"/>
        <pc:sldMkLst>
          <pc:docMk/>
          <pc:sldMk cId="564152159" sldId="290"/>
        </pc:sldMkLst>
      </pc:sldChg>
      <pc:sldChg chg="new del">
        <pc:chgData name="Amalie Paulsen" userId="39cddf5216acb62b" providerId="LiveId" clId="{8F81E74D-74D5-48A9-B482-01C93A133F2D}" dt="2023-01-10T16:57:17.630" v="1108" actId="47"/>
        <pc:sldMkLst>
          <pc:docMk/>
          <pc:sldMk cId="3894795238" sldId="290"/>
        </pc:sldMkLst>
      </pc:sldChg>
      <pc:sldChg chg="add del">
        <pc:chgData name="Amalie Paulsen" userId="39cddf5216acb62b" providerId="LiveId" clId="{8F81E74D-74D5-48A9-B482-01C93A133F2D}" dt="2023-01-10T16:49:25.812" v="932" actId="47"/>
        <pc:sldMkLst>
          <pc:docMk/>
          <pc:sldMk cId="1414156239" sldId="291"/>
        </pc:sldMkLst>
      </pc:sldChg>
      <pc:sldChg chg="add">
        <pc:chgData name="Amalie Paulsen" userId="39cddf5216acb62b" providerId="LiveId" clId="{8F81E74D-74D5-48A9-B482-01C93A133F2D}" dt="2023-01-11T11:52:03.279" v="2391"/>
        <pc:sldMkLst>
          <pc:docMk/>
          <pc:sldMk cId="2046108578" sldId="291"/>
        </pc:sldMkLst>
      </pc:sldChg>
      <pc:sldChg chg="modSp add del mod">
        <pc:chgData name="Amalie Paulsen" userId="39cddf5216acb62b" providerId="LiveId" clId="{8F81E74D-74D5-48A9-B482-01C93A133F2D}" dt="2023-01-11T11:51:58.949" v="2390" actId="2696"/>
        <pc:sldMkLst>
          <pc:docMk/>
          <pc:sldMk cId="2269666878" sldId="291"/>
        </pc:sldMkLst>
        <pc:spChg chg="mod">
          <ac:chgData name="Amalie Paulsen" userId="39cddf5216acb62b" providerId="LiveId" clId="{8F81E74D-74D5-48A9-B482-01C93A133F2D}" dt="2023-01-10T16:57:59.771" v="1124" actId="20577"/>
          <ac:spMkLst>
            <pc:docMk/>
            <pc:sldMk cId="2269666878" sldId="291"/>
            <ac:spMk id="2" creationId="{17918D0C-F284-C4D1-B454-C299D39BE643}"/>
          </ac:spMkLst>
        </pc:spChg>
        <pc:spChg chg="mod">
          <ac:chgData name="Amalie Paulsen" userId="39cddf5216acb62b" providerId="LiveId" clId="{8F81E74D-74D5-48A9-B482-01C93A133F2D}" dt="2023-01-10T17:04:46.582" v="1277" actId="20577"/>
          <ac:spMkLst>
            <pc:docMk/>
            <pc:sldMk cId="2269666878" sldId="291"/>
            <ac:spMk id="3" creationId="{93DAD798-C2E8-F194-9292-260C3D0AF5D3}"/>
          </ac:spMkLst>
        </pc:spChg>
      </pc:sldChg>
      <pc:sldChg chg="add del">
        <pc:chgData name="Amalie Paulsen" userId="39cddf5216acb62b" providerId="LiveId" clId="{8F81E74D-74D5-48A9-B482-01C93A133F2D}" dt="2023-01-10T16:49:25.701" v="931" actId="47"/>
        <pc:sldMkLst>
          <pc:docMk/>
          <pc:sldMk cId="2112609766" sldId="292"/>
        </pc:sldMkLst>
      </pc:sldChg>
      <pc:sldChg chg="delSp modSp add del mod">
        <pc:chgData name="Amalie Paulsen" userId="39cddf5216acb62b" providerId="LiveId" clId="{8F81E74D-74D5-48A9-B482-01C93A133F2D}" dt="2023-01-10T17:05:22.852" v="1281" actId="47"/>
        <pc:sldMkLst>
          <pc:docMk/>
          <pc:sldMk cId="2584703913" sldId="292"/>
        </pc:sldMkLst>
        <pc:spChg chg="mod">
          <ac:chgData name="Amalie Paulsen" userId="39cddf5216acb62b" providerId="LiveId" clId="{8F81E74D-74D5-48A9-B482-01C93A133F2D}" dt="2023-01-10T17:03:32.954" v="1210" actId="20577"/>
          <ac:spMkLst>
            <pc:docMk/>
            <pc:sldMk cId="2584703913" sldId="292"/>
            <ac:spMk id="2" creationId="{49E9D82B-8DB9-94FF-D681-E6FEBFF6F498}"/>
          </ac:spMkLst>
        </pc:spChg>
        <pc:spChg chg="mod">
          <ac:chgData name="Amalie Paulsen" userId="39cddf5216acb62b" providerId="LiveId" clId="{8F81E74D-74D5-48A9-B482-01C93A133F2D}" dt="2023-01-10T16:57:26.856" v="1112" actId="20577"/>
          <ac:spMkLst>
            <pc:docMk/>
            <pc:sldMk cId="2584703913" sldId="292"/>
            <ac:spMk id="3" creationId="{F3E74200-0ABB-D4DD-4962-10C18F0D3455}"/>
          </ac:spMkLst>
        </pc:spChg>
        <pc:picChg chg="del">
          <ac:chgData name="Amalie Paulsen" userId="39cddf5216acb62b" providerId="LiveId" clId="{8F81E74D-74D5-48A9-B482-01C93A133F2D}" dt="2023-01-10T16:57:28.344" v="1113" actId="478"/>
          <ac:picMkLst>
            <pc:docMk/>
            <pc:sldMk cId="2584703913" sldId="292"/>
            <ac:picMk id="6" creationId="{D81C17CC-3127-2B26-232B-E95B883513AF}"/>
          </ac:picMkLst>
        </pc:picChg>
        <pc:picChg chg="del">
          <ac:chgData name="Amalie Paulsen" userId="39cddf5216acb62b" providerId="LiveId" clId="{8F81E74D-74D5-48A9-B482-01C93A133F2D}" dt="2023-01-10T16:57:29.525" v="1114" actId="478"/>
          <ac:picMkLst>
            <pc:docMk/>
            <pc:sldMk cId="2584703913" sldId="292"/>
            <ac:picMk id="8" creationId="{D6C6B1F7-7920-9987-9F47-E371A24484C0}"/>
          </ac:picMkLst>
        </pc:picChg>
      </pc:sldChg>
      <pc:sldChg chg="modSp add del mod">
        <pc:chgData name="Amalie Paulsen" userId="39cddf5216acb62b" providerId="LiveId" clId="{8F81E74D-74D5-48A9-B482-01C93A133F2D}" dt="2023-01-10T17:05:22.864" v="1282" actId="47"/>
        <pc:sldMkLst>
          <pc:docMk/>
          <pc:sldMk cId="1483928522" sldId="293"/>
        </pc:sldMkLst>
        <pc:spChg chg="mod">
          <ac:chgData name="Amalie Paulsen" userId="39cddf5216acb62b" providerId="LiveId" clId="{8F81E74D-74D5-48A9-B482-01C93A133F2D}" dt="2023-01-10T17:03:36.426" v="1214" actId="20577"/>
          <ac:spMkLst>
            <pc:docMk/>
            <pc:sldMk cId="1483928522" sldId="293"/>
            <ac:spMk id="2" creationId="{49E9D82B-8DB9-94FF-D681-E6FEBFF6F498}"/>
          </ac:spMkLst>
        </pc:spChg>
        <pc:spChg chg="mod">
          <ac:chgData name="Amalie Paulsen" userId="39cddf5216acb62b" providerId="LiveId" clId="{8F81E74D-74D5-48A9-B482-01C93A133F2D}" dt="2023-01-10T17:05:21.827" v="1280" actId="5793"/>
          <ac:spMkLst>
            <pc:docMk/>
            <pc:sldMk cId="1483928522" sldId="293"/>
            <ac:spMk id="3" creationId="{F3E74200-0ABB-D4DD-4962-10C18F0D3455}"/>
          </ac:spMkLst>
        </pc:spChg>
      </pc:sldChg>
      <pc:sldChg chg="add del">
        <pc:chgData name="Amalie Paulsen" userId="39cddf5216acb62b" providerId="LiveId" clId="{8F81E74D-74D5-48A9-B482-01C93A133F2D}" dt="2023-01-10T16:49:25.586" v="930" actId="47"/>
        <pc:sldMkLst>
          <pc:docMk/>
          <pc:sldMk cId="1644157513" sldId="293"/>
        </pc:sldMkLst>
      </pc:sldChg>
      <pc:sldChg chg="add del">
        <pc:chgData name="Amalie Paulsen" userId="39cddf5216acb62b" providerId="LiveId" clId="{8F81E74D-74D5-48A9-B482-01C93A133F2D}" dt="2023-01-10T16:49:25.479" v="929" actId="47"/>
        <pc:sldMkLst>
          <pc:docMk/>
          <pc:sldMk cId="2589019012" sldId="294"/>
        </pc:sldMkLst>
      </pc:sldChg>
      <pc:sldChg chg="add">
        <pc:chgData name="Amalie Paulsen" userId="39cddf5216acb62b" providerId="LiveId" clId="{8F81E74D-74D5-48A9-B482-01C93A133F2D}" dt="2023-01-11T11:52:03.279" v="2391"/>
        <pc:sldMkLst>
          <pc:docMk/>
          <pc:sldMk cId="2858106083" sldId="294"/>
        </pc:sldMkLst>
      </pc:sldChg>
      <pc:sldChg chg="modSp add del mod">
        <pc:chgData name="Amalie Paulsen" userId="39cddf5216acb62b" providerId="LiveId" clId="{8F81E74D-74D5-48A9-B482-01C93A133F2D}" dt="2023-01-11T11:51:58.949" v="2390" actId="2696"/>
        <pc:sldMkLst>
          <pc:docMk/>
          <pc:sldMk cId="3730850839" sldId="294"/>
        </pc:sldMkLst>
        <pc:spChg chg="mod">
          <ac:chgData name="Amalie Paulsen" userId="39cddf5216acb62b" providerId="LiveId" clId="{8F81E74D-74D5-48A9-B482-01C93A133F2D}" dt="2023-01-10T17:03:40.149" v="1218" actId="20577"/>
          <ac:spMkLst>
            <pc:docMk/>
            <pc:sldMk cId="3730850839" sldId="294"/>
            <ac:spMk id="2" creationId="{49E9D82B-8DB9-94FF-D681-E6FEBFF6F498}"/>
          </ac:spMkLst>
        </pc:spChg>
        <pc:spChg chg="mod">
          <ac:chgData name="Amalie Paulsen" userId="39cddf5216acb62b" providerId="LiveId" clId="{8F81E74D-74D5-48A9-B482-01C93A133F2D}" dt="2023-01-10T17:05:41.770" v="1285" actId="20577"/>
          <ac:spMkLst>
            <pc:docMk/>
            <pc:sldMk cId="3730850839" sldId="294"/>
            <ac:spMk id="3" creationId="{F3E74200-0ABB-D4DD-4962-10C18F0D3455}"/>
          </ac:spMkLst>
        </pc:spChg>
      </pc:sldChg>
      <pc:sldChg chg="modSp add del mod ord">
        <pc:chgData name="Amalie Paulsen" userId="39cddf5216acb62b" providerId="LiveId" clId="{8F81E74D-74D5-48A9-B482-01C93A133F2D}" dt="2023-01-11T11:51:58.949" v="2390" actId="2696"/>
        <pc:sldMkLst>
          <pc:docMk/>
          <pc:sldMk cId="1454229789" sldId="295"/>
        </pc:sldMkLst>
        <pc:spChg chg="mod">
          <ac:chgData name="Amalie Paulsen" userId="39cddf5216acb62b" providerId="LiveId" clId="{8F81E74D-74D5-48A9-B482-01C93A133F2D}" dt="2023-01-10T17:03:43.395" v="1222" actId="20577"/>
          <ac:spMkLst>
            <pc:docMk/>
            <pc:sldMk cId="1454229789" sldId="295"/>
            <ac:spMk id="2" creationId="{49E9D82B-8DB9-94FF-D681-E6FEBFF6F498}"/>
          </ac:spMkLst>
        </pc:spChg>
        <pc:spChg chg="mod">
          <ac:chgData name="Amalie Paulsen" userId="39cddf5216acb62b" providerId="LiveId" clId="{8F81E74D-74D5-48A9-B482-01C93A133F2D}" dt="2023-01-10T17:06:17.096" v="1339" actId="5793"/>
          <ac:spMkLst>
            <pc:docMk/>
            <pc:sldMk cId="1454229789" sldId="295"/>
            <ac:spMk id="3" creationId="{F3E74200-0ABB-D4DD-4962-10C18F0D3455}"/>
          </ac:spMkLst>
        </pc:spChg>
      </pc:sldChg>
      <pc:sldChg chg="add">
        <pc:chgData name="Amalie Paulsen" userId="39cddf5216acb62b" providerId="LiveId" clId="{8F81E74D-74D5-48A9-B482-01C93A133F2D}" dt="2023-01-11T11:52:03.279" v="2391"/>
        <pc:sldMkLst>
          <pc:docMk/>
          <pc:sldMk cId="2402175439" sldId="295"/>
        </pc:sldMkLst>
      </pc:sldChg>
      <pc:sldChg chg="add del">
        <pc:chgData name="Amalie Paulsen" userId="39cddf5216acb62b" providerId="LiveId" clId="{8F81E74D-74D5-48A9-B482-01C93A133F2D}" dt="2023-01-10T16:49:25.348" v="928" actId="47"/>
        <pc:sldMkLst>
          <pc:docMk/>
          <pc:sldMk cId="4168165692" sldId="295"/>
        </pc:sldMkLst>
      </pc:sldChg>
      <pc:sldChg chg="add del">
        <pc:chgData name="Amalie Paulsen" userId="39cddf5216acb62b" providerId="LiveId" clId="{8F81E74D-74D5-48A9-B482-01C93A133F2D}" dt="2023-01-10T16:49:25.252" v="927" actId="47"/>
        <pc:sldMkLst>
          <pc:docMk/>
          <pc:sldMk cId="2188410581" sldId="296"/>
        </pc:sldMkLst>
      </pc:sldChg>
      <pc:sldChg chg="add">
        <pc:chgData name="Amalie Paulsen" userId="39cddf5216acb62b" providerId="LiveId" clId="{8F81E74D-74D5-48A9-B482-01C93A133F2D}" dt="2023-01-11T11:52:03.279" v="2391"/>
        <pc:sldMkLst>
          <pc:docMk/>
          <pc:sldMk cId="3035224128" sldId="296"/>
        </pc:sldMkLst>
      </pc:sldChg>
      <pc:sldChg chg="addSp modSp add del mod ord">
        <pc:chgData name="Amalie Paulsen" userId="39cddf5216acb62b" providerId="LiveId" clId="{8F81E74D-74D5-48A9-B482-01C93A133F2D}" dt="2023-01-11T11:51:58.949" v="2390" actId="2696"/>
        <pc:sldMkLst>
          <pc:docMk/>
          <pc:sldMk cId="3483418804" sldId="296"/>
        </pc:sldMkLst>
        <pc:spChg chg="mod">
          <ac:chgData name="Amalie Paulsen" userId="39cddf5216acb62b" providerId="LiveId" clId="{8F81E74D-74D5-48A9-B482-01C93A133F2D}" dt="2023-01-10T17:03:47.539" v="1226" actId="20577"/>
          <ac:spMkLst>
            <pc:docMk/>
            <pc:sldMk cId="3483418804" sldId="296"/>
            <ac:spMk id="2" creationId="{49E9D82B-8DB9-94FF-D681-E6FEBFF6F498}"/>
          </ac:spMkLst>
        </pc:spChg>
        <pc:spChg chg="mod">
          <ac:chgData name="Amalie Paulsen" userId="39cddf5216acb62b" providerId="LiveId" clId="{8F81E74D-74D5-48A9-B482-01C93A133F2D}" dt="2023-01-10T17:07:08.088" v="1371" actId="20577"/>
          <ac:spMkLst>
            <pc:docMk/>
            <pc:sldMk cId="3483418804" sldId="296"/>
            <ac:spMk id="3" creationId="{F3E74200-0ABB-D4DD-4962-10C18F0D3455}"/>
          </ac:spMkLst>
        </pc:spChg>
        <pc:picChg chg="add mod">
          <ac:chgData name="Amalie Paulsen" userId="39cddf5216acb62b" providerId="LiveId" clId="{8F81E74D-74D5-48A9-B482-01C93A133F2D}" dt="2023-01-10T17:07:14.501" v="1376" actId="1076"/>
          <ac:picMkLst>
            <pc:docMk/>
            <pc:sldMk cId="3483418804" sldId="296"/>
            <ac:picMk id="5" creationId="{E6B93A7B-8DF7-3274-0133-9A386819DB6B}"/>
          </ac:picMkLst>
        </pc:picChg>
      </pc:sldChg>
      <pc:sldChg chg="modSp add del mod">
        <pc:chgData name="Amalie Paulsen" userId="39cddf5216acb62b" providerId="LiveId" clId="{8F81E74D-74D5-48A9-B482-01C93A133F2D}" dt="2023-01-11T11:51:32.162" v="2384" actId="2696"/>
        <pc:sldMkLst>
          <pc:docMk/>
          <pc:sldMk cId="177976253" sldId="297"/>
        </pc:sldMkLst>
        <pc:spChg chg="mod">
          <ac:chgData name="Amalie Paulsen" userId="39cddf5216acb62b" providerId="LiveId" clId="{8F81E74D-74D5-48A9-B482-01C93A133F2D}" dt="2023-01-10T17:07:21.975" v="1379" actId="20577"/>
          <ac:spMkLst>
            <pc:docMk/>
            <pc:sldMk cId="177976253" sldId="297"/>
            <ac:spMk id="2" creationId="{17918D0C-F284-C4D1-B454-C299D39BE643}"/>
          </ac:spMkLst>
        </pc:spChg>
        <pc:spChg chg="mod">
          <ac:chgData name="Amalie Paulsen" userId="39cddf5216acb62b" providerId="LiveId" clId="{8F81E74D-74D5-48A9-B482-01C93A133F2D}" dt="2023-01-10T17:07:35.967" v="1389" actId="20577"/>
          <ac:spMkLst>
            <pc:docMk/>
            <pc:sldMk cId="177976253" sldId="297"/>
            <ac:spMk id="3" creationId="{93DAD798-C2E8-F194-9292-260C3D0AF5D3}"/>
          </ac:spMkLst>
        </pc:spChg>
      </pc:sldChg>
      <pc:sldChg chg="add">
        <pc:chgData name="Amalie Paulsen" userId="39cddf5216acb62b" providerId="LiveId" clId="{8F81E74D-74D5-48A9-B482-01C93A133F2D}" dt="2023-01-11T11:51:41.553" v="2385"/>
        <pc:sldMkLst>
          <pc:docMk/>
          <pc:sldMk cId="915563005" sldId="297"/>
        </pc:sldMkLst>
      </pc:sldChg>
      <pc:sldChg chg="add del">
        <pc:chgData name="Amalie Paulsen" userId="39cddf5216acb62b" providerId="LiveId" clId="{8F81E74D-74D5-48A9-B482-01C93A133F2D}" dt="2023-01-10T16:49:25.135" v="926" actId="47"/>
        <pc:sldMkLst>
          <pc:docMk/>
          <pc:sldMk cId="1446601459" sldId="297"/>
        </pc:sldMkLst>
      </pc:sldChg>
      <pc:sldChg chg="modSp add del mod">
        <pc:chgData name="Amalie Paulsen" userId="39cddf5216acb62b" providerId="LiveId" clId="{8F81E74D-74D5-48A9-B482-01C93A133F2D}" dt="2023-01-10T17:04:31.988" v="1262" actId="47"/>
        <pc:sldMkLst>
          <pc:docMk/>
          <pc:sldMk cId="3639216294" sldId="297"/>
        </pc:sldMkLst>
        <pc:spChg chg="mod">
          <ac:chgData name="Amalie Paulsen" userId="39cddf5216acb62b" providerId="LiveId" clId="{8F81E74D-74D5-48A9-B482-01C93A133F2D}" dt="2023-01-10T16:58:04.533" v="1126" actId="20577"/>
          <ac:spMkLst>
            <pc:docMk/>
            <pc:sldMk cId="3639216294" sldId="297"/>
            <ac:spMk id="2" creationId="{17918D0C-F284-C4D1-B454-C299D39BE643}"/>
          </ac:spMkLst>
        </pc:spChg>
      </pc:sldChg>
      <pc:sldChg chg="add del">
        <pc:chgData name="Amalie Paulsen" userId="39cddf5216acb62b" providerId="LiveId" clId="{8F81E74D-74D5-48A9-B482-01C93A133F2D}" dt="2023-01-10T16:49:24.987" v="925" actId="47"/>
        <pc:sldMkLst>
          <pc:docMk/>
          <pc:sldMk cId="1909024733" sldId="298"/>
        </pc:sldMkLst>
      </pc:sldChg>
      <pc:sldChg chg="modSp add del mod">
        <pc:chgData name="Amalie Paulsen" userId="39cddf5216acb62b" providerId="LiveId" clId="{8F81E74D-74D5-48A9-B482-01C93A133F2D}" dt="2023-01-11T11:51:32.162" v="2384" actId="2696"/>
        <pc:sldMkLst>
          <pc:docMk/>
          <pc:sldMk cId="2658160774" sldId="298"/>
        </pc:sldMkLst>
        <pc:spChg chg="mod">
          <ac:chgData name="Amalie Paulsen" userId="39cddf5216acb62b" providerId="LiveId" clId="{8F81E74D-74D5-48A9-B482-01C93A133F2D}" dt="2023-01-10T17:07:42.414" v="1395" actId="20577"/>
          <ac:spMkLst>
            <pc:docMk/>
            <pc:sldMk cId="2658160774" sldId="298"/>
            <ac:spMk id="2" creationId="{49E9D82B-8DB9-94FF-D681-E6FEBFF6F498}"/>
          </ac:spMkLst>
        </pc:spChg>
        <pc:spChg chg="mod">
          <ac:chgData name="Amalie Paulsen" userId="39cddf5216acb62b" providerId="LiveId" clId="{8F81E74D-74D5-48A9-B482-01C93A133F2D}" dt="2023-01-10T17:09:21.204" v="1486" actId="20577"/>
          <ac:spMkLst>
            <pc:docMk/>
            <pc:sldMk cId="2658160774" sldId="298"/>
            <ac:spMk id="3" creationId="{F3E74200-0ABB-D4DD-4962-10C18F0D3455}"/>
          </ac:spMkLst>
        </pc:spChg>
      </pc:sldChg>
      <pc:sldChg chg="add">
        <pc:chgData name="Amalie Paulsen" userId="39cddf5216acb62b" providerId="LiveId" clId="{8F81E74D-74D5-48A9-B482-01C93A133F2D}" dt="2023-01-11T11:51:41.553" v="2385"/>
        <pc:sldMkLst>
          <pc:docMk/>
          <pc:sldMk cId="2714966838" sldId="298"/>
        </pc:sldMkLst>
      </pc:sldChg>
      <pc:sldChg chg="add del">
        <pc:chgData name="Amalie Paulsen" userId="39cddf5216acb62b" providerId="LiveId" clId="{8F81E74D-74D5-48A9-B482-01C93A133F2D}" dt="2023-01-10T17:04:31.988" v="1262" actId="47"/>
        <pc:sldMkLst>
          <pc:docMk/>
          <pc:sldMk cId="4118454136" sldId="298"/>
        </pc:sldMkLst>
      </pc:sldChg>
      <pc:sldChg chg="addSp modSp add del mod ord">
        <pc:chgData name="Amalie Paulsen" userId="39cddf5216acb62b" providerId="LiveId" clId="{8F81E74D-74D5-48A9-B482-01C93A133F2D}" dt="2023-01-11T11:51:32.162" v="2384" actId="2696"/>
        <pc:sldMkLst>
          <pc:docMk/>
          <pc:sldMk cId="269441797" sldId="299"/>
        </pc:sldMkLst>
        <pc:spChg chg="mod">
          <ac:chgData name="Amalie Paulsen" userId="39cddf5216acb62b" providerId="LiveId" clId="{8F81E74D-74D5-48A9-B482-01C93A133F2D}" dt="2023-01-10T17:07:46.881" v="1399" actId="20577"/>
          <ac:spMkLst>
            <pc:docMk/>
            <pc:sldMk cId="269441797" sldId="299"/>
            <ac:spMk id="2" creationId="{49E9D82B-8DB9-94FF-D681-E6FEBFF6F498}"/>
          </ac:spMkLst>
        </pc:spChg>
        <pc:spChg chg="mod">
          <ac:chgData name="Amalie Paulsen" userId="39cddf5216acb62b" providerId="LiveId" clId="{8F81E74D-74D5-48A9-B482-01C93A133F2D}" dt="2023-01-10T17:08:56.581" v="1438" actId="20577"/>
          <ac:spMkLst>
            <pc:docMk/>
            <pc:sldMk cId="269441797" sldId="299"/>
            <ac:spMk id="3" creationId="{F3E74200-0ABB-D4DD-4962-10C18F0D3455}"/>
          </ac:spMkLst>
        </pc:spChg>
        <pc:picChg chg="add mod">
          <ac:chgData name="Amalie Paulsen" userId="39cddf5216acb62b" providerId="LiveId" clId="{8F81E74D-74D5-48A9-B482-01C93A133F2D}" dt="2023-01-10T17:09:02.384" v="1441" actId="1076"/>
          <ac:picMkLst>
            <pc:docMk/>
            <pc:sldMk cId="269441797" sldId="299"/>
            <ac:picMk id="5" creationId="{A01259F5-EC2E-2F8C-B955-2D6C4E222C34}"/>
          </ac:picMkLst>
        </pc:picChg>
      </pc:sldChg>
      <pc:sldChg chg="add del">
        <pc:chgData name="Amalie Paulsen" userId="39cddf5216acb62b" providerId="LiveId" clId="{8F81E74D-74D5-48A9-B482-01C93A133F2D}" dt="2023-01-10T17:04:31.988" v="1262" actId="47"/>
        <pc:sldMkLst>
          <pc:docMk/>
          <pc:sldMk cId="2502440758" sldId="299"/>
        </pc:sldMkLst>
      </pc:sldChg>
      <pc:sldChg chg="add">
        <pc:chgData name="Amalie Paulsen" userId="39cddf5216acb62b" providerId="LiveId" clId="{8F81E74D-74D5-48A9-B482-01C93A133F2D}" dt="2023-01-11T11:51:41.553" v="2385"/>
        <pc:sldMkLst>
          <pc:docMk/>
          <pc:sldMk cId="4283563374" sldId="299"/>
        </pc:sldMkLst>
      </pc:sldChg>
      <pc:sldChg chg="add del">
        <pc:chgData name="Amalie Paulsen" userId="39cddf5216acb62b" providerId="LiveId" clId="{8F81E74D-74D5-48A9-B482-01C93A133F2D}" dt="2023-01-10T17:04:31.988" v="1262" actId="47"/>
        <pc:sldMkLst>
          <pc:docMk/>
          <pc:sldMk cId="233504472" sldId="300"/>
        </pc:sldMkLst>
      </pc:sldChg>
      <pc:sldChg chg="add">
        <pc:chgData name="Amalie Paulsen" userId="39cddf5216acb62b" providerId="LiveId" clId="{8F81E74D-74D5-48A9-B482-01C93A133F2D}" dt="2023-01-11T11:51:41.553" v="2385"/>
        <pc:sldMkLst>
          <pc:docMk/>
          <pc:sldMk cId="1609278604" sldId="300"/>
        </pc:sldMkLst>
      </pc:sldChg>
      <pc:sldChg chg="modSp add del mod ord">
        <pc:chgData name="Amalie Paulsen" userId="39cddf5216acb62b" providerId="LiveId" clId="{8F81E74D-74D5-48A9-B482-01C93A133F2D}" dt="2023-01-11T11:51:32.162" v="2384" actId="2696"/>
        <pc:sldMkLst>
          <pc:docMk/>
          <pc:sldMk cId="3489526903" sldId="300"/>
        </pc:sldMkLst>
        <pc:spChg chg="mod">
          <ac:chgData name="Amalie Paulsen" userId="39cddf5216acb62b" providerId="LiveId" clId="{8F81E74D-74D5-48A9-B482-01C93A133F2D}" dt="2023-01-10T17:07:52.922" v="1403" actId="20577"/>
          <ac:spMkLst>
            <pc:docMk/>
            <pc:sldMk cId="3489526903" sldId="300"/>
            <ac:spMk id="2" creationId="{49E9D82B-8DB9-94FF-D681-E6FEBFF6F498}"/>
          </ac:spMkLst>
        </pc:spChg>
        <pc:spChg chg="mod">
          <ac:chgData name="Amalie Paulsen" userId="39cddf5216acb62b" providerId="LiveId" clId="{8F81E74D-74D5-48A9-B482-01C93A133F2D}" dt="2023-01-10T17:09:35.310" v="1493" actId="20577"/>
          <ac:spMkLst>
            <pc:docMk/>
            <pc:sldMk cId="3489526903" sldId="300"/>
            <ac:spMk id="3" creationId="{F3E74200-0ABB-D4DD-4962-10C18F0D3455}"/>
          </ac:spMkLst>
        </pc:spChg>
      </pc:sldChg>
      <pc:sldChg chg="addSp modSp add del mod ord">
        <pc:chgData name="Amalie Paulsen" userId="39cddf5216acb62b" providerId="LiveId" clId="{8F81E74D-74D5-48A9-B482-01C93A133F2D}" dt="2023-01-11T11:51:32.162" v="2384" actId="2696"/>
        <pc:sldMkLst>
          <pc:docMk/>
          <pc:sldMk cId="1451578003" sldId="301"/>
        </pc:sldMkLst>
        <pc:spChg chg="mod">
          <ac:chgData name="Amalie Paulsen" userId="39cddf5216acb62b" providerId="LiveId" clId="{8F81E74D-74D5-48A9-B482-01C93A133F2D}" dt="2023-01-10T17:07:57.065" v="1407" actId="6549"/>
          <ac:spMkLst>
            <pc:docMk/>
            <pc:sldMk cId="1451578003" sldId="301"/>
            <ac:spMk id="2" creationId="{49E9D82B-8DB9-94FF-D681-E6FEBFF6F498}"/>
          </ac:spMkLst>
        </pc:spChg>
        <pc:spChg chg="mod">
          <ac:chgData name="Amalie Paulsen" userId="39cddf5216acb62b" providerId="LiveId" clId="{8F81E74D-74D5-48A9-B482-01C93A133F2D}" dt="2023-01-10T17:10:26.107" v="1610" actId="20577"/>
          <ac:spMkLst>
            <pc:docMk/>
            <pc:sldMk cId="1451578003" sldId="301"/>
            <ac:spMk id="3" creationId="{F3E74200-0ABB-D4DD-4962-10C18F0D3455}"/>
          </ac:spMkLst>
        </pc:spChg>
        <pc:picChg chg="add mod">
          <ac:chgData name="Amalie Paulsen" userId="39cddf5216acb62b" providerId="LiveId" clId="{8F81E74D-74D5-48A9-B482-01C93A133F2D}" dt="2023-01-10T17:10:39.032" v="1613" actId="1076"/>
          <ac:picMkLst>
            <pc:docMk/>
            <pc:sldMk cId="1451578003" sldId="301"/>
            <ac:picMk id="5" creationId="{6B64297F-90A5-D58F-AEDA-E024E4E64D0F}"/>
          </ac:picMkLst>
        </pc:picChg>
      </pc:sldChg>
      <pc:sldChg chg="add del">
        <pc:chgData name="Amalie Paulsen" userId="39cddf5216acb62b" providerId="LiveId" clId="{8F81E74D-74D5-48A9-B482-01C93A133F2D}" dt="2023-01-10T17:04:31.988" v="1262" actId="47"/>
        <pc:sldMkLst>
          <pc:docMk/>
          <pc:sldMk cId="3201519238" sldId="301"/>
        </pc:sldMkLst>
      </pc:sldChg>
      <pc:sldChg chg="add">
        <pc:chgData name="Amalie Paulsen" userId="39cddf5216acb62b" providerId="LiveId" clId="{8F81E74D-74D5-48A9-B482-01C93A133F2D}" dt="2023-01-11T11:51:41.553" v="2385"/>
        <pc:sldMkLst>
          <pc:docMk/>
          <pc:sldMk cId="3580672432" sldId="301"/>
        </pc:sldMkLst>
      </pc:sldChg>
      <pc:sldChg chg="modSp add del mod ord">
        <pc:chgData name="Amalie Paulsen" userId="39cddf5216acb62b" providerId="LiveId" clId="{8F81E74D-74D5-48A9-B482-01C93A133F2D}" dt="2023-01-11T11:51:32.162" v="2384" actId="2696"/>
        <pc:sldMkLst>
          <pc:docMk/>
          <pc:sldMk cId="308791180" sldId="302"/>
        </pc:sldMkLst>
        <pc:spChg chg="mod">
          <ac:chgData name="Amalie Paulsen" userId="39cddf5216acb62b" providerId="LiveId" clId="{8F81E74D-74D5-48A9-B482-01C93A133F2D}" dt="2023-01-10T17:08:01.545" v="1411" actId="20577"/>
          <ac:spMkLst>
            <pc:docMk/>
            <pc:sldMk cId="308791180" sldId="302"/>
            <ac:spMk id="2" creationId="{49E9D82B-8DB9-94FF-D681-E6FEBFF6F498}"/>
          </ac:spMkLst>
        </pc:spChg>
        <pc:spChg chg="mod">
          <ac:chgData name="Amalie Paulsen" userId="39cddf5216acb62b" providerId="LiveId" clId="{8F81E74D-74D5-48A9-B482-01C93A133F2D}" dt="2023-01-10T17:08:12.931" v="1415" actId="20577"/>
          <ac:spMkLst>
            <pc:docMk/>
            <pc:sldMk cId="308791180" sldId="302"/>
            <ac:spMk id="3" creationId="{F3E74200-0ABB-D4DD-4962-10C18F0D3455}"/>
          </ac:spMkLst>
        </pc:spChg>
      </pc:sldChg>
      <pc:sldChg chg="add del">
        <pc:chgData name="Amalie Paulsen" userId="39cddf5216acb62b" providerId="LiveId" clId="{8F81E74D-74D5-48A9-B482-01C93A133F2D}" dt="2023-01-10T17:04:31.988" v="1262" actId="47"/>
        <pc:sldMkLst>
          <pc:docMk/>
          <pc:sldMk cId="3931178867" sldId="302"/>
        </pc:sldMkLst>
      </pc:sldChg>
      <pc:sldChg chg="add">
        <pc:chgData name="Amalie Paulsen" userId="39cddf5216acb62b" providerId="LiveId" clId="{8F81E74D-74D5-48A9-B482-01C93A133F2D}" dt="2023-01-11T11:51:41.553" v="2385"/>
        <pc:sldMkLst>
          <pc:docMk/>
          <pc:sldMk cId="4168230060" sldId="302"/>
        </pc:sldMkLst>
      </pc:sldChg>
      <pc:sldChg chg="modSp add del mod">
        <pc:chgData name="Amalie Paulsen" userId="39cddf5216acb62b" providerId="LiveId" clId="{8F81E74D-74D5-48A9-B482-01C93A133F2D}" dt="2023-01-10T17:04:31.988" v="1262" actId="47"/>
        <pc:sldMkLst>
          <pc:docMk/>
          <pc:sldMk cId="2254568802" sldId="303"/>
        </pc:sldMkLst>
        <pc:spChg chg="mod">
          <ac:chgData name="Amalie Paulsen" userId="39cddf5216acb62b" providerId="LiveId" clId="{8F81E74D-74D5-48A9-B482-01C93A133F2D}" dt="2023-01-10T16:58:08.536" v="1128" actId="20577"/>
          <ac:spMkLst>
            <pc:docMk/>
            <pc:sldMk cId="2254568802" sldId="303"/>
            <ac:spMk id="2" creationId="{17918D0C-F284-C4D1-B454-C299D39BE643}"/>
          </ac:spMkLst>
        </pc:spChg>
      </pc:sldChg>
      <pc:sldChg chg="modSp add del mod ord">
        <pc:chgData name="Amalie Paulsen" userId="39cddf5216acb62b" providerId="LiveId" clId="{8F81E74D-74D5-48A9-B482-01C93A133F2D}" dt="2023-01-11T11:51:07.226" v="2374" actId="2696"/>
        <pc:sldMkLst>
          <pc:docMk/>
          <pc:sldMk cId="3563528730" sldId="303"/>
        </pc:sldMkLst>
        <pc:spChg chg="mod">
          <ac:chgData name="Amalie Paulsen" userId="39cddf5216acb62b" providerId="LiveId" clId="{8F81E74D-74D5-48A9-B482-01C93A133F2D}" dt="2023-01-10T17:10:56.590" v="1616" actId="20577"/>
          <ac:spMkLst>
            <pc:docMk/>
            <pc:sldMk cId="3563528730" sldId="303"/>
            <ac:spMk id="2" creationId="{17918D0C-F284-C4D1-B454-C299D39BE643}"/>
          </ac:spMkLst>
        </pc:spChg>
        <pc:spChg chg="mod">
          <ac:chgData name="Amalie Paulsen" userId="39cddf5216acb62b" providerId="LiveId" clId="{8F81E74D-74D5-48A9-B482-01C93A133F2D}" dt="2023-01-10T17:11:02.528" v="1621" actId="20577"/>
          <ac:spMkLst>
            <pc:docMk/>
            <pc:sldMk cId="3563528730" sldId="303"/>
            <ac:spMk id="3" creationId="{93DAD798-C2E8-F194-9292-260C3D0AF5D3}"/>
          </ac:spMkLst>
        </pc:spChg>
      </pc:sldChg>
      <pc:sldChg chg="add">
        <pc:chgData name="Amalie Paulsen" userId="39cddf5216acb62b" providerId="LiveId" clId="{8F81E74D-74D5-48A9-B482-01C93A133F2D}" dt="2023-01-11T11:51:09.562" v="2375"/>
        <pc:sldMkLst>
          <pc:docMk/>
          <pc:sldMk cId="3826892357" sldId="303"/>
        </pc:sldMkLst>
      </pc:sldChg>
      <pc:sldChg chg="modSp add del mod">
        <pc:chgData name="Amalie Paulsen" userId="39cddf5216acb62b" providerId="LiveId" clId="{8F81E74D-74D5-48A9-B482-01C93A133F2D}" dt="2023-01-11T11:51:07.226" v="2374" actId="2696"/>
        <pc:sldMkLst>
          <pc:docMk/>
          <pc:sldMk cId="1364061242" sldId="304"/>
        </pc:sldMkLst>
        <pc:spChg chg="mod">
          <ac:chgData name="Amalie Paulsen" userId="39cddf5216acb62b" providerId="LiveId" clId="{8F81E74D-74D5-48A9-B482-01C93A133F2D}" dt="2023-01-10T17:12:16.616" v="1685" actId="20577"/>
          <ac:spMkLst>
            <pc:docMk/>
            <pc:sldMk cId="1364061242" sldId="304"/>
            <ac:spMk id="2" creationId="{49E9D82B-8DB9-94FF-D681-E6FEBFF6F498}"/>
          </ac:spMkLst>
        </pc:spChg>
        <pc:spChg chg="mod">
          <ac:chgData name="Amalie Paulsen" userId="39cddf5216acb62b" providerId="LiveId" clId="{8F81E74D-74D5-48A9-B482-01C93A133F2D}" dt="2023-01-10T17:12:06.473" v="1683" actId="15"/>
          <ac:spMkLst>
            <pc:docMk/>
            <pc:sldMk cId="1364061242" sldId="304"/>
            <ac:spMk id="3" creationId="{F3E74200-0ABB-D4DD-4962-10C18F0D3455}"/>
          </ac:spMkLst>
        </pc:spChg>
      </pc:sldChg>
      <pc:sldChg chg="add del">
        <pc:chgData name="Amalie Paulsen" userId="39cddf5216acb62b" providerId="LiveId" clId="{8F81E74D-74D5-48A9-B482-01C93A133F2D}" dt="2023-01-10T17:04:31.988" v="1262" actId="47"/>
        <pc:sldMkLst>
          <pc:docMk/>
          <pc:sldMk cId="3599327273" sldId="304"/>
        </pc:sldMkLst>
      </pc:sldChg>
      <pc:sldChg chg="add">
        <pc:chgData name="Amalie Paulsen" userId="39cddf5216acb62b" providerId="LiveId" clId="{8F81E74D-74D5-48A9-B482-01C93A133F2D}" dt="2023-01-11T11:51:09.562" v="2375"/>
        <pc:sldMkLst>
          <pc:docMk/>
          <pc:sldMk cId="4275838528" sldId="304"/>
        </pc:sldMkLst>
      </pc:sldChg>
      <pc:sldChg chg="add">
        <pc:chgData name="Amalie Paulsen" userId="39cddf5216acb62b" providerId="LiveId" clId="{8F81E74D-74D5-48A9-B482-01C93A133F2D}" dt="2023-01-11T11:51:09.562" v="2375"/>
        <pc:sldMkLst>
          <pc:docMk/>
          <pc:sldMk cId="2161108829" sldId="305"/>
        </pc:sldMkLst>
      </pc:sldChg>
      <pc:sldChg chg="delSp modSp add del mod ord">
        <pc:chgData name="Amalie Paulsen" userId="39cddf5216acb62b" providerId="LiveId" clId="{8F81E74D-74D5-48A9-B482-01C93A133F2D}" dt="2023-01-11T11:51:07.226" v="2374" actId="2696"/>
        <pc:sldMkLst>
          <pc:docMk/>
          <pc:sldMk cId="3591347740" sldId="305"/>
        </pc:sldMkLst>
        <pc:spChg chg="mod">
          <ac:chgData name="Amalie Paulsen" userId="39cddf5216acb62b" providerId="LiveId" clId="{8F81E74D-74D5-48A9-B482-01C93A133F2D}" dt="2023-01-10T17:12:20.049" v="1688" actId="20577"/>
          <ac:spMkLst>
            <pc:docMk/>
            <pc:sldMk cId="3591347740" sldId="305"/>
            <ac:spMk id="2" creationId="{49E9D82B-8DB9-94FF-D681-E6FEBFF6F498}"/>
          </ac:spMkLst>
        </pc:spChg>
        <pc:spChg chg="mod">
          <ac:chgData name="Amalie Paulsen" userId="39cddf5216acb62b" providerId="LiveId" clId="{8F81E74D-74D5-48A9-B482-01C93A133F2D}" dt="2023-01-10T17:17:11.714" v="1933" actId="20577"/>
          <ac:spMkLst>
            <pc:docMk/>
            <pc:sldMk cId="3591347740" sldId="305"/>
            <ac:spMk id="3" creationId="{F3E74200-0ABB-D4DD-4962-10C18F0D3455}"/>
          </ac:spMkLst>
        </pc:spChg>
        <pc:picChg chg="del">
          <ac:chgData name="Amalie Paulsen" userId="39cddf5216acb62b" providerId="LiveId" clId="{8F81E74D-74D5-48A9-B482-01C93A133F2D}" dt="2023-01-10T17:15:19.905" v="1807" actId="478"/>
          <ac:picMkLst>
            <pc:docMk/>
            <pc:sldMk cId="3591347740" sldId="305"/>
            <ac:picMk id="5" creationId="{A01259F5-EC2E-2F8C-B955-2D6C4E222C34}"/>
          </ac:picMkLst>
        </pc:picChg>
      </pc:sldChg>
      <pc:sldChg chg="add del">
        <pc:chgData name="Amalie Paulsen" userId="39cddf5216acb62b" providerId="LiveId" clId="{8F81E74D-74D5-48A9-B482-01C93A133F2D}" dt="2023-01-10T17:04:31.988" v="1262" actId="47"/>
        <pc:sldMkLst>
          <pc:docMk/>
          <pc:sldMk cId="3679111649" sldId="305"/>
        </pc:sldMkLst>
      </pc:sldChg>
      <pc:sldChg chg="add">
        <pc:chgData name="Amalie Paulsen" userId="39cddf5216acb62b" providerId="LiveId" clId="{8F81E74D-74D5-48A9-B482-01C93A133F2D}" dt="2023-01-11T11:51:09.562" v="2375"/>
        <pc:sldMkLst>
          <pc:docMk/>
          <pc:sldMk cId="517669033" sldId="306"/>
        </pc:sldMkLst>
      </pc:sldChg>
      <pc:sldChg chg="modSp add del mod ord">
        <pc:chgData name="Amalie Paulsen" userId="39cddf5216acb62b" providerId="LiveId" clId="{8F81E74D-74D5-48A9-B482-01C93A133F2D}" dt="2023-01-11T11:51:07.226" v="2374" actId="2696"/>
        <pc:sldMkLst>
          <pc:docMk/>
          <pc:sldMk cId="2383620638" sldId="306"/>
        </pc:sldMkLst>
        <pc:spChg chg="mod">
          <ac:chgData name="Amalie Paulsen" userId="39cddf5216acb62b" providerId="LiveId" clId="{8F81E74D-74D5-48A9-B482-01C93A133F2D}" dt="2023-01-10T17:14:22.383" v="1750" actId="20577"/>
          <ac:spMkLst>
            <pc:docMk/>
            <pc:sldMk cId="2383620638" sldId="306"/>
            <ac:spMk id="2" creationId="{49E9D82B-8DB9-94FF-D681-E6FEBFF6F498}"/>
          </ac:spMkLst>
        </pc:spChg>
        <pc:spChg chg="mod">
          <ac:chgData name="Amalie Paulsen" userId="39cddf5216acb62b" providerId="LiveId" clId="{8F81E74D-74D5-48A9-B482-01C93A133F2D}" dt="2023-01-11T10:39:00.315" v="2102" actId="20577"/>
          <ac:spMkLst>
            <pc:docMk/>
            <pc:sldMk cId="2383620638" sldId="306"/>
            <ac:spMk id="3" creationId="{F3E74200-0ABB-D4DD-4962-10C18F0D3455}"/>
          </ac:spMkLst>
        </pc:spChg>
      </pc:sldChg>
      <pc:sldChg chg="add del">
        <pc:chgData name="Amalie Paulsen" userId="39cddf5216acb62b" providerId="LiveId" clId="{8F81E74D-74D5-48A9-B482-01C93A133F2D}" dt="2023-01-10T17:04:31.988" v="1262" actId="47"/>
        <pc:sldMkLst>
          <pc:docMk/>
          <pc:sldMk cId="2676624102" sldId="306"/>
        </pc:sldMkLst>
      </pc:sldChg>
      <pc:sldChg chg="add">
        <pc:chgData name="Amalie Paulsen" userId="39cddf5216acb62b" providerId="LiveId" clId="{8F81E74D-74D5-48A9-B482-01C93A133F2D}" dt="2023-01-11T11:51:09.562" v="2375"/>
        <pc:sldMkLst>
          <pc:docMk/>
          <pc:sldMk cId="637964845" sldId="307"/>
        </pc:sldMkLst>
      </pc:sldChg>
      <pc:sldChg chg="add del">
        <pc:chgData name="Amalie Paulsen" userId="39cddf5216acb62b" providerId="LiveId" clId="{8F81E74D-74D5-48A9-B482-01C93A133F2D}" dt="2023-01-10T17:04:31.988" v="1262" actId="47"/>
        <pc:sldMkLst>
          <pc:docMk/>
          <pc:sldMk cId="2177231387" sldId="307"/>
        </pc:sldMkLst>
      </pc:sldChg>
      <pc:sldChg chg="delSp modSp add del mod ord">
        <pc:chgData name="Amalie Paulsen" userId="39cddf5216acb62b" providerId="LiveId" clId="{8F81E74D-74D5-48A9-B482-01C93A133F2D}" dt="2023-01-11T11:51:07.226" v="2374" actId="2696"/>
        <pc:sldMkLst>
          <pc:docMk/>
          <pc:sldMk cId="3504135263" sldId="307"/>
        </pc:sldMkLst>
        <pc:spChg chg="mod">
          <ac:chgData name="Amalie Paulsen" userId="39cddf5216acb62b" providerId="LiveId" clId="{8F81E74D-74D5-48A9-B482-01C93A133F2D}" dt="2023-01-10T17:14:25.264" v="1753" actId="20577"/>
          <ac:spMkLst>
            <pc:docMk/>
            <pc:sldMk cId="3504135263" sldId="307"/>
            <ac:spMk id="2" creationId="{49E9D82B-8DB9-94FF-D681-E6FEBFF6F498}"/>
          </ac:spMkLst>
        </pc:spChg>
        <pc:spChg chg="mod">
          <ac:chgData name="Amalie Paulsen" userId="39cddf5216acb62b" providerId="LiveId" clId="{8F81E74D-74D5-48A9-B482-01C93A133F2D}" dt="2023-01-11T10:41:33.434" v="2259" actId="20577"/>
          <ac:spMkLst>
            <pc:docMk/>
            <pc:sldMk cId="3504135263" sldId="307"/>
            <ac:spMk id="3" creationId="{F3E74200-0ABB-D4DD-4962-10C18F0D3455}"/>
          </ac:spMkLst>
        </pc:spChg>
        <pc:picChg chg="del">
          <ac:chgData name="Amalie Paulsen" userId="39cddf5216acb62b" providerId="LiveId" clId="{8F81E74D-74D5-48A9-B482-01C93A133F2D}" dt="2023-01-10T17:14:55.131" v="1761" actId="478"/>
          <ac:picMkLst>
            <pc:docMk/>
            <pc:sldMk cId="3504135263" sldId="307"/>
            <ac:picMk id="5" creationId="{6B64297F-90A5-D58F-AEDA-E024E4E64D0F}"/>
          </ac:picMkLst>
        </pc:picChg>
      </pc:sldChg>
      <pc:sldChg chg="add del">
        <pc:chgData name="Amalie Paulsen" userId="39cddf5216acb62b" providerId="LiveId" clId="{8F81E74D-74D5-48A9-B482-01C93A133F2D}" dt="2023-01-10T17:04:31.988" v="1262" actId="47"/>
        <pc:sldMkLst>
          <pc:docMk/>
          <pc:sldMk cId="224532324" sldId="308"/>
        </pc:sldMkLst>
      </pc:sldChg>
      <pc:sldChg chg="modSp add del mod ord">
        <pc:chgData name="Amalie Paulsen" userId="39cddf5216acb62b" providerId="LiveId" clId="{8F81E74D-74D5-48A9-B482-01C93A133F2D}" dt="2023-01-11T11:51:07.226" v="2374" actId="2696"/>
        <pc:sldMkLst>
          <pc:docMk/>
          <pc:sldMk cId="569986150" sldId="308"/>
        </pc:sldMkLst>
        <pc:spChg chg="mod">
          <ac:chgData name="Amalie Paulsen" userId="39cddf5216acb62b" providerId="LiveId" clId="{8F81E74D-74D5-48A9-B482-01C93A133F2D}" dt="2023-01-10T17:14:28.408" v="1756" actId="20577"/>
          <ac:spMkLst>
            <pc:docMk/>
            <pc:sldMk cId="569986150" sldId="308"/>
            <ac:spMk id="2" creationId="{49E9D82B-8DB9-94FF-D681-E6FEBFF6F498}"/>
          </ac:spMkLst>
        </pc:spChg>
        <pc:spChg chg="mod">
          <ac:chgData name="Amalie Paulsen" userId="39cddf5216acb62b" providerId="LiveId" clId="{8F81E74D-74D5-48A9-B482-01C93A133F2D}" dt="2023-01-11T10:39:21.487" v="2114" actId="20577"/>
          <ac:spMkLst>
            <pc:docMk/>
            <pc:sldMk cId="569986150" sldId="308"/>
            <ac:spMk id="3" creationId="{F3E74200-0ABB-D4DD-4962-10C18F0D3455}"/>
          </ac:spMkLst>
        </pc:spChg>
      </pc:sldChg>
      <pc:sldChg chg="add">
        <pc:chgData name="Amalie Paulsen" userId="39cddf5216acb62b" providerId="LiveId" clId="{8F81E74D-74D5-48A9-B482-01C93A133F2D}" dt="2023-01-11T11:51:09.562" v="2375"/>
        <pc:sldMkLst>
          <pc:docMk/>
          <pc:sldMk cId="2410543033" sldId="308"/>
        </pc:sldMkLst>
      </pc:sldChg>
      <pc:sldChg chg="add del">
        <pc:chgData name="Amalie Paulsen" userId="39cddf5216acb62b" providerId="LiveId" clId="{8F81E74D-74D5-48A9-B482-01C93A133F2D}" dt="2023-01-10T17:04:31.988" v="1262" actId="47"/>
        <pc:sldMkLst>
          <pc:docMk/>
          <pc:sldMk cId="2359378097" sldId="309"/>
        </pc:sldMkLst>
      </pc:sldChg>
      <pc:sldChg chg="new del">
        <pc:chgData name="Amalie Paulsen" userId="39cddf5216acb62b" providerId="LiveId" clId="{8F81E74D-74D5-48A9-B482-01C93A133F2D}" dt="2023-01-10T17:13:49.979" v="1738" actId="47"/>
        <pc:sldMkLst>
          <pc:docMk/>
          <pc:sldMk cId="2511480771" sldId="309"/>
        </pc:sldMkLst>
      </pc:sldChg>
      <pc:sldChg chg="modSp add del mod">
        <pc:chgData name="Amalie Paulsen" userId="39cddf5216acb62b" providerId="LiveId" clId="{8F81E74D-74D5-48A9-B482-01C93A133F2D}" dt="2023-01-11T10:38:17.019" v="1979" actId="47"/>
        <pc:sldMkLst>
          <pc:docMk/>
          <pc:sldMk cId="2080219607" sldId="310"/>
        </pc:sldMkLst>
        <pc:spChg chg="mod">
          <ac:chgData name="Amalie Paulsen" userId="39cddf5216acb62b" providerId="LiveId" clId="{8F81E74D-74D5-48A9-B482-01C93A133F2D}" dt="2023-01-10T17:14:09.952" v="1743" actId="20577"/>
          <ac:spMkLst>
            <pc:docMk/>
            <pc:sldMk cId="2080219607" sldId="310"/>
            <ac:spMk id="2" creationId="{17918D0C-F284-C4D1-B454-C299D39BE643}"/>
          </ac:spMkLst>
        </pc:spChg>
        <pc:spChg chg="mod">
          <ac:chgData name="Amalie Paulsen" userId="39cddf5216acb62b" providerId="LiveId" clId="{8F81E74D-74D5-48A9-B482-01C93A133F2D}" dt="2023-01-10T17:12:37.505" v="1700" actId="20577"/>
          <ac:spMkLst>
            <pc:docMk/>
            <pc:sldMk cId="2080219607" sldId="310"/>
            <ac:spMk id="3" creationId="{93DAD798-C2E8-F194-9292-260C3D0AF5D3}"/>
          </ac:spMkLst>
        </pc:spChg>
      </pc:sldChg>
      <pc:sldChg chg="add del">
        <pc:chgData name="Amalie Paulsen" userId="39cddf5216acb62b" providerId="LiveId" clId="{8F81E74D-74D5-48A9-B482-01C93A133F2D}" dt="2023-01-10T17:04:31.988" v="1262" actId="47"/>
        <pc:sldMkLst>
          <pc:docMk/>
          <pc:sldMk cId="3271017921" sldId="310"/>
        </pc:sldMkLst>
      </pc:sldChg>
      <pc:sldChg chg="modSp add del mod">
        <pc:chgData name="Amalie Paulsen" userId="39cddf5216acb62b" providerId="LiveId" clId="{8F81E74D-74D5-48A9-B482-01C93A133F2D}" dt="2023-01-11T10:38:17.019" v="1979" actId="47"/>
        <pc:sldMkLst>
          <pc:docMk/>
          <pc:sldMk cId="1654682253" sldId="311"/>
        </pc:sldMkLst>
        <pc:spChg chg="mod">
          <ac:chgData name="Amalie Paulsen" userId="39cddf5216acb62b" providerId="LiveId" clId="{8F81E74D-74D5-48A9-B482-01C93A133F2D}" dt="2023-01-10T17:12:41.324" v="1703" actId="6549"/>
          <ac:spMkLst>
            <pc:docMk/>
            <pc:sldMk cId="1654682253" sldId="311"/>
            <ac:spMk id="2" creationId="{49E9D82B-8DB9-94FF-D681-E6FEBFF6F498}"/>
          </ac:spMkLst>
        </pc:spChg>
        <pc:spChg chg="mod">
          <ac:chgData name="Amalie Paulsen" userId="39cddf5216acb62b" providerId="LiveId" clId="{8F81E74D-74D5-48A9-B482-01C93A133F2D}" dt="2023-01-10T17:12:43.922" v="1705" actId="5793"/>
          <ac:spMkLst>
            <pc:docMk/>
            <pc:sldMk cId="1654682253" sldId="311"/>
            <ac:spMk id="3" creationId="{F3E74200-0ABB-D4DD-4962-10C18F0D3455}"/>
          </ac:spMkLst>
        </pc:spChg>
      </pc:sldChg>
      <pc:sldChg chg="add del">
        <pc:chgData name="Amalie Paulsen" userId="39cddf5216acb62b" providerId="LiveId" clId="{8F81E74D-74D5-48A9-B482-01C93A133F2D}" dt="2023-01-10T17:04:31.988" v="1262" actId="47"/>
        <pc:sldMkLst>
          <pc:docMk/>
          <pc:sldMk cId="2696750223" sldId="311"/>
        </pc:sldMkLst>
      </pc:sldChg>
      <pc:sldChg chg="delSp modSp add del mod">
        <pc:chgData name="Amalie Paulsen" userId="39cddf5216acb62b" providerId="LiveId" clId="{8F81E74D-74D5-48A9-B482-01C93A133F2D}" dt="2023-01-11T10:38:17.019" v="1979" actId="47"/>
        <pc:sldMkLst>
          <pc:docMk/>
          <pc:sldMk cId="1704785971" sldId="312"/>
        </pc:sldMkLst>
        <pc:spChg chg="mod">
          <ac:chgData name="Amalie Paulsen" userId="39cddf5216acb62b" providerId="LiveId" clId="{8F81E74D-74D5-48A9-B482-01C93A133F2D}" dt="2023-01-10T17:12:48.387" v="1709" actId="20577"/>
          <ac:spMkLst>
            <pc:docMk/>
            <pc:sldMk cId="1704785971" sldId="312"/>
            <ac:spMk id="2" creationId="{49E9D82B-8DB9-94FF-D681-E6FEBFF6F498}"/>
          </ac:spMkLst>
        </pc:spChg>
        <pc:spChg chg="mod">
          <ac:chgData name="Amalie Paulsen" userId="39cddf5216acb62b" providerId="LiveId" clId="{8F81E74D-74D5-48A9-B482-01C93A133F2D}" dt="2023-01-10T17:12:57.853" v="1723" actId="20577"/>
          <ac:spMkLst>
            <pc:docMk/>
            <pc:sldMk cId="1704785971" sldId="312"/>
            <ac:spMk id="3" creationId="{F3E74200-0ABB-D4DD-4962-10C18F0D3455}"/>
          </ac:spMkLst>
        </pc:spChg>
        <pc:picChg chg="del">
          <ac:chgData name="Amalie Paulsen" userId="39cddf5216acb62b" providerId="LiveId" clId="{8F81E74D-74D5-48A9-B482-01C93A133F2D}" dt="2023-01-10T17:12:52.660" v="1710" actId="478"/>
          <ac:picMkLst>
            <pc:docMk/>
            <pc:sldMk cId="1704785971" sldId="312"/>
            <ac:picMk id="5" creationId="{A01259F5-EC2E-2F8C-B955-2D6C4E222C34}"/>
          </ac:picMkLst>
        </pc:picChg>
      </pc:sldChg>
      <pc:sldChg chg="add del">
        <pc:chgData name="Amalie Paulsen" userId="39cddf5216acb62b" providerId="LiveId" clId="{8F81E74D-74D5-48A9-B482-01C93A133F2D}" dt="2023-01-10T17:04:31.988" v="1262" actId="47"/>
        <pc:sldMkLst>
          <pc:docMk/>
          <pc:sldMk cId="2361963182" sldId="312"/>
        </pc:sldMkLst>
      </pc:sldChg>
      <pc:sldChg chg="add del">
        <pc:chgData name="Amalie Paulsen" userId="39cddf5216acb62b" providerId="LiveId" clId="{8F81E74D-74D5-48A9-B482-01C93A133F2D}" dt="2023-01-10T17:04:31.988" v="1262" actId="47"/>
        <pc:sldMkLst>
          <pc:docMk/>
          <pc:sldMk cId="2560394353" sldId="313"/>
        </pc:sldMkLst>
      </pc:sldChg>
      <pc:sldChg chg="modSp add del mod">
        <pc:chgData name="Amalie Paulsen" userId="39cddf5216acb62b" providerId="LiveId" clId="{8F81E74D-74D5-48A9-B482-01C93A133F2D}" dt="2023-01-11T10:38:17.019" v="1979" actId="47"/>
        <pc:sldMkLst>
          <pc:docMk/>
          <pc:sldMk cId="3898737943" sldId="313"/>
        </pc:sldMkLst>
        <pc:spChg chg="mod">
          <ac:chgData name="Amalie Paulsen" userId="39cddf5216acb62b" providerId="LiveId" clId="{8F81E74D-74D5-48A9-B482-01C93A133F2D}" dt="2023-01-10T17:13:00.624" v="1727" actId="20577"/>
          <ac:spMkLst>
            <pc:docMk/>
            <pc:sldMk cId="3898737943" sldId="313"/>
            <ac:spMk id="2" creationId="{49E9D82B-8DB9-94FF-D681-E6FEBFF6F498}"/>
          </ac:spMkLst>
        </pc:spChg>
        <pc:spChg chg="mod">
          <ac:chgData name="Amalie Paulsen" userId="39cddf5216acb62b" providerId="LiveId" clId="{8F81E74D-74D5-48A9-B482-01C93A133F2D}" dt="2023-01-10T17:13:03.258" v="1728" actId="20577"/>
          <ac:spMkLst>
            <pc:docMk/>
            <pc:sldMk cId="3898737943" sldId="313"/>
            <ac:spMk id="3" creationId="{F3E74200-0ABB-D4DD-4962-10C18F0D3455}"/>
          </ac:spMkLst>
        </pc:spChg>
      </pc:sldChg>
      <pc:sldChg chg="add del">
        <pc:chgData name="Amalie Paulsen" userId="39cddf5216acb62b" providerId="LiveId" clId="{8F81E74D-74D5-48A9-B482-01C93A133F2D}" dt="2023-01-10T17:04:31.988" v="1262" actId="47"/>
        <pc:sldMkLst>
          <pc:docMk/>
          <pc:sldMk cId="58850302" sldId="314"/>
        </pc:sldMkLst>
      </pc:sldChg>
      <pc:sldChg chg="delSp modSp add del mod">
        <pc:chgData name="Amalie Paulsen" userId="39cddf5216acb62b" providerId="LiveId" clId="{8F81E74D-74D5-48A9-B482-01C93A133F2D}" dt="2023-01-11T10:38:17.019" v="1979" actId="47"/>
        <pc:sldMkLst>
          <pc:docMk/>
          <pc:sldMk cId="1775173639" sldId="314"/>
        </pc:sldMkLst>
        <pc:spChg chg="mod">
          <ac:chgData name="Amalie Paulsen" userId="39cddf5216acb62b" providerId="LiveId" clId="{8F81E74D-74D5-48A9-B482-01C93A133F2D}" dt="2023-01-10T17:13:14.520" v="1732" actId="20577"/>
          <ac:spMkLst>
            <pc:docMk/>
            <pc:sldMk cId="1775173639" sldId="314"/>
            <ac:spMk id="2" creationId="{49E9D82B-8DB9-94FF-D681-E6FEBFF6F498}"/>
          </ac:spMkLst>
        </pc:spChg>
        <pc:spChg chg="mod">
          <ac:chgData name="Amalie Paulsen" userId="39cddf5216acb62b" providerId="LiveId" clId="{8F81E74D-74D5-48A9-B482-01C93A133F2D}" dt="2023-01-10T17:13:13.142" v="1731" actId="5793"/>
          <ac:spMkLst>
            <pc:docMk/>
            <pc:sldMk cId="1775173639" sldId="314"/>
            <ac:spMk id="3" creationId="{F3E74200-0ABB-D4DD-4962-10C18F0D3455}"/>
          </ac:spMkLst>
        </pc:spChg>
        <pc:picChg chg="del">
          <ac:chgData name="Amalie Paulsen" userId="39cddf5216acb62b" providerId="LiveId" clId="{8F81E74D-74D5-48A9-B482-01C93A133F2D}" dt="2023-01-10T17:13:10.102" v="1729" actId="478"/>
          <ac:picMkLst>
            <pc:docMk/>
            <pc:sldMk cId="1775173639" sldId="314"/>
            <ac:picMk id="5" creationId="{6B64297F-90A5-D58F-AEDA-E024E4E64D0F}"/>
          </ac:picMkLst>
        </pc:picChg>
      </pc:sldChg>
      <pc:sldChg chg="add del">
        <pc:chgData name="Amalie Paulsen" userId="39cddf5216acb62b" providerId="LiveId" clId="{8F81E74D-74D5-48A9-B482-01C93A133F2D}" dt="2023-01-10T17:04:31.988" v="1262" actId="47"/>
        <pc:sldMkLst>
          <pc:docMk/>
          <pc:sldMk cId="2327964604" sldId="315"/>
        </pc:sldMkLst>
      </pc:sldChg>
      <pc:sldChg chg="modSp add del mod">
        <pc:chgData name="Amalie Paulsen" userId="39cddf5216acb62b" providerId="LiveId" clId="{8F81E74D-74D5-48A9-B482-01C93A133F2D}" dt="2023-01-11T10:38:17.019" v="1979" actId="47"/>
        <pc:sldMkLst>
          <pc:docMk/>
          <pc:sldMk cId="2908311832" sldId="315"/>
        </pc:sldMkLst>
        <pc:spChg chg="mod">
          <ac:chgData name="Amalie Paulsen" userId="39cddf5216acb62b" providerId="LiveId" clId="{8F81E74D-74D5-48A9-B482-01C93A133F2D}" dt="2023-01-10T17:13:17.488" v="1733" actId="20577"/>
          <ac:spMkLst>
            <pc:docMk/>
            <pc:sldMk cId="2908311832" sldId="315"/>
            <ac:spMk id="2" creationId="{49E9D82B-8DB9-94FF-D681-E6FEBFF6F498}"/>
          </ac:spMkLst>
        </pc:spChg>
        <pc:spChg chg="mod">
          <ac:chgData name="Amalie Paulsen" userId="39cddf5216acb62b" providerId="LiveId" clId="{8F81E74D-74D5-48A9-B482-01C93A133F2D}" dt="2023-01-10T17:13:19.516" v="1736" actId="20577"/>
          <ac:spMkLst>
            <pc:docMk/>
            <pc:sldMk cId="2908311832" sldId="315"/>
            <ac:spMk id="3" creationId="{F3E74200-0ABB-D4DD-4962-10C18F0D3455}"/>
          </ac:spMkLst>
        </pc:spChg>
      </pc:sldChg>
      <pc:sldChg chg="add ord">
        <pc:chgData name="Amalie Paulsen" userId="39cddf5216acb62b" providerId="LiveId" clId="{8F81E74D-74D5-48A9-B482-01C93A133F2D}" dt="2023-01-11T11:50:25.949" v="2353"/>
        <pc:sldMkLst>
          <pc:docMk/>
          <pc:sldMk cId="687708325" sldId="316"/>
        </pc:sldMkLst>
      </pc:sldChg>
      <pc:sldChg chg="add del">
        <pc:chgData name="Amalie Paulsen" userId="39cddf5216acb62b" providerId="LiveId" clId="{8F81E74D-74D5-48A9-B482-01C93A133F2D}" dt="2023-01-11T11:49:25.234" v="2334" actId="2696"/>
        <pc:sldMkLst>
          <pc:docMk/>
          <pc:sldMk cId="1042516717" sldId="316"/>
        </pc:sldMkLst>
      </pc:sldChg>
      <pc:sldChg chg="add del">
        <pc:chgData name="Amalie Paulsen" userId="39cddf5216acb62b" providerId="LiveId" clId="{8F81E74D-74D5-48A9-B482-01C93A133F2D}" dt="2023-01-11T10:38:10.023" v="1977" actId="2696"/>
        <pc:sldMkLst>
          <pc:docMk/>
          <pc:sldMk cId="1919645622" sldId="316"/>
        </pc:sldMkLst>
      </pc:sldChg>
      <pc:sldChg chg="add del">
        <pc:chgData name="Amalie Paulsen" userId="39cddf5216acb62b" providerId="LiveId" clId="{8F81E74D-74D5-48A9-B482-01C93A133F2D}" dt="2023-01-10T17:04:31.988" v="1262" actId="47"/>
        <pc:sldMkLst>
          <pc:docMk/>
          <pc:sldMk cId="2546199673" sldId="316"/>
        </pc:sldMkLst>
      </pc:sldChg>
      <pc:sldChg chg="add ord">
        <pc:chgData name="Amalie Paulsen" userId="39cddf5216acb62b" providerId="LiveId" clId="{8F81E74D-74D5-48A9-B482-01C93A133F2D}" dt="2023-01-11T11:49:33.922" v="2337"/>
        <pc:sldMkLst>
          <pc:docMk/>
          <pc:sldMk cId="1120729211" sldId="317"/>
        </pc:sldMkLst>
      </pc:sldChg>
      <pc:sldChg chg="add del">
        <pc:chgData name="Amalie Paulsen" userId="39cddf5216acb62b" providerId="LiveId" clId="{8F81E74D-74D5-48A9-B482-01C93A133F2D}" dt="2023-01-11T11:49:25.234" v="2334" actId="2696"/>
        <pc:sldMkLst>
          <pc:docMk/>
          <pc:sldMk cId="2292226245" sldId="317"/>
        </pc:sldMkLst>
      </pc:sldChg>
      <pc:sldChg chg="add del">
        <pc:chgData name="Amalie Paulsen" userId="39cddf5216acb62b" providerId="LiveId" clId="{8F81E74D-74D5-48A9-B482-01C93A133F2D}" dt="2023-01-11T10:38:10.023" v="1977" actId="2696"/>
        <pc:sldMkLst>
          <pc:docMk/>
          <pc:sldMk cId="3244879986" sldId="317"/>
        </pc:sldMkLst>
      </pc:sldChg>
      <pc:sldChg chg="add del">
        <pc:chgData name="Amalie Paulsen" userId="39cddf5216acb62b" providerId="LiveId" clId="{8F81E74D-74D5-48A9-B482-01C93A133F2D}" dt="2023-01-10T17:04:31.988" v="1262" actId="47"/>
        <pc:sldMkLst>
          <pc:docMk/>
          <pc:sldMk cId="3340300093" sldId="317"/>
        </pc:sldMkLst>
      </pc:sldChg>
      <pc:sldChg chg="add del">
        <pc:chgData name="Amalie Paulsen" userId="39cddf5216acb62b" providerId="LiveId" clId="{8F81E74D-74D5-48A9-B482-01C93A133F2D}" dt="2023-01-11T10:38:10.023" v="1977" actId="2696"/>
        <pc:sldMkLst>
          <pc:docMk/>
          <pc:sldMk cId="145657012" sldId="318"/>
        </pc:sldMkLst>
      </pc:sldChg>
      <pc:sldChg chg="add ord">
        <pc:chgData name="Amalie Paulsen" userId="39cddf5216acb62b" providerId="LiveId" clId="{8F81E74D-74D5-48A9-B482-01C93A133F2D}" dt="2023-01-11T11:49:38.185" v="2339"/>
        <pc:sldMkLst>
          <pc:docMk/>
          <pc:sldMk cId="765955177" sldId="318"/>
        </pc:sldMkLst>
      </pc:sldChg>
      <pc:sldChg chg="add del">
        <pc:chgData name="Amalie Paulsen" userId="39cddf5216acb62b" providerId="LiveId" clId="{8F81E74D-74D5-48A9-B482-01C93A133F2D}" dt="2023-01-11T11:49:25.234" v="2334" actId="2696"/>
        <pc:sldMkLst>
          <pc:docMk/>
          <pc:sldMk cId="2634202812" sldId="318"/>
        </pc:sldMkLst>
      </pc:sldChg>
      <pc:sldChg chg="add del">
        <pc:chgData name="Amalie Paulsen" userId="39cddf5216acb62b" providerId="LiveId" clId="{8F81E74D-74D5-48A9-B482-01C93A133F2D}" dt="2023-01-10T17:04:31.988" v="1262" actId="47"/>
        <pc:sldMkLst>
          <pc:docMk/>
          <pc:sldMk cId="3031525814" sldId="318"/>
        </pc:sldMkLst>
      </pc:sldChg>
      <pc:sldChg chg="add del">
        <pc:chgData name="Amalie Paulsen" userId="39cddf5216acb62b" providerId="LiveId" clId="{8F81E74D-74D5-48A9-B482-01C93A133F2D}" dt="2023-01-11T10:38:10.023" v="1977" actId="2696"/>
        <pc:sldMkLst>
          <pc:docMk/>
          <pc:sldMk cId="277481914" sldId="319"/>
        </pc:sldMkLst>
      </pc:sldChg>
      <pc:sldChg chg="add del">
        <pc:chgData name="Amalie Paulsen" userId="39cddf5216acb62b" providerId="LiveId" clId="{8F81E74D-74D5-48A9-B482-01C93A133F2D}" dt="2023-01-10T17:04:31.988" v="1262" actId="47"/>
        <pc:sldMkLst>
          <pc:docMk/>
          <pc:sldMk cId="930266683" sldId="319"/>
        </pc:sldMkLst>
      </pc:sldChg>
      <pc:sldChg chg="add ord">
        <pc:chgData name="Amalie Paulsen" userId="39cddf5216acb62b" providerId="LiveId" clId="{8F81E74D-74D5-48A9-B482-01C93A133F2D}" dt="2023-01-11T11:49:40.094" v="2341"/>
        <pc:sldMkLst>
          <pc:docMk/>
          <pc:sldMk cId="1081406627" sldId="319"/>
        </pc:sldMkLst>
      </pc:sldChg>
      <pc:sldChg chg="add del">
        <pc:chgData name="Amalie Paulsen" userId="39cddf5216acb62b" providerId="LiveId" clId="{8F81E74D-74D5-48A9-B482-01C93A133F2D}" dt="2023-01-11T11:49:25.234" v="2334" actId="2696"/>
        <pc:sldMkLst>
          <pc:docMk/>
          <pc:sldMk cId="3287757289" sldId="319"/>
        </pc:sldMkLst>
      </pc:sldChg>
      <pc:sldChg chg="add ord">
        <pc:chgData name="Amalie Paulsen" userId="39cddf5216acb62b" providerId="LiveId" clId="{8F81E74D-74D5-48A9-B482-01C93A133F2D}" dt="2023-01-11T11:49:42.852" v="2343"/>
        <pc:sldMkLst>
          <pc:docMk/>
          <pc:sldMk cId="576060315" sldId="320"/>
        </pc:sldMkLst>
      </pc:sldChg>
      <pc:sldChg chg="add del">
        <pc:chgData name="Amalie Paulsen" userId="39cddf5216acb62b" providerId="LiveId" clId="{8F81E74D-74D5-48A9-B482-01C93A133F2D}" dt="2023-01-10T17:04:31.988" v="1262" actId="47"/>
        <pc:sldMkLst>
          <pc:docMk/>
          <pc:sldMk cId="1790842783" sldId="320"/>
        </pc:sldMkLst>
      </pc:sldChg>
      <pc:sldChg chg="add del">
        <pc:chgData name="Amalie Paulsen" userId="39cddf5216acb62b" providerId="LiveId" clId="{8F81E74D-74D5-48A9-B482-01C93A133F2D}" dt="2023-01-11T10:38:10.023" v="1977" actId="2696"/>
        <pc:sldMkLst>
          <pc:docMk/>
          <pc:sldMk cId="2244357157" sldId="320"/>
        </pc:sldMkLst>
      </pc:sldChg>
      <pc:sldChg chg="add del">
        <pc:chgData name="Amalie Paulsen" userId="39cddf5216acb62b" providerId="LiveId" clId="{8F81E74D-74D5-48A9-B482-01C93A133F2D}" dt="2023-01-11T11:49:25.234" v="2334" actId="2696"/>
        <pc:sldMkLst>
          <pc:docMk/>
          <pc:sldMk cId="2892722660" sldId="320"/>
        </pc:sldMkLst>
      </pc:sldChg>
      <pc:sldChg chg="add ord">
        <pc:chgData name="Amalie Paulsen" userId="39cddf5216acb62b" providerId="LiveId" clId="{8F81E74D-74D5-48A9-B482-01C93A133F2D}" dt="2023-01-11T11:49:45.673" v="2345"/>
        <pc:sldMkLst>
          <pc:docMk/>
          <pc:sldMk cId="646130192" sldId="321"/>
        </pc:sldMkLst>
      </pc:sldChg>
      <pc:sldChg chg="add del">
        <pc:chgData name="Amalie Paulsen" userId="39cddf5216acb62b" providerId="LiveId" clId="{8F81E74D-74D5-48A9-B482-01C93A133F2D}" dt="2023-01-11T11:49:25.234" v="2334" actId="2696"/>
        <pc:sldMkLst>
          <pc:docMk/>
          <pc:sldMk cId="2291749991" sldId="321"/>
        </pc:sldMkLst>
      </pc:sldChg>
      <pc:sldChg chg="add del">
        <pc:chgData name="Amalie Paulsen" userId="39cddf5216acb62b" providerId="LiveId" clId="{8F81E74D-74D5-48A9-B482-01C93A133F2D}" dt="2023-01-11T10:38:10.023" v="1977" actId="2696"/>
        <pc:sldMkLst>
          <pc:docMk/>
          <pc:sldMk cId="4233270793" sldId="321"/>
        </pc:sldMkLst>
      </pc:sldChg>
      <pc:sldChg chg="add ord">
        <pc:chgData name="Amalie Paulsen" userId="39cddf5216acb62b" providerId="LiveId" clId="{8F81E74D-74D5-48A9-B482-01C93A133F2D}" dt="2023-01-11T11:49:55.686" v="2347"/>
        <pc:sldMkLst>
          <pc:docMk/>
          <pc:sldMk cId="1496169160" sldId="322"/>
        </pc:sldMkLst>
      </pc:sldChg>
      <pc:sldChg chg="modSp add del mod">
        <pc:chgData name="Amalie Paulsen" userId="39cddf5216acb62b" providerId="LiveId" clId="{8F81E74D-74D5-48A9-B482-01C93A133F2D}" dt="2023-01-11T11:49:25.234" v="2334" actId="2696"/>
        <pc:sldMkLst>
          <pc:docMk/>
          <pc:sldMk cId="1729603039" sldId="322"/>
        </pc:sldMkLst>
        <pc:spChg chg="mod">
          <ac:chgData name="Amalie Paulsen" userId="39cddf5216acb62b" providerId="LiveId" clId="{8F81E74D-74D5-48A9-B482-01C93A133F2D}" dt="2023-01-11T10:39:43.940" v="2130" actId="20577"/>
          <ac:spMkLst>
            <pc:docMk/>
            <pc:sldMk cId="1729603039" sldId="322"/>
            <ac:spMk id="2" creationId="{49E9D82B-8DB9-94FF-D681-E6FEBFF6F498}"/>
          </ac:spMkLst>
        </pc:spChg>
        <pc:spChg chg="mod">
          <ac:chgData name="Amalie Paulsen" userId="39cddf5216acb62b" providerId="LiveId" clId="{8F81E74D-74D5-48A9-B482-01C93A133F2D}" dt="2023-01-11T10:39:54.867" v="2146" actId="20577"/>
          <ac:spMkLst>
            <pc:docMk/>
            <pc:sldMk cId="1729603039" sldId="322"/>
            <ac:spMk id="3" creationId="{F3E74200-0ABB-D4DD-4962-10C18F0D3455}"/>
          </ac:spMkLst>
        </pc:spChg>
      </pc:sldChg>
      <pc:sldChg chg="new del">
        <pc:chgData name="Amalie Paulsen" userId="39cddf5216acb62b" providerId="LiveId" clId="{8F81E74D-74D5-48A9-B482-01C93A133F2D}" dt="2023-01-10T17:13:57.027" v="1741" actId="47"/>
        <pc:sldMkLst>
          <pc:docMk/>
          <pc:sldMk cId="2278803749" sldId="322"/>
        </pc:sldMkLst>
      </pc:sldChg>
      <pc:sldChg chg="new del">
        <pc:chgData name="Amalie Paulsen" userId="39cddf5216acb62b" providerId="LiveId" clId="{8F81E74D-74D5-48A9-B482-01C93A133F2D}" dt="2023-01-11T10:39:34.674" v="2116" actId="47"/>
        <pc:sldMkLst>
          <pc:docMk/>
          <pc:sldMk cId="3818546341" sldId="322"/>
        </pc:sldMkLst>
      </pc:sldChg>
      <pc:sldChg chg="modSp add del mod">
        <pc:chgData name="Amalie Paulsen" userId="39cddf5216acb62b" providerId="LiveId" clId="{8F81E74D-74D5-48A9-B482-01C93A133F2D}" dt="2023-01-11T11:49:25.234" v="2334" actId="2696"/>
        <pc:sldMkLst>
          <pc:docMk/>
          <pc:sldMk cId="564247185" sldId="323"/>
        </pc:sldMkLst>
        <pc:spChg chg="mod">
          <ac:chgData name="Amalie Paulsen" userId="39cddf5216acb62b" providerId="LiveId" clId="{8F81E74D-74D5-48A9-B482-01C93A133F2D}" dt="2023-01-11T10:39:49.889" v="2144" actId="20577"/>
          <ac:spMkLst>
            <pc:docMk/>
            <pc:sldMk cId="564247185" sldId="323"/>
            <ac:spMk id="2" creationId="{49E9D82B-8DB9-94FF-D681-E6FEBFF6F498}"/>
          </ac:spMkLst>
        </pc:spChg>
        <pc:spChg chg="mod">
          <ac:chgData name="Amalie Paulsen" userId="39cddf5216acb62b" providerId="LiveId" clId="{8F81E74D-74D5-48A9-B482-01C93A133F2D}" dt="2023-01-11T10:39:51.971" v="2145" actId="20577"/>
          <ac:spMkLst>
            <pc:docMk/>
            <pc:sldMk cId="564247185" sldId="323"/>
            <ac:spMk id="3" creationId="{F3E74200-0ABB-D4DD-4962-10C18F0D3455}"/>
          </ac:spMkLst>
        </pc:spChg>
      </pc:sldChg>
      <pc:sldChg chg="new del">
        <pc:chgData name="Amalie Paulsen" userId="39cddf5216acb62b" providerId="LiveId" clId="{8F81E74D-74D5-48A9-B482-01C93A133F2D}" dt="2023-01-11T10:38:17.019" v="1979" actId="47"/>
        <pc:sldMkLst>
          <pc:docMk/>
          <pc:sldMk cId="3005531054" sldId="323"/>
        </pc:sldMkLst>
      </pc:sldChg>
      <pc:sldChg chg="add ord">
        <pc:chgData name="Amalie Paulsen" userId="39cddf5216acb62b" providerId="LiveId" clId="{8F81E74D-74D5-48A9-B482-01C93A133F2D}" dt="2023-01-11T11:49:59.621" v="2349"/>
        <pc:sldMkLst>
          <pc:docMk/>
          <pc:sldMk cId="3216253048" sldId="323"/>
        </pc:sldMkLst>
      </pc:sldChg>
      <pc:sldChg chg="add">
        <pc:chgData name="Amalie Paulsen" userId="39cddf5216acb62b" providerId="LiveId" clId="{8F81E74D-74D5-48A9-B482-01C93A133F2D}" dt="2023-01-11T11:51:09.562" v="2375"/>
        <pc:sldMkLst>
          <pc:docMk/>
          <pc:sldMk cId="633927545" sldId="324"/>
        </pc:sldMkLst>
      </pc:sldChg>
      <pc:sldChg chg="modSp add del mod ord">
        <pc:chgData name="Amalie Paulsen" userId="39cddf5216acb62b" providerId="LiveId" clId="{8F81E74D-74D5-48A9-B482-01C93A133F2D}" dt="2023-01-11T11:51:07.226" v="2374" actId="2696"/>
        <pc:sldMkLst>
          <pc:docMk/>
          <pc:sldMk cId="646445019" sldId="324"/>
        </pc:sldMkLst>
        <pc:spChg chg="mod">
          <ac:chgData name="Amalie Paulsen" userId="39cddf5216acb62b" providerId="LiveId" clId="{8F81E74D-74D5-48A9-B482-01C93A133F2D}" dt="2023-01-11T10:40:19.646" v="2178" actId="20577"/>
          <ac:spMkLst>
            <pc:docMk/>
            <pc:sldMk cId="646445019" sldId="324"/>
            <ac:spMk id="3" creationId="{F3E74200-0ABB-D4DD-4962-10C18F0D3455}"/>
          </ac:spMkLst>
        </pc:spChg>
      </pc:sldChg>
      <pc:sldChg chg="modSp add del mod ord">
        <pc:chgData name="Amalie Paulsen" userId="39cddf5216acb62b" providerId="LiveId" clId="{8F81E74D-74D5-48A9-B482-01C93A133F2D}" dt="2023-01-11T11:51:07.226" v="2374" actId="2696"/>
        <pc:sldMkLst>
          <pc:docMk/>
          <pc:sldMk cId="336386499" sldId="325"/>
        </pc:sldMkLst>
        <pc:spChg chg="mod">
          <ac:chgData name="Amalie Paulsen" userId="39cddf5216acb62b" providerId="LiveId" clId="{8F81E74D-74D5-48A9-B482-01C93A133F2D}" dt="2023-01-11T10:40:30.460" v="2206" actId="20577"/>
          <ac:spMkLst>
            <pc:docMk/>
            <pc:sldMk cId="336386499" sldId="325"/>
            <ac:spMk id="3" creationId="{F3E74200-0ABB-D4DD-4962-10C18F0D3455}"/>
          </ac:spMkLst>
        </pc:spChg>
      </pc:sldChg>
      <pc:sldChg chg="add">
        <pc:chgData name="Amalie Paulsen" userId="39cddf5216acb62b" providerId="LiveId" clId="{8F81E74D-74D5-48A9-B482-01C93A133F2D}" dt="2023-01-11T11:51:09.562" v="2375"/>
        <pc:sldMkLst>
          <pc:docMk/>
          <pc:sldMk cId="3742886594" sldId="325"/>
        </pc:sldMkLst>
      </pc:sldChg>
    </pc:docChg>
  </pc:docChgLst>
  <pc:docChgLst>
    <pc:chgData name="Amalie Paulsen" userId="39cddf5216acb62b" providerId="LiveId" clId="{BB406647-C97D-4B07-9F68-259F6F9E4DE8}"/>
    <pc:docChg chg="undo custSel addSld delSld modSld">
      <pc:chgData name="Amalie Paulsen" userId="39cddf5216acb62b" providerId="LiveId" clId="{BB406647-C97D-4B07-9F68-259F6F9E4DE8}" dt="2023-01-11T11:59:41.926" v="52" actId="20577"/>
      <pc:docMkLst>
        <pc:docMk/>
      </pc:docMkLst>
      <pc:sldChg chg="modSp mod">
        <pc:chgData name="Amalie Paulsen" userId="39cddf5216acb62b" providerId="LiveId" clId="{BB406647-C97D-4B07-9F68-259F6F9E4DE8}" dt="2023-01-11T11:59:41.926" v="52" actId="20577"/>
        <pc:sldMkLst>
          <pc:docMk/>
          <pc:sldMk cId="704161630" sldId="256"/>
        </pc:sldMkLst>
        <pc:spChg chg="mod">
          <ac:chgData name="Amalie Paulsen" userId="39cddf5216acb62b" providerId="LiveId" clId="{BB406647-C97D-4B07-9F68-259F6F9E4DE8}" dt="2023-01-11T11:59:41.926" v="52" actId="20577"/>
          <ac:spMkLst>
            <pc:docMk/>
            <pc:sldMk cId="704161630" sldId="256"/>
            <ac:spMk id="8" creationId="{D1478A58-F9D6-AB1E-965B-5C497022A4D4}"/>
          </ac:spMkLst>
        </pc:spChg>
      </pc:sldChg>
      <pc:sldChg chg="add del">
        <pc:chgData name="Amalie Paulsen" userId="39cddf5216acb62b" providerId="LiveId" clId="{BB406647-C97D-4B07-9F68-259F6F9E4DE8}" dt="2023-01-11T11:58:54.359" v="2" actId="47"/>
        <pc:sldMkLst>
          <pc:docMk/>
          <pc:sldMk cId="2758393725" sldId="257"/>
        </pc:sldMkLst>
      </pc:sldChg>
      <pc:sldChg chg="add del">
        <pc:chgData name="Amalie Paulsen" userId="39cddf5216acb62b" providerId="LiveId" clId="{BB406647-C97D-4B07-9F68-259F6F9E4DE8}" dt="2023-01-11T11:58:54.359" v="2" actId="47"/>
        <pc:sldMkLst>
          <pc:docMk/>
          <pc:sldMk cId="1067324351" sldId="272"/>
        </pc:sldMkLst>
      </pc:sldChg>
      <pc:sldChg chg="add del">
        <pc:chgData name="Amalie Paulsen" userId="39cddf5216acb62b" providerId="LiveId" clId="{BB406647-C97D-4B07-9F68-259F6F9E4DE8}" dt="2023-01-11T11:58:54.359" v="2" actId="47"/>
        <pc:sldMkLst>
          <pc:docMk/>
          <pc:sldMk cId="2539195088" sldId="273"/>
        </pc:sldMkLst>
      </pc:sldChg>
      <pc:sldChg chg="add del">
        <pc:chgData name="Amalie Paulsen" userId="39cddf5216acb62b" providerId="LiveId" clId="{BB406647-C97D-4B07-9F68-259F6F9E4DE8}" dt="2023-01-11T11:58:54.359" v="2" actId="47"/>
        <pc:sldMkLst>
          <pc:docMk/>
          <pc:sldMk cId="1553473385" sldId="274"/>
        </pc:sldMkLst>
      </pc:sldChg>
      <pc:sldChg chg="add del">
        <pc:chgData name="Amalie Paulsen" userId="39cddf5216acb62b" providerId="LiveId" clId="{BB406647-C97D-4B07-9F68-259F6F9E4DE8}" dt="2023-01-11T11:58:54.359" v="2" actId="47"/>
        <pc:sldMkLst>
          <pc:docMk/>
          <pc:sldMk cId="1964864320" sldId="276"/>
        </pc:sldMkLst>
      </pc:sldChg>
      <pc:sldChg chg="add del">
        <pc:chgData name="Amalie Paulsen" userId="39cddf5216acb62b" providerId="LiveId" clId="{BB406647-C97D-4B07-9F68-259F6F9E4DE8}" dt="2023-01-11T11:58:54.359" v="2" actId="47"/>
        <pc:sldMkLst>
          <pc:docMk/>
          <pc:sldMk cId="3067350286" sldId="277"/>
        </pc:sldMkLst>
      </pc:sldChg>
      <pc:sldChg chg="add del">
        <pc:chgData name="Amalie Paulsen" userId="39cddf5216acb62b" providerId="LiveId" clId="{BB406647-C97D-4B07-9F68-259F6F9E4DE8}" dt="2023-01-11T11:58:54.359" v="2" actId="47"/>
        <pc:sldMkLst>
          <pc:docMk/>
          <pc:sldMk cId="3525675204" sldId="278"/>
        </pc:sldMkLst>
      </pc:sldChg>
      <pc:sldChg chg="add del">
        <pc:chgData name="Amalie Paulsen" userId="39cddf5216acb62b" providerId="LiveId" clId="{BB406647-C97D-4B07-9F68-259F6F9E4DE8}" dt="2023-01-11T11:58:54.359" v="2" actId="47"/>
        <pc:sldMkLst>
          <pc:docMk/>
          <pc:sldMk cId="1874326048" sldId="279"/>
        </pc:sldMkLst>
      </pc:sldChg>
      <pc:sldChg chg="add del">
        <pc:chgData name="Amalie Paulsen" userId="39cddf5216acb62b" providerId="LiveId" clId="{BB406647-C97D-4B07-9F68-259F6F9E4DE8}" dt="2023-01-11T11:58:54.359" v="2" actId="47"/>
        <pc:sldMkLst>
          <pc:docMk/>
          <pc:sldMk cId="2137166836" sldId="280"/>
        </pc:sldMkLst>
      </pc:sldChg>
      <pc:sldChg chg="add del">
        <pc:chgData name="Amalie Paulsen" userId="39cddf5216acb62b" providerId="LiveId" clId="{BB406647-C97D-4B07-9F68-259F6F9E4DE8}" dt="2023-01-11T11:58:54.359" v="2" actId="47"/>
        <pc:sldMkLst>
          <pc:docMk/>
          <pc:sldMk cId="931542765" sldId="281"/>
        </pc:sldMkLst>
      </pc:sldChg>
      <pc:sldChg chg="add del">
        <pc:chgData name="Amalie Paulsen" userId="39cddf5216acb62b" providerId="LiveId" clId="{BB406647-C97D-4B07-9F68-259F6F9E4DE8}" dt="2023-01-11T11:58:54.359" v="2" actId="47"/>
        <pc:sldMkLst>
          <pc:docMk/>
          <pc:sldMk cId="4073642947" sldId="282"/>
        </pc:sldMkLst>
      </pc:sldChg>
      <pc:sldChg chg="add del">
        <pc:chgData name="Amalie Paulsen" userId="39cddf5216acb62b" providerId="LiveId" clId="{BB406647-C97D-4B07-9F68-259F6F9E4DE8}" dt="2023-01-11T11:58:54.359" v="2" actId="47"/>
        <pc:sldMkLst>
          <pc:docMk/>
          <pc:sldMk cId="376536492" sldId="284"/>
        </pc:sldMkLst>
      </pc:sldChg>
      <pc:sldChg chg="add del">
        <pc:chgData name="Amalie Paulsen" userId="39cddf5216acb62b" providerId="LiveId" clId="{BB406647-C97D-4B07-9F68-259F6F9E4DE8}" dt="2023-01-11T11:58:54.359" v="2" actId="47"/>
        <pc:sldMkLst>
          <pc:docMk/>
          <pc:sldMk cId="1772107625" sldId="285"/>
        </pc:sldMkLst>
      </pc:sldChg>
      <pc:sldChg chg="add del">
        <pc:chgData name="Amalie Paulsen" userId="39cddf5216acb62b" providerId="LiveId" clId="{BB406647-C97D-4B07-9F68-259F6F9E4DE8}" dt="2023-01-11T11:58:54.359" v="2" actId="47"/>
        <pc:sldMkLst>
          <pc:docMk/>
          <pc:sldMk cId="383570925" sldId="286"/>
        </pc:sldMkLst>
      </pc:sldChg>
      <pc:sldChg chg="add del">
        <pc:chgData name="Amalie Paulsen" userId="39cddf5216acb62b" providerId="LiveId" clId="{BB406647-C97D-4B07-9F68-259F6F9E4DE8}" dt="2023-01-11T11:58:54.359" v="2" actId="47"/>
        <pc:sldMkLst>
          <pc:docMk/>
          <pc:sldMk cId="385979299" sldId="287"/>
        </pc:sldMkLst>
      </pc:sldChg>
      <pc:sldChg chg="add del">
        <pc:chgData name="Amalie Paulsen" userId="39cddf5216acb62b" providerId="LiveId" clId="{BB406647-C97D-4B07-9F68-259F6F9E4DE8}" dt="2023-01-11T11:58:54.359" v="2" actId="47"/>
        <pc:sldMkLst>
          <pc:docMk/>
          <pc:sldMk cId="2046108578" sldId="291"/>
        </pc:sldMkLst>
      </pc:sldChg>
      <pc:sldChg chg="add del">
        <pc:chgData name="Amalie Paulsen" userId="39cddf5216acb62b" providerId="LiveId" clId="{BB406647-C97D-4B07-9F68-259F6F9E4DE8}" dt="2023-01-11T11:58:54.359" v="2" actId="47"/>
        <pc:sldMkLst>
          <pc:docMk/>
          <pc:sldMk cId="2858106083" sldId="294"/>
        </pc:sldMkLst>
      </pc:sldChg>
      <pc:sldChg chg="add del">
        <pc:chgData name="Amalie Paulsen" userId="39cddf5216acb62b" providerId="LiveId" clId="{BB406647-C97D-4B07-9F68-259F6F9E4DE8}" dt="2023-01-11T11:58:54.359" v="2" actId="47"/>
        <pc:sldMkLst>
          <pc:docMk/>
          <pc:sldMk cId="2402175439" sldId="295"/>
        </pc:sldMkLst>
      </pc:sldChg>
      <pc:sldChg chg="add del">
        <pc:chgData name="Amalie Paulsen" userId="39cddf5216acb62b" providerId="LiveId" clId="{BB406647-C97D-4B07-9F68-259F6F9E4DE8}" dt="2023-01-11T11:58:54.359" v="2" actId="47"/>
        <pc:sldMkLst>
          <pc:docMk/>
          <pc:sldMk cId="3035224128" sldId="296"/>
        </pc:sldMkLst>
      </pc:sldChg>
      <pc:sldChg chg="add del">
        <pc:chgData name="Amalie Paulsen" userId="39cddf5216acb62b" providerId="LiveId" clId="{BB406647-C97D-4B07-9F68-259F6F9E4DE8}" dt="2023-01-11T11:58:54.359" v="2" actId="47"/>
        <pc:sldMkLst>
          <pc:docMk/>
          <pc:sldMk cId="915563005" sldId="297"/>
        </pc:sldMkLst>
      </pc:sldChg>
      <pc:sldChg chg="add del">
        <pc:chgData name="Amalie Paulsen" userId="39cddf5216acb62b" providerId="LiveId" clId="{BB406647-C97D-4B07-9F68-259F6F9E4DE8}" dt="2023-01-11T11:58:54.359" v="2" actId="47"/>
        <pc:sldMkLst>
          <pc:docMk/>
          <pc:sldMk cId="2714966838" sldId="298"/>
        </pc:sldMkLst>
      </pc:sldChg>
      <pc:sldChg chg="add del">
        <pc:chgData name="Amalie Paulsen" userId="39cddf5216acb62b" providerId="LiveId" clId="{BB406647-C97D-4B07-9F68-259F6F9E4DE8}" dt="2023-01-11T11:58:54.359" v="2" actId="47"/>
        <pc:sldMkLst>
          <pc:docMk/>
          <pc:sldMk cId="4283563374" sldId="299"/>
        </pc:sldMkLst>
      </pc:sldChg>
      <pc:sldChg chg="add del">
        <pc:chgData name="Amalie Paulsen" userId="39cddf5216acb62b" providerId="LiveId" clId="{BB406647-C97D-4B07-9F68-259F6F9E4DE8}" dt="2023-01-11T11:58:54.359" v="2" actId="47"/>
        <pc:sldMkLst>
          <pc:docMk/>
          <pc:sldMk cId="1609278604" sldId="300"/>
        </pc:sldMkLst>
      </pc:sldChg>
      <pc:sldChg chg="add del">
        <pc:chgData name="Amalie Paulsen" userId="39cddf5216acb62b" providerId="LiveId" clId="{BB406647-C97D-4B07-9F68-259F6F9E4DE8}" dt="2023-01-11T11:58:54.359" v="2" actId="47"/>
        <pc:sldMkLst>
          <pc:docMk/>
          <pc:sldMk cId="3580672432" sldId="301"/>
        </pc:sldMkLst>
      </pc:sldChg>
      <pc:sldChg chg="add del">
        <pc:chgData name="Amalie Paulsen" userId="39cddf5216acb62b" providerId="LiveId" clId="{BB406647-C97D-4B07-9F68-259F6F9E4DE8}" dt="2023-01-11T11:58:54.359" v="2" actId="47"/>
        <pc:sldMkLst>
          <pc:docMk/>
          <pc:sldMk cId="4168230060" sldId="302"/>
        </pc:sldMkLst>
      </pc:sldChg>
      <pc:sldChg chg="add del">
        <pc:chgData name="Amalie Paulsen" userId="39cddf5216acb62b" providerId="LiveId" clId="{BB406647-C97D-4B07-9F68-259F6F9E4DE8}" dt="2023-01-11T11:58:54.359" v="2" actId="47"/>
        <pc:sldMkLst>
          <pc:docMk/>
          <pc:sldMk cId="3826892357" sldId="303"/>
        </pc:sldMkLst>
      </pc:sldChg>
      <pc:sldChg chg="add del">
        <pc:chgData name="Amalie Paulsen" userId="39cddf5216acb62b" providerId="LiveId" clId="{BB406647-C97D-4B07-9F68-259F6F9E4DE8}" dt="2023-01-11T11:58:54.359" v="2" actId="47"/>
        <pc:sldMkLst>
          <pc:docMk/>
          <pc:sldMk cId="4275838528" sldId="304"/>
        </pc:sldMkLst>
      </pc:sldChg>
      <pc:sldChg chg="add del">
        <pc:chgData name="Amalie Paulsen" userId="39cddf5216acb62b" providerId="LiveId" clId="{BB406647-C97D-4B07-9F68-259F6F9E4DE8}" dt="2023-01-11T11:58:54.359" v="2" actId="47"/>
        <pc:sldMkLst>
          <pc:docMk/>
          <pc:sldMk cId="2161108829" sldId="305"/>
        </pc:sldMkLst>
      </pc:sldChg>
      <pc:sldChg chg="add del">
        <pc:chgData name="Amalie Paulsen" userId="39cddf5216acb62b" providerId="LiveId" clId="{BB406647-C97D-4B07-9F68-259F6F9E4DE8}" dt="2023-01-11T11:58:54.359" v="2" actId="47"/>
        <pc:sldMkLst>
          <pc:docMk/>
          <pc:sldMk cId="517669033" sldId="306"/>
        </pc:sldMkLst>
      </pc:sldChg>
      <pc:sldChg chg="add del">
        <pc:chgData name="Amalie Paulsen" userId="39cddf5216acb62b" providerId="LiveId" clId="{BB406647-C97D-4B07-9F68-259F6F9E4DE8}" dt="2023-01-11T11:58:54.359" v="2" actId="47"/>
        <pc:sldMkLst>
          <pc:docMk/>
          <pc:sldMk cId="637964845" sldId="307"/>
        </pc:sldMkLst>
      </pc:sldChg>
      <pc:sldChg chg="add del">
        <pc:chgData name="Amalie Paulsen" userId="39cddf5216acb62b" providerId="LiveId" clId="{BB406647-C97D-4B07-9F68-259F6F9E4DE8}" dt="2023-01-11T11:58:54.359" v="2" actId="47"/>
        <pc:sldMkLst>
          <pc:docMk/>
          <pc:sldMk cId="2410543033" sldId="308"/>
        </pc:sldMkLst>
      </pc:sldChg>
      <pc:sldChg chg="add del">
        <pc:chgData name="Amalie Paulsen" userId="39cddf5216acb62b" providerId="LiveId" clId="{BB406647-C97D-4B07-9F68-259F6F9E4DE8}" dt="2023-01-11T11:58:52.754" v="1" actId="47"/>
        <pc:sldMkLst>
          <pc:docMk/>
          <pc:sldMk cId="687708325" sldId="316"/>
        </pc:sldMkLst>
      </pc:sldChg>
      <pc:sldChg chg="modSp mod">
        <pc:chgData name="Amalie Paulsen" userId="39cddf5216acb62b" providerId="LiveId" clId="{BB406647-C97D-4B07-9F68-259F6F9E4DE8}" dt="2023-01-11T11:59:09.590" v="5" actId="20577"/>
        <pc:sldMkLst>
          <pc:docMk/>
          <pc:sldMk cId="765955177" sldId="318"/>
        </pc:sldMkLst>
        <pc:spChg chg="mod">
          <ac:chgData name="Amalie Paulsen" userId="39cddf5216acb62b" providerId="LiveId" clId="{BB406647-C97D-4B07-9F68-259F6F9E4DE8}" dt="2023-01-11T11:59:09.590" v="5" actId="20577"/>
          <ac:spMkLst>
            <pc:docMk/>
            <pc:sldMk cId="765955177" sldId="318"/>
            <ac:spMk id="3" creationId="{F3E74200-0ABB-D4DD-4962-10C18F0D3455}"/>
          </ac:spMkLst>
        </pc:spChg>
      </pc:sldChg>
      <pc:sldChg chg="modSp mod">
        <pc:chgData name="Amalie Paulsen" userId="39cddf5216acb62b" providerId="LiveId" clId="{BB406647-C97D-4B07-9F68-259F6F9E4DE8}" dt="2023-01-11T11:59:13.510" v="6" actId="20577"/>
        <pc:sldMkLst>
          <pc:docMk/>
          <pc:sldMk cId="1081406627" sldId="319"/>
        </pc:sldMkLst>
        <pc:spChg chg="mod">
          <ac:chgData name="Amalie Paulsen" userId="39cddf5216acb62b" providerId="LiveId" clId="{BB406647-C97D-4B07-9F68-259F6F9E4DE8}" dt="2023-01-11T11:59:13.510" v="6" actId="20577"/>
          <ac:spMkLst>
            <pc:docMk/>
            <pc:sldMk cId="1081406627" sldId="319"/>
            <ac:spMk id="3" creationId="{F3E74200-0ABB-D4DD-4962-10C18F0D3455}"/>
          </ac:spMkLst>
        </pc:spChg>
      </pc:sldChg>
      <pc:sldChg chg="modSp mod">
        <pc:chgData name="Amalie Paulsen" userId="39cddf5216acb62b" providerId="LiveId" clId="{BB406647-C97D-4B07-9F68-259F6F9E4DE8}" dt="2023-01-11T11:59:16.774" v="7" actId="20577"/>
        <pc:sldMkLst>
          <pc:docMk/>
          <pc:sldMk cId="646130192" sldId="321"/>
        </pc:sldMkLst>
        <pc:spChg chg="mod">
          <ac:chgData name="Amalie Paulsen" userId="39cddf5216acb62b" providerId="LiveId" clId="{BB406647-C97D-4B07-9F68-259F6F9E4DE8}" dt="2023-01-11T11:59:16.774" v="7" actId="20577"/>
          <ac:spMkLst>
            <pc:docMk/>
            <pc:sldMk cId="646130192" sldId="321"/>
            <ac:spMk id="3" creationId="{F3E74200-0ABB-D4DD-4962-10C18F0D3455}"/>
          </ac:spMkLst>
        </pc:spChg>
      </pc:sldChg>
      <pc:sldChg chg="add del">
        <pc:chgData name="Amalie Paulsen" userId="39cddf5216acb62b" providerId="LiveId" clId="{BB406647-C97D-4B07-9F68-259F6F9E4DE8}" dt="2023-01-11T11:58:54.359" v="2" actId="47"/>
        <pc:sldMkLst>
          <pc:docMk/>
          <pc:sldMk cId="633927545" sldId="324"/>
        </pc:sldMkLst>
      </pc:sldChg>
      <pc:sldChg chg="add del">
        <pc:chgData name="Amalie Paulsen" userId="39cddf5216acb62b" providerId="LiveId" clId="{BB406647-C97D-4B07-9F68-259F6F9E4DE8}" dt="2023-01-11T11:58:54.359" v="2" actId="47"/>
        <pc:sldMkLst>
          <pc:docMk/>
          <pc:sldMk cId="3742886594" sldId="32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C3746-8060-C875-5F26-985F259E9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389"/>
            <a:ext cx="12192000" cy="62794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855B7B-9050-7E53-112D-8FBB7D9725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2423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D9599B38-0B6A-4CCF-8808-0E0CE04991CA}" type="datetimeFigureOut">
              <a:rPr lang="en-US" smtClean="0"/>
              <a:t>11-Jan-23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8F82C8-F3AA-1496-5D7C-B067E06AD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326" y="645789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C88C17-F078-82A3-068D-2AB29C505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5829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6871D00D-8F62-4AAF-BA40-9353ADEE188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3887B39-28BF-D2A4-2545-D5282237D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3805"/>
            <a:ext cx="10515600" cy="528315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517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Y?"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6EE1B6C-5D70-11F9-F686-8EFC855B32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2423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D9599B38-0B6A-4CCF-8808-0E0CE04991CA}" type="datetimeFigureOut">
              <a:rPr lang="en-US" smtClean="0"/>
              <a:t>11-Jan-23</a:t>
            </a:fld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07B1F9A-4F0B-8B34-4D10-CD0B279C5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5829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6871D00D-8F62-4AAF-BA40-9353ADEE188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FAA5652-BED6-5C3A-F14A-4D08E9A26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833437"/>
            <a:ext cx="10515600" cy="3676651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5E1CBA3-9A6B-E362-969A-F55911B444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1850" y="4805363"/>
            <a:ext cx="10515600" cy="604837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7023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86561-6609-A4E0-8814-6FDD9C295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135F48-1D92-6087-C1C2-A5D052472D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99205-8D1E-A349-3C6B-EA731FC40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9B38-0B6A-4CCF-8808-0E0CE04991CA}" type="datetimeFigureOut">
              <a:rPr lang="en-US" smtClean="0"/>
              <a:t>11-Jan-23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1F90E-9BD8-43ED-102C-8CE4BE68C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55702-5C4E-E78B-3003-8B1278B6D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D00D-8F62-4AAF-BA40-9353ADEE1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9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6E7EC-618B-EF8B-A297-3D6094E57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1173A-F88D-95F6-F18D-D22476FC5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FFBA9-21DF-2E36-6291-C3B83B4A61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2423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D9599B38-0B6A-4CCF-8808-0E0CE04991CA}" type="datetimeFigureOut">
              <a:rPr lang="en-US" smtClean="0"/>
              <a:t>11-Jan-23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B851E-E648-E0F6-5C8D-39C47C395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5829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6871D00D-8F62-4AAF-BA40-9353ADEE1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78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8BC4F-7F50-CE5F-96B3-B29FCFEE8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389"/>
            <a:ext cx="12192000" cy="62794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61FD1-51ED-46FB-0166-8D54B1086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88541"/>
            <a:ext cx="5181600" cy="51884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4C27C1-5661-804B-E01D-7CF80643F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88541"/>
            <a:ext cx="5181600" cy="51884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E80DD-5AB8-355F-A3D1-18C25F1319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2423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D9599B38-0B6A-4CCF-8808-0E0CE04991CA}" type="datetimeFigureOut">
              <a:rPr lang="en-US" smtClean="0"/>
              <a:t>11-Jan-23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BBC99-7880-C31E-96DF-AB55A678E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326" y="645789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BD513-EC0C-E90F-CF84-260FD422B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5829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6871D00D-8F62-4AAF-BA40-9353ADEE1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44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1ACD0-033F-F4F3-0F41-5F5162647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389"/>
            <a:ext cx="12192000" cy="62794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E4128-2569-4754-749E-09B9D4B5D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DF9FC-BAB3-90F3-BF29-C96DCE00A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396DCE-97C2-9E2F-7A0D-A13C722A84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BF7D06-535B-BCE8-4870-70CA70D69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104412-83DF-D4B0-B6C3-C05CB72D70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2423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D9599B38-0B6A-4CCF-8808-0E0CE04991CA}" type="datetimeFigureOut">
              <a:rPr lang="en-US" smtClean="0"/>
              <a:t>11-Jan-23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3B304C-DDC0-5A54-1F6E-FC2324C3E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326" y="645789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1F81EC-8414-CF74-6FC5-448B7C7A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5829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6871D00D-8F62-4AAF-BA40-9353ADEE188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EAB1705-0D7A-45F0-D421-601BA0321C19}"/>
              </a:ext>
            </a:extLst>
          </p:cNvPr>
          <p:cNvSpPr txBox="1">
            <a:spLocks/>
          </p:cNvSpPr>
          <p:nvPr/>
        </p:nvSpPr>
        <p:spPr>
          <a:xfrm>
            <a:off x="0" y="-49389"/>
            <a:ext cx="12192000" cy="627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C0BCA-EC23-BA8D-A07D-0C3A2927E0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6612" y="937328"/>
            <a:ext cx="10518776" cy="627945"/>
          </a:xfrm>
        </p:spPr>
        <p:txBody>
          <a:bodyPr>
            <a:normAutofit/>
          </a:bodyPr>
          <a:lstStyle>
            <a:lvl1pPr marL="0" indent="0">
              <a:buNone/>
              <a:defRPr sz="3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8334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FEC96-A243-EAFC-28F9-43AA3A635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7D331-726D-814F-DE9F-077A0A20D9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2423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D9599B38-0B6A-4CCF-8808-0E0CE04991CA}" type="datetimeFigureOut">
              <a:rPr lang="en-US" smtClean="0"/>
              <a:t>11-Jan-23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B9120-1DC5-6B64-0CC7-980D71AC7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326" y="645789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E8BC6-3D9A-43D8-E65A-56B021D03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5829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6871D00D-8F62-4AAF-BA40-9353ADEE188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260839A-6729-5E26-467E-6F4268405BDF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833436" y="2383366"/>
            <a:ext cx="3932237" cy="34856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22BA71C-9020-FA0D-3B23-ECB286657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389"/>
            <a:ext cx="12192000" cy="62794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0A3BDCE-199C-0A41-1B6D-BABAACAE8A23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833436" y="987425"/>
            <a:ext cx="3932237" cy="11461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5307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AC7835-CD16-E073-2A07-D559E05FC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26" y="1809726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50AEB-646A-929C-7CF6-4E3D7285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2423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D9599B38-0B6A-4CCF-8808-0E0CE04991CA}" type="datetimeFigureOut">
              <a:rPr lang="en-US" smtClean="0"/>
              <a:t>11-Jan-23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7B27F-5809-673E-190B-F738B6EFC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326" y="645789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14BC8-EA04-A595-7CCF-5AAF236E0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5829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6871D00D-8F62-4AAF-BA40-9353ADEE18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C6E4D9C-9483-ABA4-F25A-D9E4B7573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389"/>
            <a:ext cx="12192000" cy="62794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61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3EF9DE-E4B9-01E1-D182-7FC1B3007B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15431"/>
            <a:ext cx="2628900" cy="5461531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402F5E-4CE1-F12D-133F-0CF1B350A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15433"/>
            <a:ext cx="7734300" cy="546153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39528-4B81-B1C5-1A83-A401523B2F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2423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D9599B38-0B6A-4CCF-8808-0E0CE04991CA}" type="datetimeFigureOut">
              <a:rPr lang="en-US" smtClean="0"/>
              <a:t>11-Jan-23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DEEF9-3391-2182-A62F-4E848171E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326" y="645789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66AD6-0993-2223-8A40-6A68E18E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5829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6871D00D-8F62-4AAF-BA40-9353ADEE1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0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6E7EC-618B-EF8B-A297-3D6094E57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1173A-F88D-95F6-F18D-D22476FC5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FFBA9-21DF-2E36-6291-C3B83B4A61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2423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D9599B38-0B6A-4CCF-8808-0E0CE04991CA}" type="datetimeFigureOut">
              <a:rPr lang="en-US" smtClean="0"/>
              <a:t>11-Jan-23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B851E-E648-E0F6-5C8D-39C47C395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5829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6871D00D-8F62-4AAF-BA40-9353ADEE1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31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FEC96-A243-EAFC-28F9-43AA3A635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7D331-726D-814F-DE9F-077A0A20D9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2423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D9599B38-0B6A-4CCF-8808-0E0CE04991CA}" type="datetimeFigureOut">
              <a:rPr lang="en-US" smtClean="0"/>
              <a:t>11-Jan-23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B9120-1DC5-6B64-0CC7-980D71AC7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326" y="645789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E8BC6-3D9A-43D8-E65A-56B021D03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5829" y="6457890"/>
            <a:ext cx="2743200" cy="365125"/>
          </a:xfrm>
          <a:prstGeom prst="rect">
            <a:avLst/>
          </a:prstGeom>
        </p:spPr>
        <p:txBody>
          <a:bodyPr/>
          <a:lstStyle/>
          <a:p>
            <a:fld id="{6871D00D-8F62-4AAF-BA40-9353ADEE188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260839A-6729-5E26-467E-6F4268405BDF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833436" y="2383366"/>
            <a:ext cx="3932237" cy="34856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22BA71C-9020-FA0D-3B23-ECB286657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389"/>
            <a:ext cx="12192000" cy="62794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0A3BDCE-199C-0A41-1B6D-BABAACAE8A23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833436" y="987425"/>
            <a:ext cx="3932237" cy="11461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9704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A440D59-807D-C03D-71D5-0986C1AFF0F7}"/>
              </a:ext>
            </a:extLst>
          </p:cNvPr>
          <p:cNvSpPr txBox="1">
            <a:spLocks/>
          </p:cNvSpPr>
          <p:nvPr/>
        </p:nvSpPr>
        <p:spPr>
          <a:xfrm>
            <a:off x="-274" y="-62772"/>
            <a:ext cx="12192000" cy="65578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5A4476-9B36-2A50-8097-DD671110390A}"/>
              </a:ext>
            </a:extLst>
          </p:cNvPr>
          <p:cNvSpPr txBox="1"/>
          <p:nvPr/>
        </p:nvSpPr>
        <p:spPr>
          <a:xfrm>
            <a:off x="-274" y="6457890"/>
            <a:ext cx="12192274" cy="40011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C7A2CF-7F4B-C2EF-7FA3-C76E80CDF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389"/>
            <a:ext cx="12192000" cy="627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25818-D111-9CB3-83B4-11FCBAE6C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26" y="18097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53BD9-359C-3F9A-A326-2ABC04CEF8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2423" y="64578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99B38-0B6A-4CCF-8808-0E0CE04991CA}" type="datetimeFigureOut">
              <a:rPr lang="en-US" smtClean="0"/>
              <a:t>11-Jan-23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1291C-E50D-B7E9-362E-5DE46D9C7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326" y="645789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7DE7C-DDF6-C5F3-E8DD-37E637E3D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85829" y="64578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1D00D-8F62-4AAF-BA40-9353ADEE1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4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1478A58-F9D6-AB1E-965B-5C497022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833437"/>
            <a:ext cx="10515600" cy="3676651"/>
          </a:xfrm>
        </p:spPr>
        <p:txBody>
          <a:bodyPr>
            <a:normAutofit/>
          </a:bodyPr>
          <a:lstStyle/>
          <a:p>
            <a:r>
              <a:rPr lang="en-US" sz="5400" dirty="0"/>
              <a:t>Logbook – Experimental perspective</a:t>
            </a:r>
            <a:br>
              <a:rPr lang="en-US" sz="5400" dirty="0"/>
            </a:br>
            <a:r>
              <a:rPr lang="en-US" sz="5400" dirty="0"/>
              <a:t> Fluxonium 2023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B8791CA-633D-C782-9F14-4760115314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33935" y="4805363"/>
            <a:ext cx="2413514" cy="604837"/>
          </a:xfrm>
        </p:spPr>
        <p:txBody>
          <a:bodyPr/>
          <a:lstStyle/>
          <a:p>
            <a:r>
              <a:rPr lang="en-US" dirty="0"/>
              <a:t>Amalie Paulsen</a:t>
            </a:r>
          </a:p>
        </p:txBody>
      </p:sp>
    </p:spTree>
    <p:extLst>
      <p:ext uri="{BB962C8B-B14F-4D97-AF65-F5344CB8AC3E}">
        <p14:creationId xmlns:p14="http://schemas.microsoft.com/office/powerpoint/2010/main" val="704161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18D0C-F284-C4D1-B454-C299D39BE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AD798-C2E8-F194-9292-260C3D0AF5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1850" y="4805363"/>
            <a:ext cx="10515600" cy="604837"/>
          </a:xfrm>
        </p:spPr>
        <p:txBody>
          <a:bodyPr/>
          <a:lstStyle/>
          <a:p>
            <a:r>
              <a:rPr lang="en-US" dirty="0"/>
              <a:t>Date: </a:t>
            </a:r>
          </a:p>
        </p:txBody>
      </p:sp>
    </p:spTree>
    <p:extLst>
      <p:ext uri="{BB962C8B-B14F-4D97-AF65-F5344CB8AC3E}">
        <p14:creationId xmlns:p14="http://schemas.microsoft.com/office/powerpoint/2010/main" val="687708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D82B-8DB9-94FF-D681-E6FEBFF6F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– Sunday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74200-0ABB-D4DD-4962-10C18F0D3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253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D82B-8DB9-94FF-D681-E6FEBFF6F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– Saturday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74200-0ABB-D4DD-4962-10C18F0D3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169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D82B-8DB9-94FF-D681-E6FEBFF6F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– Friday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74200-0ABB-D4DD-4962-10C18F0D3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130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D82B-8DB9-94FF-D681-E6FEBFF6F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– Thursday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74200-0ABB-D4DD-4962-10C18F0D3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060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D82B-8DB9-94FF-D681-E6FEBFF6F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– Wednesday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74200-0ABB-D4DD-4962-10C18F0D3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406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D82B-8DB9-94FF-D681-E6FEBFF6F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– Tuesday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74200-0ABB-D4DD-4962-10C18F0D3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55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D82B-8DB9-94FF-D681-E6FEBFF6F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-  Monday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74200-0ABB-D4DD-4962-10C18F0D3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72921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Custom 13">
      <a:dk1>
        <a:srgbClr val="FFFFFF"/>
      </a:dk1>
      <a:lt1>
        <a:sysClr val="window" lastClr="FFFFFF"/>
      </a:lt1>
      <a:dk2>
        <a:srgbClr val="171616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757070"/>
      </a:accent4>
      <a:accent5>
        <a:srgbClr val="5B9BD5"/>
      </a:accent5>
      <a:accent6>
        <a:srgbClr val="171616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41123869-680F-49DD-A76D-50A2D8F9F19A}" vid="{BD6B2BD6-20FD-46B8-9ACB-400F7ABF40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617</TotalTime>
  <Words>30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Theme1</vt:lpstr>
      <vt:lpstr>Logbook – Experimental perspective  Fluxonium 2023</vt:lpstr>
      <vt:lpstr>Week </vt:lpstr>
      <vt:lpstr>– Sunday</vt:lpstr>
      <vt:lpstr>– Saturday</vt:lpstr>
      <vt:lpstr>– Friday</vt:lpstr>
      <vt:lpstr>– Thursday </vt:lpstr>
      <vt:lpstr> – Wednesday</vt:lpstr>
      <vt:lpstr> – Tuesday</vt:lpstr>
      <vt:lpstr> -  Monday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Logbook – PUK 2022</dc:title>
  <dc:creator>Amalie Paulsen</dc:creator>
  <cp:lastModifiedBy>Amalie Paulsen</cp:lastModifiedBy>
  <cp:revision>3</cp:revision>
  <dcterms:created xsi:type="dcterms:W3CDTF">2022-07-07T14:59:44Z</dcterms:created>
  <dcterms:modified xsi:type="dcterms:W3CDTF">2023-01-11T11:59:49Z</dcterms:modified>
</cp:coreProperties>
</file>