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25" r:id="rId4"/>
    <p:sldId id="324" r:id="rId5"/>
    <p:sldId id="308" r:id="rId6"/>
    <p:sldId id="307" r:id="rId7"/>
    <p:sldId id="306" r:id="rId8"/>
    <p:sldId id="305" r:id="rId9"/>
    <p:sldId id="304" r:id="rId10"/>
    <p:sldId id="297" r:id="rId11"/>
    <p:sldId id="302" r:id="rId12"/>
    <p:sldId id="301" r:id="rId13"/>
    <p:sldId id="300" r:id="rId14"/>
    <p:sldId id="299" r:id="rId15"/>
    <p:sldId id="298" r:id="rId16"/>
    <p:sldId id="291" r:id="rId17"/>
    <p:sldId id="296" r:id="rId18"/>
    <p:sldId id="295" r:id="rId19"/>
    <p:sldId id="294" r:id="rId20"/>
    <p:sldId id="284" r:id="rId21"/>
    <p:sldId id="287" r:id="rId22"/>
    <p:sldId id="286" r:id="rId23"/>
    <p:sldId id="285" r:id="rId24"/>
    <p:sldId id="276" r:id="rId25"/>
    <p:sldId id="282" r:id="rId26"/>
    <p:sldId id="281" r:id="rId27"/>
    <p:sldId id="280" r:id="rId28"/>
    <p:sldId id="279" r:id="rId29"/>
    <p:sldId id="278" r:id="rId30"/>
    <p:sldId id="257" r:id="rId31"/>
    <p:sldId id="272" r:id="rId32"/>
    <p:sldId id="274" r:id="rId33"/>
    <p:sldId id="273" r:id="rId34"/>
    <p:sldId id="277" r:id="rId35"/>
    <p:sldId id="316" r:id="rId36"/>
    <p:sldId id="323" r:id="rId37"/>
    <p:sldId id="322" r:id="rId38"/>
    <p:sldId id="321" r:id="rId39"/>
    <p:sldId id="320" r:id="rId40"/>
    <p:sldId id="319" r:id="rId41"/>
    <p:sldId id="318" r:id="rId42"/>
    <p:sldId id="317" r:id="rId4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1E74D-74D5-48A9-B482-01C93A133F2D}" v="44" dt="2023-01-11T11:52:36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04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8F81E74D-74D5-48A9-B482-01C93A133F2D}"/>
    <pc:docChg chg="undo custSel addSld delSld modSld sldOrd">
      <pc:chgData name="Amalie Paulsen" userId="39cddf5216acb62b" providerId="LiveId" clId="{8F81E74D-74D5-48A9-B482-01C93A133F2D}" dt="2023-01-12T15:02:59.051" v="2485" actId="20577"/>
      <pc:docMkLst>
        <pc:docMk/>
      </pc:docMkLst>
      <pc:sldChg chg="modSp mod">
        <pc:chgData name="Amalie Paulsen" userId="39cddf5216acb62b" providerId="LiveId" clId="{8F81E74D-74D5-48A9-B482-01C93A133F2D}" dt="2023-01-11T11:53:51.546" v="2447" actId="20577"/>
        <pc:sldMkLst>
          <pc:docMk/>
          <pc:sldMk cId="704161630" sldId="256"/>
        </pc:sldMkLst>
        <pc:spChg chg="mod">
          <ac:chgData name="Amalie Paulsen" userId="39cddf5216acb62b" providerId="LiveId" clId="{8F81E74D-74D5-48A9-B482-01C93A133F2D}" dt="2023-01-11T11:53:51.546" v="2447" actId="20577"/>
          <ac:spMkLst>
            <pc:docMk/>
            <pc:sldMk cId="704161630" sldId="256"/>
            <ac:spMk id="8" creationId="{D1478A58-F9D6-AB1E-965B-5C497022A4D4}"/>
          </ac:spMkLst>
        </pc:spChg>
      </pc:sldChg>
      <pc:sldChg chg="modSp mod">
        <pc:chgData name="Amalie Paulsen" userId="39cddf5216acb62b" providerId="LiveId" clId="{8F81E74D-74D5-48A9-B482-01C93A133F2D}" dt="2023-01-10T16:52:47.436" v="1026" actId="20577"/>
        <pc:sldMkLst>
          <pc:docMk/>
          <pc:sldMk cId="2758393725" sldId="257"/>
        </pc:sldMkLst>
        <pc:spChg chg="mod">
          <ac:chgData name="Amalie Paulsen" userId="39cddf5216acb62b" providerId="LiveId" clId="{8F81E74D-74D5-48A9-B482-01C93A133F2D}" dt="2023-01-10T16:52:47.436" v="1026" actId="20577"/>
          <ac:spMkLst>
            <pc:docMk/>
            <pc:sldMk cId="2758393725" sldId="257"/>
            <ac:spMk id="2" creationId="{17918D0C-F284-C4D1-B454-C299D39BE643}"/>
          </ac:spMkLst>
        </pc:spChg>
      </pc:sldChg>
      <pc:sldChg chg="addSp modSp mod ord">
        <pc:chgData name="Amalie Paulsen" userId="39cddf5216acb62b" providerId="LiveId" clId="{8F81E74D-74D5-48A9-B482-01C93A133F2D}" dt="2023-01-11T11:52:46.467" v="2415"/>
        <pc:sldMkLst>
          <pc:docMk/>
          <pc:sldMk cId="1067324351" sldId="272"/>
        </pc:sldMkLst>
        <pc:spChg chg="mod">
          <ac:chgData name="Amalie Paulsen" userId="39cddf5216acb62b" providerId="LiveId" clId="{8F81E74D-74D5-48A9-B482-01C93A133F2D}" dt="2023-01-11T10:51:41.096" v="2332" actId="20577"/>
          <ac:spMkLst>
            <pc:docMk/>
            <pc:sldMk cId="1067324351" sldId="27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47:59.106" v="846" actId="20577"/>
          <ac:spMkLst>
            <pc:docMk/>
            <pc:sldMk cId="1067324351" sldId="272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6:47:28.686" v="823" actId="1076"/>
          <ac:picMkLst>
            <pc:docMk/>
            <pc:sldMk cId="1067324351" sldId="272"/>
            <ac:picMk id="5" creationId="{1F12F53D-43FD-6E17-A2DE-886E7151E03D}"/>
          </ac:picMkLst>
        </pc:picChg>
      </pc:sldChg>
      <pc:sldChg chg="modSp mod ord">
        <pc:chgData name="Amalie Paulsen" userId="39cddf5216acb62b" providerId="LiveId" clId="{8F81E74D-74D5-48A9-B482-01C93A133F2D}" dt="2023-01-11T11:52:40.728" v="2409"/>
        <pc:sldMkLst>
          <pc:docMk/>
          <pc:sldMk cId="2539195088" sldId="273"/>
        </pc:sldMkLst>
        <pc:spChg chg="mod">
          <ac:chgData name="Amalie Paulsen" userId="39cddf5216acb62b" providerId="LiveId" clId="{8F81E74D-74D5-48A9-B482-01C93A133F2D}" dt="2023-01-11T10:51:06.381" v="2294" actId="21"/>
          <ac:spMkLst>
            <pc:docMk/>
            <pc:sldMk cId="2539195088" sldId="273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51:12.672" v="2298" actId="15"/>
          <ac:spMkLst>
            <pc:docMk/>
            <pc:sldMk cId="2539195088" sldId="273"/>
            <ac:spMk id="3" creationId="{F3E74200-0ABB-D4DD-4962-10C18F0D3455}"/>
          </ac:spMkLst>
        </pc:spChg>
      </pc:sldChg>
      <pc:sldChg chg="modSp mod ord">
        <pc:chgData name="Amalie Paulsen" userId="39cddf5216acb62b" providerId="LiveId" clId="{8F81E74D-74D5-48A9-B482-01C93A133F2D}" dt="2023-01-11T11:52:45.114" v="2413"/>
        <pc:sldMkLst>
          <pc:docMk/>
          <pc:sldMk cId="1553473385" sldId="274"/>
        </pc:sldMkLst>
        <pc:spChg chg="mod">
          <ac:chgData name="Amalie Paulsen" userId="39cddf5216acb62b" providerId="LiveId" clId="{8F81E74D-74D5-48A9-B482-01C93A133F2D}" dt="2023-01-11T10:51:20.383" v="2314" actId="21"/>
          <ac:spMkLst>
            <pc:docMk/>
            <pc:sldMk cId="1553473385" sldId="274"/>
            <ac:spMk id="2" creationId="{A5074F0B-B141-C7F6-4141-66CD7C5D2F0E}"/>
          </ac:spMkLst>
        </pc:spChg>
        <pc:spChg chg="mod">
          <ac:chgData name="Amalie Paulsen" userId="39cddf5216acb62b" providerId="LiveId" clId="{8F81E74D-74D5-48A9-B482-01C93A133F2D}" dt="2023-01-11T10:51:25.628" v="2318" actId="20577"/>
          <ac:spMkLst>
            <pc:docMk/>
            <pc:sldMk cId="1553473385" sldId="274"/>
            <ac:spMk id="3" creationId="{180AB2A2-4943-91F8-B0E8-EE99E00DDF32}"/>
          </ac:spMkLst>
        </pc:spChg>
      </pc:sldChg>
      <pc:sldChg chg="del">
        <pc:chgData name="Amalie Paulsen" userId="39cddf5216acb62b" providerId="LiveId" clId="{8F81E74D-74D5-48A9-B482-01C93A133F2D}" dt="2023-01-10T16:27:59.536" v="54" actId="47"/>
        <pc:sldMkLst>
          <pc:docMk/>
          <pc:sldMk cId="3792933474" sldId="275"/>
        </pc:sldMkLst>
      </pc:sldChg>
      <pc:sldChg chg="modSp add del mod">
        <pc:chgData name="Amalie Paulsen" userId="39cddf5216acb62b" providerId="LiveId" clId="{8F81E74D-74D5-48A9-B482-01C93A133F2D}" dt="2023-01-11T11:52:28.114" v="2406" actId="2696"/>
        <pc:sldMkLst>
          <pc:docMk/>
          <pc:sldMk cId="1867636222" sldId="276"/>
        </pc:sldMkLst>
        <pc:spChg chg="mod">
          <ac:chgData name="Amalie Paulsen" userId="39cddf5216acb62b" providerId="LiveId" clId="{8F81E74D-74D5-48A9-B482-01C93A133F2D}" dt="2023-01-10T16:53:57.449" v="1030" actId="20577"/>
          <ac:spMkLst>
            <pc:docMk/>
            <pc:sldMk cId="1867636222" sldId="276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6:54:17.685" v="1034" actId="20577"/>
          <ac:spMkLst>
            <pc:docMk/>
            <pc:sldMk cId="1867636222" sldId="276"/>
            <ac:spMk id="3" creationId="{93DAD798-C2E8-F194-9292-260C3D0AF5D3}"/>
          </ac:spMkLst>
        </pc:sp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1964864320" sldId="276"/>
        </pc:sldMkLst>
      </pc:sldChg>
      <pc:sldChg chg="modSp add mod">
        <pc:chgData name="Amalie Paulsen" userId="39cddf5216acb62b" providerId="LiveId" clId="{8F81E74D-74D5-48A9-B482-01C93A133F2D}" dt="2023-01-11T10:50:56.584" v="2279" actId="20577"/>
        <pc:sldMkLst>
          <pc:docMk/>
          <pc:sldMk cId="3067350286" sldId="277"/>
        </pc:sldMkLst>
        <pc:spChg chg="mod">
          <ac:chgData name="Amalie Paulsen" userId="39cddf5216acb62b" providerId="LiveId" clId="{8F81E74D-74D5-48A9-B482-01C93A133F2D}" dt="2023-01-11T10:50:49.153" v="2273" actId="21"/>
          <ac:spMkLst>
            <pc:docMk/>
            <pc:sldMk cId="3067350286" sldId="277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50:56.584" v="2279" actId="20577"/>
          <ac:spMkLst>
            <pc:docMk/>
            <pc:sldMk cId="3067350286" sldId="277"/>
            <ac:spMk id="3" creationId="{F3E74200-0ABB-D4DD-4962-10C18F0D3455}"/>
          </ac:spMkLst>
        </pc:spChg>
      </pc:sldChg>
      <pc:sldChg chg="new del">
        <pc:chgData name="Amalie Paulsen" userId="39cddf5216acb62b" providerId="LiveId" clId="{8F81E74D-74D5-48A9-B482-01C93A133F2D}" dt="2023-01-10T16:27:48.714" v="50" actId="680"/>
        <pc:sldMkLst>
          <pc:docMk/>
          <pc:sldMk cId="3171100352" sldId="277"/>
        </pc:sldMkLst>
      </pc:sldChg>
      <pc:sldChg chg="add del ord">
        <pc:chgData name="Amalie Paulsen" userId="39cddf5216acb62b" providerId="LiveId" clId="{8F81E74D-74D5-48A9-B482-01C93A133F2D}" dt="2023-01-10T16:28:05.432" v="57" actId="47"/>
        <pc:sldMkLst>
          <pc:docMk/>
          <pc:sldMk cId="3325126683" sldId="277"/>
        </pc:sldMkLst>
      </pc:sldChg>
      <pc:sldChg chg="modSp add del mod">
        <pc:chgData name="Amalie Paulsen" userId="39cddf5216acb62b" providerId="LiveId" clId="{8F81E74D-74D5-48A9-B482-01C93A133F2D}" dt="2023-01-10T16:30:33.173" v="239" actId="47"/>
        <pc:sldMkLst>
          <pc:docMk/>
          <pc:sldMk cId="273366808" sldId="278"/>
        </pc:sldMkLst>
        <pc:spChg chg="mod">
          <ac:chgData name="Amalie Paulsen" userId="39cddf5216acb62b" providerId="LiveId" clId="{8F81E74D-74D5-48A9-B482-01C93A133F2D}" dt="2023-01-10T16:30:26.196" v="232" actId="20577"/>
          <ac:spMkLst>
            <pc:docMk/>
            <pc:sldMk cId="273366808" sldId="278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30:29.138" v="238" actId="20577"/>
          <ac:spMkLst>
            <pc:docMk/>
            <pc:sldMk cId="273366808" sldId="278"/>
            <ac:spMk id="3" creationId="{F3E74200-0ABB-D4DD-4962-10C18F0D3455}"/>
          </ac:spMkLst>
        </pc:spChg>
      </pc:sldChg>
      <pc:sldChg chg="addSp modSp add del mod">
        <pc:chgData name="Amalie Paulsen" userId="39cddf5216acb62b" providerId="LiveId" clId="{8F81E74D-74D5-48A9-B482-01C93A133F2D}" dt="2023-01-11T11:52:28.114" v="2406" actId="2696"/>
        <pc:sldMkLst>
          <pc:docMk/>
          <pc:sldMk cId="1945576864" sldId="278"/>
        </pc:sldMkLst>
        <pc:spChg chg="mod">
          <ac:chgData name="Amalie Paulsen" userId="39cddf5216acb62b" providerId="LiveId" clId="{8F81E74D-74D5-48A9-B482-01C93A133F2D}" dt="2023-01-11T10:51:46.429" v="2333" actId="20577"/>
          <ac:spMkLst>
            <pc:docMk/>
            <pc:sldMk cId="1945576864" sldId="278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48:22.291" v="869" actId="20577"/>
          <ac:spMkLst>
            <pc:docMk/>
            <pc:sldMk cId="1945576864" sldId="278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6:36:03.098" v="582" actId="1076"/>
          <ac:picMkLst>
            <pc:docMk/>
            <pc:sldMk cId="1945576864" sldId="278"/>
            <ac:picMk id="5" creationId="{5FD30DC0-2DD7-CED0-0492-3E7F2FB39066}"/>
          </ac:picMkLst>
        </pc:pic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3525675204" sldId="278"/>
        </pc:sldMkLst>
      </pc:sldChg>
      <pc:sldChg chg="addSp modSp add del mod ord">
        <pc:chgData name="Amalie Paulsen" userId="39cddf5216acb62b" providerId="LiveId" clId="{8F81E74D-74D5-48A9-B482-01C93A133F2D}" dt="2023-01-11T11:52:28.114" v="2406" actId="2696"/>
        <pc:sldMkLst>
          <pc:docMk/>
          <pc:sldMk cId="903591407" sldId="279"/>
        </pc:sldMkLst>
        <pc:spChg chg="mod">
          <ac:chgData name="Amalie Paulsen" userId="39cddf5216acb62b" providerId="LiveId" clId="{8F81E74D-74D5-48A9-B482-01C93A133F2D}" dt="2023-01-10T16:35:09.013" v="479" actId="20577"/>
          <ac:spMkLst>
            <pc:docMk/>
            <pc:sldMk cId="903591407" sldId="279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48:55.446" v="887" actId="20577"/>
          <ac:spMkLst>
            <pc:docMk/>
            <pc:sldMk cId="903591407" sldId="279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6:41:54.958" v="631" actId="1076"/>
          <ac:picMkLst>
            <pc:docMk/>
            <pc:sldMk cId="903591407" sldId="279"/>
            <ac:picMk id="5" creationId="{D7EECA37-87D0-7CE0-F210-96A54DCA9F7D}"/>
          </ac:picMkLst>
        </pc:pic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1874326048" sldId="279"/>
        </pc:sldMkLst>
      </pc:sldChg>
      <pc:sldChg chg="modSp add del mod ord">
        <pc:chgData name="Amalie Paulsen" userId="39cddf5216acb62b" providerId="LiveId" clId="{8F81E74D-74D5-48A9-B482-01C93A133F2D}" dt="2023-01-11T11:52:28.114" v="2406" actId="2696"/>
        <pc:sldMkLst>
          <pc:docMk/>
          <pc:sldMk cId="1118964115" sldId="280"/>
        </pc:sldMkLst>
        <pc:spChg chg="mod">
          <ac:chgData name="Amalie Paulsen" userId="39cddf5216acb62b" providerId="LiveId" clId="{8F81E74D-74D5-48A9-B482-01C93A133F2D}" dt="2023-01-10T16:45:19.195" v="702" actId="20577"/>
          <ac:spMkLst>
            <pc:docMk/>
            <pc:sldMk cId="1118964115" sldId="280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1:19.612" v="991" actId="20577"/>
          <ac:spMkLst>
            <pc:docMk/>
            <pc:sldMk cId="1118964115" sldId="280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2137166836" sldId="280"/>
        </pc:sldMkLst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931542765" sldId="281"/>
        </pc:sldMkLst>
      </pc:sldChg>
      <pc:sldChg chg="modSp add del mod ord">
        <pc:chgData name="Amalie Paulsen" userId="39cddf5216acb62b" providerId="LiveId" clId="{8F81E74D-74D5-48A9-B482-01C93A133F2D}" dt="2023-01-11T11:52:28.114" v="2406" actId="2696"/>
        <pc:sldMkLst>
          <pc:docMk/>
          <pc:sldMk cId="4210647111" sldId="281"/>
        </pc:sldMkLst>
        <pc:spChg chg="mod">
          <ac:chgData name="Amalie Paulsen" userId="39cddf5216acb62b" providerId="LiveId" clId="{8F81E74D-74D5-48A9-B482-01C93A133F2D}" dt="2023-01-10T16:49:08.769" v="907" actId="20577"/>
          <ac:spMkLst>
            <pc:docMk/>
            <pc:sldMk cId="4210647111" sldId="281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1:39.440" v="1013" actId="20577"/>
          <ac:spMkLst>
            <pc:docMk/>
            <pc:sldMk cId="4210647111" sldId="281"/>
            <ac:spMk id="3" creationId="{F3E74200-0ABB-D4DD-4962-10C18F0D3455}"/>
          </ac:spMkLst>
        </pc:spChg>
      </pc:sldChg>
      <pc:sldChg chg="modSp add del mod ord">
        <pc:chgData name="Amalie Paulsen" userId="39cddf5216acb62b" providerId="LiveId" clId="{8F81E74D-74D5-48A9-B482-01C93A133F2D}" dt="2023-01-11T11:52:28.114" v="2406" actId="2696"/>
        <pc:sldMkLst>
          <pc:docMk/>
          <pc:sldMk cId="1979043573" sldId="282"/>
        </pc:sldMkLst>
        <pc:spChg chg="mod">
          <ac:chgData name="Amalie Paulsen" userId="39cddf5216acb62b" providerId="LiveId" clId="{8F81E74D-74D5-48A9-B482-01C93A133F2D}" dt="2023-01-10T16:49:14.086" v="924" actId="20577"/>
          <ac:spMkLst>
            <pc:docMk/>
            <pc:sldMk cId="1979043573" sldId="28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2:21.484" v="1016" actId="20577"/>
          <ac:spMkLst>
            <pc:docMk/>
            <pc:sldMk cId="1979043573" sldId="282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4073642947" sldId="282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842853605" sldId="283"/>
        </pc:sldMkLst>
      </pc:sldChg>
      <pc:sldChg chg="add">
        <pc:chgData name="Amalie Paulsen" userId="39cddf5216acb62b" providerId="LiveId" clId="{8F81E74D-74D5-48A9-B482-01C93A133F2D}" dt="2023-01-11T11:52:16.531" v="2397"/>
        <pc:sldMkLst>
          <pc:docMk/>
          <pc:sldMk cId="376536492" sldId="284"/>
        </pc:sldMkLst>
      </pc:sldChg>
      <pc:sldChg chg="modSp add del mod">
        <pc:chgData name="Amalie Paulsen" userId="39cddf5216acb62b" providerId="LiveId" clId="{8F81E74D-74D5-48A9-B482-01C93A133F2D}" dt="2023-01-11T11:52:11.269" v="2396" actId="2696"/>
        <pc:sldMkLst>
          <pc:docMk/>
          <pc:sldMk cId="511693092" sldId="284"/>
        </pc:sldMkLst>
        <pc:spChg chg="mod">
          <ac:chgData name="Amalie Paulsen" userId="39cddf5216acb62b" providerId="LiveId" clId="{8F81E74D-74D5-48A9-B482-01C93A133F2D}" dt="2023-01-10T16:52:39.212" v="1022" actId="20577"/>
          <ac:spMkLst>
            <pc:docMk/>
            <pc:sldMk cId="511693092" sldId="284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6:54:55.102" v="1038" actId="20577"/>
          <ac:spMkLst>
            <pc:docMk/>
            <pc:sldMk cId="511693092" sldId="284"/>
            <ac:spMk id="3" creationId="{93DAD798-C2E8-F194-9292-260C3D0AF5D3}"/>
          </ac:spMkLst>
        </pc:spChg>
      </pc:sldChg>
      <pc:sldChg chg="add del">
        <pc:chgData name="Amalie Paulsen" userId="39cddf5216acb62b" providerId="LiveId" clId="{8F81E74D-74D5-48A9-B482-01C93A133F2D}" dt="2023-01-10T16:49:26.722" v="939" actId="47"/>
        <pc:sldMkLst>
          <pc:docMk/>
          <pc:sldMk cId="3339720161" sldId="284"/>
        </pc:sldMkLst>
      </pc:sldChg>
      <pc:sldChg chg="add del">
        <pc:chgData name="Amalie Paulsen" userId="39cddf5216acb62b" providerId="LiveId" clId="{8F81E74D-74D5-48A9-B482-01C93A133F2D}" dt="2023-01-10T16:49:26.571" v="938" actId="47"/>
        <pc:sldMkLst>
          <pc:docMk/>
          <pc:sldMk cId="1155008947" sldId="285"/>
        </pc:sldMkLst>
      </pc:sldChg>
      <pc:sldChg chg="add">
        <pc:chgData name="Amalie Paulsen" userId="39cddf5216acb62b" providerId="LiveId" clId="{8F81E74D-74D5-48A9-B482-01C93A133F2D}" dt="2023-01-11T11:52:16.531" v="2397"/>
        <pc:sldMkLst>
          <pc:docMk/>
          <pc:sldMk cId="1772107625" sldId="285"/>
        </pc:sldMkLst>
      </pc:sldChg>
      <pc:sldChg chg="addSp delSp modSp add del mod">
        <pc:chgData name="Amalie Paulsen" userId="39cddf5216acb62b" providerId="LiveId" clId="{8F81E74D-74D5-48A9-B482-01C93A133F2D}" dt="2023-01-11T11:52:11.269" v="2396" actId="2696"/>
        <pc:sldMkLst>
          <pc:docMk/>
          <pc:sldMk cId="1836042903" sldId="285"/>
        </pc:sldMkLst>
        <pc:spChg chg="mod">
          <ac:chgData name="Amalie Paulsen" userId="39cddf5216acb62b" providerId="LiveId" clId="{8F81E74D-74D5-48A9-B482-01C93A133F2D}" dt="2023-01-10T17:02:01.869" v="1148" actId="20577"/>
          <ac:spMkLst>
            <pc:docMk/>
            <pc:sldMk cId="1836042903" sldId="285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5:42.277" v="1047" actId="20577"/>
          <ac:spMkLst>
            <pc:docMk/>
            <pc:sldMk cId="1836042903" sldId="285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6:49:46.030" v="943" actId="478"/>
          <ac:picMkLst>
            <pc:docMk/>
            <pc:sldMk cId="1836042903" sldId="285"/>
            <ac:picMk id="5" creationId="{5FD30DC0-2DD7-CED0-0492-3E7F2FB39066}"/>
          </ac:picMkLst>
        </pc:picChg>
        <pc:picChg chg="add mod">
          <ac:chgData name="Amalie Paulsen" userId="39cddf5216acb62b" providerId="LiveId" clId="{8F81E74D-74D5-48A9-B482-01C93A133F2D}" dt="2023-01-10T16:55:53.702" v="1050" actId="1076"/>
          <ac:picMkLst>
            <pc:docMk/>
            <pc:sldMk cId="1836042903" sldId="285"/>
            <ac:picMk id="6" creationId="{D81C17CC-3127-2B26-232B-E95B883513AF}"/>
          </ac:picMkLst>
        </pc:picChg>
        <pc:picChg chg="add mod">
          <ac:chgData name="Amalie Paulsen" userId="39cddf5216acb62b" providerId="LiveId" clId="{8F81E74D-74D5-48A9-B482-01C93A133F2D}" dt="2023-01-10T16:56:01.256" v="1054" actId="14100"/>
          <ac:picMkLst>
            <pc:docMk/>
            <pc:sldMk cId="1836042903" sldId="285"/>
            <ac:picMk id="8" creationId="{D6C6B1F7-7920-9987-9F47-E371A24484C0}"/>
          </ac:picMkLst>
        </pc:picChg>
      </pc:sldChg>
      <pc:sldChg chg="add">
        <pc:chgData name="Amalie Paulsen" userId="39cddf5216acb62b" providerId="LiveId" clId="{8F81E74D-74D5-48A9-B482-01C93A133F2D}" dt="2023-01-11T11:52:16.531" v="2397"/>
        <pc:sldMkLst>
          <pc:docMk/>
          <pc:sldMk cId="383570925" sldId="286"/>
        </pc:sldMkLst>
      </pc:sldChg>
      <pc:sldChg chg="delSp modSp add del mod ord">
        <pc:chgData name="Amalie Paulsen" userId="39cddf5216acb62b" providerId="LiveId" clId="{8F81E74D-74D5-48A9-B482-01C93A133F2D}" dt="2023-01-11T11:52:11.269" v="2396" actId="2696"/>
        <pc:sldMkLst>
          <pc:docMk/>
          <pc:sldMk cId="2254562843" sldId="286"/>
        </pc:sldMkLst>
        <pc:spChg chg="mod">
          <ac:chgData name="Amalie Paulsen" userId="39cddf5216acb62b" providerId="LiveId" clId="{8F81E74D-74D5-48A9-B482-01C93A133F2D}" dt="2023-01-10T17:02:04.249" v="1151" actId="20577"/>
          <ac:spMkLst>
            <pc:docMk/>
            <pc:sldMk cId="2254562843" sldId="286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3:06.838" v="1206" actId="20577"/>
          <ac:spMkLst>
            <pc:docMk/>
            <pc:sldMk cId="2254562843" sldId="286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6:49:56.994" v="945" actId="478"/>
          <ac:picMkLst>
            <pc:docMk/>
            <pc:sldMk cId="2254562843" sldId="286"/>
            <ac:picMk id="5" creationId="{D7EECA37-87D0-7CE0-F210-96A54DCA9F7D}"/>
          </ac:picMkLst>
        </pc:picChg>
      </pc:sldChg>
      <pc:sldChg chg="add del">
        <pc:chgData name="Amalie Paulsen" userId="39cddf5216acb62b" providerId="LiveId" clId="{8F81E74D-74D5-48A9-B482-01C93A133F2D}" dt="2023-01-10T16:49:26.434" v="937" actId="47"/>
        <pc:sldMkLst>
          <pc:docMk/>
          <pc:sldMk cId="2393589702" sldId="286"/>
        </pc:sldMkLst>
      </pc:sldChg>
      <pc:sldChg chg="add">
        <pc:chgData name="Amalie Paulsen" userId="39cddf5216acb62b" providerId="LiveId" clId="{8F81E74D-74D5-48A9-B482-01C93A133F2D}" dt="2023-01-11T11:52:16.531" v="2397"/>
        <pc:sldMkLst>
          <pc:docMk/>
          <pc:sldMk cId="385979299" sldId="287"/>
        </pc:sldMkLst>
      </pc:sldChg>
      <pc:sldChg chg="add del">
        <pc:chgData name="Amalie Paulsen" userId="39cddf5216acb62b" providerId="LiveId" clId="{8F81E74D-74D5-48A9-B482-01C93A133F2D}" dt="2023-01-10T16:49:26.301" v="936" actId="47"/>
        <pc:sldMkLst>
          <pc:docMk/>
          <pc:sldMk cId="2559421149" sldId="287"/>
        </pc:sldMkLst>
      </pc:sldChg>
      <pc:sldChg chg="modSp add del mod ord">
        <pc:chgData name="Amalie Paulsen" userId="39cddf5216acb62b" providerId="LiveId" clId="{8F81E74D-74D5-48A9-B482-01C93A133F2D}" dt="2023-01-11T11:52:11.269" v="2396" actId="2696"/>
        <pc:sldMkLst>
          <pc:docMk/>
          <pc:sldMk cId="3844635705" sldId="287"/>
        </pc:sldMkLst>
        <pc:spChg chg="mod">
          <ac:chgData name="Amalie Paulsen" userId="39cddf5216acb62b" providerId="LiveId" clId="{8F81E74D-74D5-48A9-B482-01C93A133F2D}" dt="2023-01-10T17:02:07.851" v="1161" actId="20577"/>
          <ac:spMkLst>
            <pc:docMk/>
            <pc:sldMk cId="3844635705" sldId="287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6:24.013" v="1105" actId="20577"/>
          <ac:spMkLst>
            <pc:docMk/>
            <pc:sldMk cId="3844635705" sldId="287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6:49:26.181" v="935" actId="47"/>
        <pc:sldMkLst>
          <pc:docMk/>
          <pc:sldMk cId="703142203" sldId="288"/>
        </pc:sldMkLst>
      </pc:sldChg>
      <pc:sldChg chg="modSp add del mod">
        <pc:chgData name="Amalie Paulsen" userId="39cddf5216acb62b" providerId="LiveId" clId="{8F81E74D-74D5-48A9-B482-01C93A133F2D}" dt="2023-01-10T17:03:20.736" v="1207" actId="47"/>
        <pc:sldMkLst>
          <pc:docMk/>
          <pc:sldMk cId="2548204804" sldId="288"/>
        </pc:sldMkLst>
        <pc:spChg chg="mod">
          <ac:chgData name="Amalie Paulsen" userId="39cddf5216acb62b" providerId="LiveId" clId="{8F81E74D-74D5-48A9-B482-01C93A133F2D}" dt="2023-01-10T17:02:11.280" v="1165" actId="20577"/>
          <ac:spMkLst>
            <pc:docMk/>
            <pc:sldMk cId="2548204804" sldId="288"/>
            <ac:spMk id="2" creationId="{49E9D82B-8DB9-94FF-D681-E6FEBFF6F498}"/>
          </ac:spMkLst>
        </pc:spChg>
      </pc:sldChg>
      <pc:sldChg chg="modSp add del mod">
        <pc:chgData name="Amalie Paulsen" userId="39cddf5216acb62b" providerId="LiveId" clId="{8F81E74D-74D5-48A9-B482-01C93A133F2D}" dt="2023-01-10T17:03:22.417" v="1208" actId="47"/>
        <pc:sldMkLst>
          <pc:docMk/>
          <pc:sldMk cId="2551124133" sldId="289"/>
        </pc:sldMkLst>
        <pc:spChg chg="mod">
          <ac:chgData name="Amalie Paulsen" userId="39cddf5216acb62b" providerId="LiveId" clId="{8F81E74D-74D5-48A9-B482-01C93A133F2D}" dt="2023-01-10T17:02:14.522" v="1167" actId="20577"/>
          <ac:spMkLst>
            <pc:docMk/>
            <pc:sldMk cId="2551124133" sldId="289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2:19.837" v="1168" actId="20577"/>
          <ac:spMkLst>
            <pc:docMk/>
            <pc:sldMk cId="2551124133" sldId="289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6:49:26.062" v="934" actId="47"/>
        <pc:sldMkLst>
          <pc:docMk/>
          <pc:sldMk cId="3761646832" sldId="289"/>
        </pc:sldMkLst>
      </pc:sldChg>
      <pc:sldChg chg="add del">
        <pc:chgData name="Amalie Paulsen" userId="39cddf5216acb62b" providerId="LiveId" clId="{8F81E74D-74D5-48A9-B482-01C93A133F2D}" dt="2023-01-10T16:49:25.932" v="933" actId="47"/>
        <pc:sldMkLst>
          <pc:docMk/>
          <pc:sldMk cId="564152159" sldId="290"/>
        </pc:sldMkLst>
      </pc:sldChg>
      <pc:sldChg chg="new del">
        <pc:chgData name="Amalie Paulsen" userId="39cddf5216acb62b" providerId="LiveId" clId="{8F81E74D-74D5-48A9-B482-01C93A133F2D}" dt="2023-01-10T16:57:17.630" v="1108" actId="47"/>
        <pc:sldMkLst>
          <pc:docMk/>
          <pc:sldMk cId="3894795238" sldId="290"/>
        </pc:sldMkLst>
      </pc:sldChg>
      <pc:sldChg chg="add del">
        <pc:chgData name="Amalie Paulsen" userId="39cddf5216acb62b" providerId="LiveId" clId="{8F81E74D-74D5-48A9-B482-01C93A133F2D}" dt="2023-01-10T16:49:25.812" v="932" actId="47"/>
        <pc:sldMkLst>
          <pc:docMk/>
          <pc:sldMk cId="1414156239" sldId="291"/>
        </pc:sldMkLst>
      </pc:sldChg>
      <pc:sldChg chg="add">
        <pc:chgData name="Amalie Paulsen" userId="39cddf5216acb62b" providerId="LiveId" clId="{8F81E74D-74D5-48A9-B482-01C93A133F2D}" dt="2023-01-11T11:52:03.279" v="2391"/>
        <pc:sldMkLst>
          <pc:docMk/>
          <pc:sldMk cId="2046108578" sldId="291"/>
        </pc:sldMkLst>
      </pc:sldChg>
      <pc:sldChg chg="modSp add del mod">
        <pc:chgData name="Amalie Paulsen" userId="39cddf5216acb62b" providerId="LiveId" clId="{8F81E74D-74D5-48A9-B482-01C93A133F2D}" dt="2023-01-11T11:51:58.949" v="2390" actId="2696"/>
        <pc:sldMkLst>
          <pc:docMk/>
          <pc:sldMk cId="2269666878" sldId="291"/>
        </pc:sldMkLst>
        <pc:spChg chg="mod">
          <ac:chgData name="Amalie Paulsen" userId="39cddf5216acb62b" providerId="LiveId" clId="{8F81E74D-74D5-48A9-B482-01C93A133F2D}" dt="2023-01-10T16:57:59.771" v="1124" actId="20577"/>
          <ac:spMkLst>
            <pc:docMk/>
            <pc:sldMk cId="2269666878" sldId="291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7:04:46.582" v="1277" actId="20577"/>
          <ac:spMkLst>
            <pc:docMk/>
            <pc:sldMk cId="2269666878" sldId="291"/>
            <ac:spMk id="3" creationId="{93DAD798-C2E8-F194-9292-260C3D0AF5D3}"/>
          </ac:spMkLst>
        </pc:spChg>
      </pc:sldChg>
      <pc:sldChg chg="add del">
        <pc:chgData name="Amalie Paulsen" userId="39cddf5216acb62b" providerId="LiveId" clId="{8F81E74D-74D5-48A9-B482-01C93A133F2D}" dt="2023-01-10T16:49:25.701" v="931" actId="47"/>
        <pc:sldMkLst>
          <pc:docMk/>
          <pc:sldMk cId="2112609766" sldId="292"/>
        </pc:sldMkLst>
      </pc:sldChg>
      <pc:sldChg chg="delSp modSp add del mod">
        <pc:chgData name="Amalie Paulsen" userId="39cddf5216acb62b" providerId="LiveId" clId="{8F81E74D-74D5-48A9-B482-01C93A133F2D}" dt="2023-01-10T17:05:22.852" v="1281" actId="47"/>
        <pc:sldMkLst>
          <pc:docMk/>
          <pc:sldMk cId="2584703913" sldId="292"/>
        </pc:sldMkLst>
        <pc:spChg chg="mod">
          <ac:chgData name="Amalie Paulsen" userId="39cddf5216acb62b" providerId="LiveId" clId="{8F81E74D-74D5-48A9-B482-01C93A133F2D}" dt="2023-01-10T17:03:32.954" v="1210" actId="20577"/>
          <ac:spMkLst>
            <pc:docMk/>
            <pc:sldMk cId="2584703913" sldId="29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7:26.856" v="1112" actId="20577"/>
          <ac:spMkLst>
            <pc:docMk/>
            <pc:sldMk cId="2584703913" sldId="292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6:57:28.344" v="1113" actId="478"/>
          <ac:picMkLst>
            <pc:docMk/>
            <pc:sldMk cId="2584703913" sldId="292"/>
            <ac:picMk id="6" creationId="{D81C17CC-3127-2B26-232B-E95B883513AF}"/>
          </ac:picMkLst>
        </pc:picChg>
        <pc:picChg chg="del">
          <ac:chgData name="Amalie Paulsen" userId="39cddf5216acb62b" providerId="LiveId" clId="{8F81E74D-74D5-48A9-B482-01C93A133F2D}" dt="2023-01-10T16:57:29.525" v="1114" actId="478"/>
          <ac:picMkLst>
            <pc:docMk/>
            <pc:sldMk cId="2584703913" sldId="292"/>
            <ac:picMk id="8" creationId="{D6C6B1F7-7920-9987-9F47-E371A24484C0}"/>
          </ac:picMkLst>
        </pc:picChg>
      </pc:sldChg>
      <pc:sldChg chg="modSp add del mod">
        <pc:chgData name="Amalie Paulsen" userId="39cddf5216acb62b" providerId="LiveId" clId="{8F81E74D-74D5-48A9-B482-01C93A133F2D}" dt="2023-01-10T17:05:22.864" v="1282" actId="47"/>
        <pc:sldMkLst>
          <pc:docMk/>
          <pc:sldMk cId="1483928522" sldId="293"/>
        </pc:sldMkLst>
        <pc:spChg chg="mod">
          <ac:chgData name="Amalie Paulsen" userId="39cddf5216acb62b" providerId="LiveId" clId="{8F81E74D-74D5-48A9-B482-01C93A133F2D}" dt="2023-01-10T17:03:36.426" v="1214" actId="20577"/>
          <ac:spMkLst>
            <pc:docMk/>
            <pc:sldMk cId="1483928522" sldId="293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5:21.827" v="1280" actId="5793"/>
          <ac:spMkLst>
            <pc:docMk/>
            <pc:sldMk cId="1483928522" sldId="293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6:49:25.586" v="930" actId="47"/>
        <pc:sldMkLst>
          <pc:docMk/>
          <pc:sldMk cId="1644157513" sldId="293"/>
        </pc:sldMkLst>
      </pc:sldChg>
      <pc:sldChg chg="add del">
        <pc:chgData name="Amalie Paulsen" userId="39cddf5216acb62b" providerId="LiveId" clId="{8F81E74D-74D5-48A9-B482-01C93A133F2D}" dt="2023-01-10T16:49:25.479" v="929" actId="47"/>
        <pc:sldMkLst>
          <pc:docMk/>
          <pc:sldMk cId="2589019012" sldId="294"/>
        </pc:sldMkLst>
      </pc:sldChg>
      <pc:sldChg chg="add">
        <pc:chgData name="Amalie Paulsen" userId="39cddf5216acb62b" providerId="LiveId" clId="{8F81E74D-74D5-48A9-B482-01C93A133F2D}" dt="2023-01-11T11:52:03.279" v="2391"/>
        <pc:sldMkLst>
          <pc:docMk/>
          <pc:sldMk cId="2858106083" sldId="294"/>
        </pc:sldMkLst>
      </pc:sldChg>
      <pc:sldChg chg="modSp add del mod">
        <pc:chgData name="Amalie Paulsen" userId="39cddf5216acb62b" providerId="LiveId" clId="{8F81E74D-74D5-48A9-B482-01C93A133F2D}" dt="2023-01-11T11:51:58.949" v="2390" actId="2696"/>
        <pc:sldMkLst>
          <pc:docMk/>
          <pc:sldMk cId="3730850839" sldId="294"/>
        </pc:sldMkLst>
        <pc:spChg chg="mod">
          <ac:chgData name="Amalie Paulsen" userId="39cddf5216acb62b" providerId="LiveId" clId="{8F81E74D-74D5-48A9-B482-01C93A133F2D}" dt="2023-01-10T17:03:40.149" v="1218" actId="20577"/>
          <ac:spMkLst>
            <pc:docMk/>
            <pc:sldMk cId="3730850839" sldId="294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5:41.770" v="1285" actId="20577"/>
          <ac:spMkLst>
            <pc:docMk/>
            <pc:sldMk cId="3730850839" sldId="294"/>
            <ac:spMk id="3" creationId="{F3E74200-0ABB-D4DD-4962-10C18F0D3455}"/>
          </ac:spMkLst>
        </pc:spChg>
      </pc:sldChg>
      <pc:sldChg chg="modSp add del mod ord">
        <pc:chgData name="Amalie Paulsen" userId="39cddf5216acb62b" providerId="LiveId" clId="{8F81E74D-74D5-48A9-B482-01C93A133F2D}" dt="2023-01-11T11:51:58.949" v="2390" actId="2696"/>
        <pc:sldMkLst>
          <pc:docMk/>
          <pc:sldMk cId="1454229789" sldId="295"/>
        </pc:sldMkLst>
        <pc:spChg chg="mod">
          <ac:chgData name="Amalie Paulsen" userId="39cddf5216acb62b" providerId="LiveId" clId="{8F81E74D-74D5-48A9-B482-01C93A133F2D}" dt="2023-01-10T17:03:43.395" v="1222" actId="20577"/>
          <ac:spMkLst>
            <pc:docMk/>
            <pc:sldMk cId="1454229789" sldId="295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6:17.096" v="1339" actId="5793"/>
          <ac:spMkLst>
            <pc:docMk/>
            <pc:sldMk cId="1454229789" sldId="295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2:03.279" v="2391"/>
        <pc:sldMkLst>
          <pc:docMk/>
          <pc:sldMk cId="2402175439" sldId="295"/>
        </pc:sldMkLst>
      </pc:sldChg>
      <pc:sldChg chg="add del">
        <pc:chgData name="Amalie Paulsen" userId="39cddf5216acb62b" providerId="LiveId" clId="{8F81E74D-74D5-48A9-B482-01C93A133F2D}" dt="2023-01-10T16:49:25.348" v="928" actId="47"/>
        <pc:sldMkLst>
          <pc:docMk/>
          <pc:sldMk cId="4168165692" sldId="295"/>
        </pc:sldMkLst>
      </pc:sldChg>
      <pc:sldChg chg="add del">
        <pc:chgData name="Amalie Paulsen" userId="39cddf5216acb62b" providerId="LiveId" clId="{8F81E74D-74D5-48A9-B482-01C93A133F2D}" dt="2023-01-10T16:49:25.252" v="927" actId="47"/>
        <pc:sldMkLst>
          <pc:docMk/>
          <pc:sldMk cId="2188410581" sldId="296"/>
        </pc:sldMkLst>
      </pc:sldChg>
      <pc:sldChg chg="add">
        <pc:chgData name="Amalie Paulsen" userId="39cddf5216acb62b" providerId="LiveId" clId="{8F81E74D-74D5-48A9-B482-01C93A133F2D}" dt="2023-01-11T11:52:03.279" v="2391"/>
        <pc:sldMkLst>
          <pc:docMk/>
          <pc:sldMk cId="3035224128" sldId="296"/>
        </pc:sldMkLst>
      </pc:sldChg>
      <pc:sldChg chg="addSp modSp add del mod ord">
        <pc:chgData name="Amalie Paulsen" userId="39cddf5216acb62b" providerId="LiveId" clId="{8F81E74D-74D5-48A9-B482-01C93A133F2D}" dt="2023-01-11T11:51:58.949" v="2390" actId="2696"/>
        <pc:sldMkLst>
          <pc:docMk/>
          <pc:sldMk cId="3483418804" sldId="296"/>
        </pc:sldMkLst>
        <pc:spChg chg="mod">
          <ac:chgData name="Amalie Paulsen" userId="39cddf5216acb62b" providerId="LiveId" clId="{8F81E74D-74D5-48A9-B482-01C93A133F2D}" dt="2023-01-10T17:03:47.539" v="1226" actId="20577"/>
          <ac:spMkLst>
            <pc:docMk/>
            <pc:sldMk cId="3483418804" sldId="296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7:08.088" v="1371" actId="20577"/>
          <ac:spMkLst>
            <pc:docMk/>
            <pc:sldMk cId="3483418804" sldId="296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7:07:14.501" v="1376" actId="1076"/>
          <ac:picMkLst>
            <pc:docMk/>
            <pc:sldMk cId="3483418804" sldId="296"/>
            <ac:picMk id="5" creationId="{E6B93A7B-8DF7-3274-0133-9A386819DB6B}"/>
          </ac:picMkLst>
        </pc:picChg>
      </pc:sldChg>
      <pc:sldChg chg="modSp add del mod">
        <pc:chgData name="Amalie Paulsen" userId="39cddf5216acb62b" providerId="LiveId" clId="{8F81E74D-74D5-48A9-B482-01C93A133F2D}" dt="2023-01-11T11:51:32.162" v="2384" actId="2696"/>
        <pc:sldMkLst>
          <pc:docMk/>
          <pc:sldMk cId="177976253" sldId="297"/>
        </pc:sldMkLst>
        <pc:spChg chg="mod">
          <ac:chgData name="Amalie Paulsen" userId="39cddf5216acb62b" providerId="LiveId" clId="{8F81E74D-74D5-48A9-B482-01C93A133F2D}" dt="2023-01-10T17:07:21.975" v="1379" actId="20577"/>
          <ac:spMkLst>
            <pc:docMk/>
            <pc:sldMk cId="177976253" sldId="297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7:07:35.967" v="1389" actId="20577"/>
          <ac:spMkLst>
            <pc:docMk/>
            <pc:sldMk cId="177976253" sldId="297"/>
            <ac:spMk id="3" creationId="{93DAD798-C2E8-F194-9292-260C3D0AF5D3}"/>
          </ac:spMkLst>
        </pc:spChg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915563005" sldId="297"/>
        </pc:sldMkLst>
      </pc:sldChg>
      <pc:sldChg chg="add del">
        <pc:chgData name="Amalie Paulsen" userId="39cddf5216acb62b" providerId="LiveId" clId="{8F81E74D-74D5-48A9-B482-01C93A133F2D}" dt="2023-01-10T16:49:25.135" v="926" actId="47"/>
        <pc:sldMkLst>
          <pc:docMk/>
          <pc:sldMk cId="1446601459" sldId="297"/>
        </pc:sldMkLst>
      </pc:sldChg>
      <pc:sldChg chg="modSp add del mod">
        <pc:chgData name="Amalie Paulsen" userId="39cddf5216acb62b" providerId="LiveId" clId="{8F81E74D-74D5-48A9-B482-01C93A133F2D}" dt="2023-01-10T17:04:31.988" v="1262" actId="47"/>
        <pc:sldMkLst>
          <pc:docMk/>
          <pc:sldMk cId="3639216294" sldId="297"/>
        </pc:sldMkLst>
        <pc:spChg chg="mod">
          <ac:chgData name="Amalie Paulsen" userId="39cddf5216acb62b" providerId="LiveId" clId="{8F81E74D-74D5-48A9-B482-01C93A133F2D}" dt="2023-01-10T16:58:04.533" v="1126" actId="20577"/>
          <ac:spMkLst>
            <pc:docMk/>
            <pc:sldMk cId="3639216294" sldId="297"/>
            <ac:spMk id="2" creationId="{17918D0C-F284-C4D1-B454-C299D39BE643}"/>
          </ac:spMkLst>
        </pc:spChg>
      </pc:sldChg>
      <pc:sldChg chg="add del">
        <pc:chgData name="Amalie Paulsen" userId="39cddf5216acb62b" providerId="LiveId" clId="{8F81E74D-74D5-48A9-B482-01C93A133F2D}" dt="2023-01-10T16:49:24.987" v="925" actId="47"/>
        <pc:sldMkLst>
          <pc:docMk/>
          <pc:sldMk cId="1909024733" sldId="298"/>
        </pc:sldMkLst>
      </pc:sldChg>
      <pc:sldChg chg="modSp add del mod">
        <pc:chgData name="Amalie Paulsen" userId="39cddf5216acb62b" providerId="LiveId" clId="{8F81E74D-74D5-48A9-B482-01C93A133F2D}" dt="2023-01-11T11:51:32.162" v="2384" actId="2696"/>
        <pc:sldMkLst>
          <pc:docMk/>
          <pc:sldMk cId="2658160774" sldId="298"/>
        </pc:sldMkLst>
        <pc:spChg chg="mod">
          <ac:chgData name="Amalie Paulsen" userId="39cddf5216acb62b" providerId="LiveId" clId="{8F81E74D-74D5-48A9-B482-01C93A133F2D}" dt="2023-01-10T17:07:42.414" v="1395" actId="20577"/>
          <ac:spMkLst>
            <pc:docMk/>
            <pc:sldMk cId="2658160774" sldId="298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9:21.204" v="1486" actId="20577"/>
          <ac:spMkLst>
            <pc:docMk/>
            <pc:sldMk cId="2658160774" sldId="298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2714966838" sldId="298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4118454136" sldId="298"/>
        </pc:sldMkLst>
      </pc:sldChg>
      <pc:sldChg chg="addSp modSp add del mod ord">
        <pc:chgData name="Amalie Paulsen" userId="39cddf5216acb62b" providerId="LiveId" clId="{8F81E74D-74D5-48A9-B482-01C93A133F2D}" dt="2023-01-11T11:51:32.162" v="2384" actId="2696"/>
        <pc:sldMkLst>
          <pc:docMk/>
          <pc:sldMk cId="269441797" sldId="299"/>
        </pc:sldMkLst>
        <pc:spChg chg="mod">
          <ac:chgData name="Amalie Paulsen" userId="39cddf5216acb62b" providerId="LiveId" clId="{8F81E74D-74D5-48A9-B482-01C93A133F2D}" dt="2023-01-10T17:07:46.881" v="1399" actId="20577"/>
          <ac:spMkLst>
            <pc:docMk/>
            <pc:sldMk cId="269441797" sldId="299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8:56.581" v="1438" actId="20577"/>
          <ac:spMkLst>
            <pc:docMk/>
            <pc:sldMk cId="269441797" sldId="299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7:09:02.384" v="1441" actId="1076"/>
          <ac:picMkLst>
            <pc:docMk/>
            <pc:sldMk cId="269441797" sldId="299"/>
            <ac:picMk id="5" creationId="{A01259F5-EC2E-2F8C-B955-2D6C4E222C34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502440758" sldId="299"/>
        </pc:sldMkLst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4283563374" sldId="299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33504472" sldId="300"/>
        </pc:sldMkLst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1609278604" sldId="300"/>
        </pc:sldMkLst>
      </pc:sldChg>
      <pc:sldChg chg="modSp add del mod ord">
        <pc:chgData name="Amalie Paulsen" userId="39cddf5216acb62b" providerId="LiveId" clId="{8F81E74D-74D5-48A9-B482-01C93A133F2D}" dt="2023-01-11T11:51:32.162" v="2384" actId="2696"/>
        <pc:sldMkLst>
          <pc:docMk/>
          <pc:sldMk cId="3489526903" sldId="300"/>
        </pc:sldMkLst>
        <pc:spChg chg="mod">
          <ac:chgData name="Amalie Paulsen" userId="39cddf5216acb62b" providerId="LiveId" clId="{8F81E74D-74D5-48A9-B482-01C93A133F2D}" dt="2023-01-10T17:07:52.922" v="1403" actId="20577"/>
          <ac:spMkLst>
            <pc:docMk/>
            <pc:sldMk cId="3489526903" sldId="300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9:35.310" v="1493" actId="20577"/>
          <ac:spMkLst>
            <pc:docMk/>
            <pc:sldMk cId="3489526903" sldId="300"/>
            <ac:spMk id="3" creationId="{F3E74200-0ABB-D4DD-4962-10C18F0D3455}"/>
          </ac:spMkLst>
        </pc:spChg>
      </pc:sldChg>
      <pc:sldChg chg="addSp modSp add del mod ord">
        <pc:chgData name="Amalie Paulsen" userId="39cddf5216acb62b" providerId="LiveId" clId="{8F81E74D-74D5-48A9-B482-01C93A133F2D}" dt="2023-01-11T11:51:32.162" v="2384" actId="2696"/>
        <pc:sldMkLst>
          <pc:docMk/>
          <pc:sldMk cId="1451578003" sldId="301"/>
        </pc:sldMkLst>
        <pc:spChg chg="mod">
          <ac:chgData name="Amalie Paulsen" userId="39cddf5216acb62b" providerId="LiveId" clId="{8F81E74D-74D5-48A9-B482-01C93A133F2D}" dt="2023-01-10T17:07:57.065" v="1407" actId="6549"/>
          <ac:spMkLst>
            <pc:docMk/>
            <pc:sldMk cId="1451578003" sldId="301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0:26.107" v="1610" actId="20577"/>
          <ac:spMkLst>
            <pc:docMk/>
            <pc:sldMk cId="1451578003" sldId="301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7:10:39.032" v="1613" actId="1076"/>
          <ac:picMkLst>
            <pc:docMk/>
            <pc:sldMk cId="1451578003" sldId="301"/>
            <ac:picMk id="5" creationId="{6B64297F-90A5-D58F-AEDA-E024E4E64D0F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201519238" sldId="301"/>
        </pc:sldMkLst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3580672432" sldId="301"/>
        </pc:sldMkLst>
      </pc:sldChg>
      <pc:sldChg chg="modSp add del mod ord">
        <pc:chgData name="Amalie Paulsen" userId="39cddf5216acb62b" providerId="LiveId" clId="{8F81E74D-74D5-48A9-B482-01C93A133F2D}" dt="2023-01-11T11:51:32.162" v="2384" actId="2696"/>
        <pc:sldMkLst>
          <pc:docMk/>
          <pc:sldMk cId="308791180" sldId="302"/>
        </pc:sldMkLst>
        <pc:spChg chg="mod">
          <ac:chgData name="Amalie Paulsen" userId="39cddf5216acb62b" providerId="LiveId" clId="{8F81E74D-74D5-48A9-B482-01C93A133F2D}" dt="2023-01-10T17:08:01.545" v="1411" actId="20577"/>
          <ac:spMkLst>
            <pc:docMk/>
            <pc:sldMk cId="308791180" sldId="30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8:12.931" v="1415" actId="20577"/>
          <ac:spMkLst>
            <pc:docMk/>
            <pc:sldMk cId="308791180" sldId="302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931178867" sldId="302"/>
        </pc:sldMkLst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4168230060" sldId="302"/>
        </pc:sldMkLst>
      </pc:sldChg>
      <pc:sldChg chg="modSp add del mod">
        <pc:chgData name="Amalie Paulsen" userId="39cddf5216acb62b" providerId="LiveId" clId="{8F81E74D-74D5-48A9-B482-01C93A133F2D}" dt="2023-01-10T17:04:31.988" v="1262" actId="47"/>
        <pc:sldMkLst>
          <pc:docMk/>
          <pc:sldMk cId="2254568802" sldId="303"/>
        </pc:sldMkLst>
        <pc:spChg chg="mod">
          <ac:chgData name="Amalie Paulsen" userId="39cddf5216acb62b" providerId="LiveId" clId="{8F81E74D-74D5-48A9-B482-01C93A133F2D}" dt="2023-01-10T16:58:08.536" v="1128" actId="20577"/>
          <ac:spMkLst>
            <pc:docMk/>
            <pc:sldMk cId="2254568802" sldId="303"/>
            <ac:spMk id="2" creationId="{17918D0C-F284-C4D1-B454-C299D39BE643}"/>
          </ac:spMkLst>
        </pc:spChg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3563528730" sldId="303"/>
        </pc:sldMkLst>
        <pc:spChg chg="mod">
          <ac:chgData name="Amalie Paulsen" userId="39cddf5216acb62b" providerId="LiveId" clId="{8F81E74D-74D5-48A9-B482-01C93A133F2D}" dt="2023-01-10T17:10:56.590" v="1616" actId="20577"/>
          <ac:spMkLst>
            <pc:docMk/>
            <pc:sldMk cId="3563528730" sldId="303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7:11:02.528" v="1621" actId="20577"/>
          <ac:spMkLst>
            <pc:docMk/>
            <pc:sldMk cId="3563528730" sldId="303"/>
            <ac:spMk id="3" creationId="{93DAD798-C2E8-F194-9292-260C3D0AF5D3}"/>
          </ac:spMkLst>
        </pc:spChg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3826892357" sldId="303"/>
        </pc:sldMkLst>
      </pc:sldChg>
      <pc:sldChg chg="modSp add del mod">
        <pc:chgData name="Amalie Paulsen" userId="39cddf5216acb62b" providerId="LiveId" clId="{8F81E74D-74D5-48A9-B482-01C93A133F2D}" dt="2023-01-11T11:51:07.226" v="2374" actId="2696"/>
        <pc:sldMkLst>
          <pc:docMk/>
          <pc:sldMk cId="1364061242" sldId="304"/>
        </pc:sldMkLst>
        <pc:spChg chg="mod">
          <ac:chgData name="Amalie Paulsen" userId="39cddf5216acb62b" providerId="LiveId" clId="{8F81E74D-74D5-48A9-B482-01C93A133F2D}" dt="2023-01-10T17:12:16.616" v="1685" actId="20577"/>
          <ac:spMkLst>
            <pc:docMk/>
            <pc:sldMk cId="1364061242" sldId="304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2:06.473" v="1683" actId="15"/>
          <ac:spMkLst>
            <pc:docMk/>
            <pc:sldMk cId="1364061242" sldId="304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599327273" sldId="304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4275838528" sldId="304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2161108829" sldId="305"/>
        </pc:sldMkLst>
      </pc:sldChg>
      <pc:sldChg chg="delSp 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3591347740" sldId="305"/>
        </pc:sldMkLst>
        <pc:spChg chg="mod">
          <ac:chgData name="Amalie Paulsen" userId="39cddf5216acb62b" providerId="LiveId" clId="{8F81E74D-74D5-48A9-B482-01C93A133F2D}" dt="2023-01-10T17:12:20.049" v="1688" actId="20577"/>
          <ac:spMkLst>
            <pc:docMk/>
            <pc:sldMk cId="3591347740" sldId="305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7:11.714" v="1933" actId="20577"/>
          <ac:spMkLst>
            <pc:docMk/>
            <pc:sldMk cId="3591347740" sldId="305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7:15:19.905" v="1807" actId="478"/>
          <ac:picMkLst>
            <pc:docMk/>
            <pc:sldMk cId="3591347740" sldId="305"/>
            <ac:picMk id="5" creationId="{A01259F5-EC2E-2F8C-B955-2D6C4E222C34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679111649" sldId="305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517669033" sldId="306"/>
        </pc:sldMkLst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2383620638" sldId="306"/>
        </pc:sldMkLst>
        <pc:spChg chg="mod">
          <ac:chgData name="Amalie Paulsen" userId="39cddf5216acb62b" providerId="LiveId" clId="{8F81E74D-74D5-48A9-B482-01C93A133F2D}" dt="2023-01-10T17:14:22.383" v="1750" actId="20577"/>
          <ac:spMkLst>
            <pc:docMk/>
            <pc:sldMk cId="2383620638" sldId="306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39:00.315" v="2102" actId="20577"/>
          <ac:spMkLst>
            <pc:docMk/>
            <pc:sldMk cId="2383620638" sldId="306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676624102" sldId="306"/>
        </pc:sldMkLst>
      </pc:sldChg>
      <pc:sldChg chg="modSp add mod">
        <pc:chgData name="Amalie Paulsen" userId="39cddf5216acb62b" providerId="LiveId" clId="{8F81E74D-74D5-48A9-B482-01C93A133F2D}" dt="2023-01-12T15:02:59.051" v="2485" actId="20577"/>
        <pc:sldMkLst>
          <pc:docMk/>
          <pc:sldMk cId="637964845" sldId="307"/>
        </pc:sldMkLst>
        <pc:spChg chg="mod">
          <ac:chgData name="Amalie Paulsen" userId="39cddf5216acb62b" providerId="LiveId" clId="{8F81E74D-74D5-48A9-B482-01C93A133F2D}" dt="2023-01-12T15:02:59.051" v="2485" actId="20577"/>
          <ac:spMkLst>
            <pc:docMk/>
            <pc:sldMk cId="637964845" sldId="307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177231387" sldId="307"/>
        </pc:sldMkLst>
      </pc:sldChg>
      <pc:sldChg chg="delSp 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3504135263" sldId="307"/>
        </pc:sldMkLst>
        <pc:spChg chg="mod">
          <ac:chgData name="Amalie Paulsen" userId="39cddf5216acb62b" providerId="LiveId" clId="{8F81E74D-74D5-48A9-B482-01C93A133F2D}" dt="2023-01-10T17:14:25.264" v="1753" actId="20577"/>
          <ac:spMkLst>
            <pc:docMk/>
            <pc:sldMk cId="3504135263" sldId="307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41:33.434" v="2259" actId="20577"/>
          <ac:spMkLst>
            <pc:docMk/>
            <pc:sldMk cId="3504135263" sldId="307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7:14:55.131" v="1761" actId="478"/>
          <ac:picMkLst>
            <pc:docMk/>
            <pc:sldMk cId="3504135263" sldId="307"/>
            <ac:picMk id="5" creationId="{6B64297F-90A5-D58F-AEDA-E024E4E64D0F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24532324" sldId="308"/>
        </pc:sldMkLst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569986150" sldId="308"/>
        </pc:sldMkLst>
        <pc:spChg chg="mod">
          <ac:chgData name="Amalie Paulsen" userId="39cddf5216acb62b" providerId="LiveId" clId="{8F81E74D-74D5-48A9-B482-01C93A133F2D}" dt="2023-01-10T17:14:28.408" v="1756" actId="20577"/>
          <ac:spMkLst>
            <pc:docMk/>
            <pc:sldMk cId="569986150" sldId="308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39:21.487" v="2114" actId="20577"/>
          <ac:spMkLst>
            <pc:docMk/>
            <pc:sldMk cId="569986150" sldId="308"/>
            <ac:spMk id="3" creationId="{F3E74200-0ABB-D4DD-4962-10C18F0D3455}"/>
          </ac:spMkLst>
        </pc:spChg>
      </pc:sldChg>
      <pc:sldChg chg="modSp add mod">
        <pc:chgData name="Amalie Paulsen" userId="39cddf5216acb62b" providerId="LiveId" clId="{8F81E74D-74D5-48A9-B482-01C93A133F2D}" dt="2023-01-12T08:08:08.159" v="2452" actId="20577"/>
        <pc:sldMkLst>
          <pc:docMk/>
          <pc:sldMk cId="2410543033" sldId="308"/>
        </pc:sldMkLst>
        <pc:spChg chg="mod">
          <ac:chgData name="Amalie Paulsen" userId="39cddf5216acb62b" providerId="LiveId" clId="{8F81E74D-74D5-48A9-B482-01C93A133F2D}" dt="2023-01-12T08:08:08.159" v="2452" actId="20577"/>
          <ac:spMkLst>
            <pc:docMk/>
            <pc:sldMk cId="2410543033" sldId="308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359378097" sldId="309"/>
        </pc:sldMkLst>
      </pc:sldChg>
      <pc:sldChg chg="new del">
        <pc:chgData name="Amalie Paulsen" userId="39cddf5216acb62b" providerId="LiveId" clId="{8F81E74D-74D5-48A9-B482-01C93A133F2D}" dt="2023-01-10T17:13:49.979" v="1738" actId="47"/>
        <pc:sldMkLst>
          <pc:docMk/>
          <pc:sldMk cId="2511480771" sldId="309"/>
        </pc:sldMkLst>
      </pc:sldChg>
      <pc:sldChg chg="modSp add del mod">
        <pc:chgData name="Amalie Paulsen" userId="39cddf5216acb62b" providerId="LiveId" clId="{8F81E74D-74D5-48A9-B482-01C93A133F2D}" dt="2023-01-11T10:38:17.019" v="1979" actId="47"/>
        <pc:sldMkLst>
          <pc:docMk/>
          <pc:sldMk cId="2080219607" sldId="310"/>
        </pc:sldMkLst>
        <pc:spChg chg="mod">
          <ac:chgData name="Amalie Paulsen" userId="39cddf5216acb62b" providerId="LiveId" clId="{8F81E74D-74D5-48A9-B482-01C93A133F2D}" dt="2023-01-10T17:14:09.952" v="1743" actId="20577"/>
          <ac:spMkLst>
            <pc:docMk/>
            <pc:sldMk cId="2080219607" sldId="310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7:12:37.505" v="1700" actId="20577"/>
          <ac:spMkLst>
            <pc:docMk/>
            <pc:sldMk cId="2080219607" sldId="310"/>
            <ac:spMk id="3" creationId="{93DAD798-C2E8-F194-9292-260C3D0AF5D3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271017921" sldId="310"/>
        </pc:sldMkLst>
      </pc:sldChg>
      <pc:sldChg chg="modSp add del mod">
        <pc:chgData name="Amalie Paulsen" userId="39cddf5216acb62b" providerId="LiveId" clId="{8F81E74D-74D5-48A9-B482-01C93A133F2D}" dt="2023-01-11T10:38:17.019" v="1979" actId="47"/>
        <pc:sldMkLst>
          <pc:docMk/>
          <pc:sldMk cId="1654682253" sldId="311"/>
        </pc:sldMkLst>
        <pc:spChg chg="mod">
          <ac:chgData name="Amalie Paulsen" userId="39cddf5216acb62b" providerId="LiveId" clId="{8F81E74D-74D5-48A9-B482-01C93A133F2D}" dt="2023-01-10T17:12:41.324" v="1703" actId="6549"/>
          <ac:spMkLst>
            <pc:docMk/>
            <pc:sldMk cId="1654682253" sldId="311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2:43.922" v="1705" actId="5793"/>
          <ac:spMkLst>
            <pc:docMk/>
            <pc:sldMk cId="1654682253" sldId="311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696750223" sldId="311"/>
        </pc:sldMkLst>
      </pc:sldChg>
      <pc:sldChg chg="delSp modSp add del mod">
        <pc:chgData name="Amalie Paulsen" userId="39cddf5216acb62b" providerId="LiveId" clId="{8F81E74D-74D5-48A9-B482-01C93A133F2D}" dt="2023-01-11T10:38:17.019" v="1979" actId="47"/>
        <pc:sldMkLst>
          <pc:docMk/>
          <pc:sldMk cId="1704785971" sldId="312"/>
        </pc:sldMkLst>
        <pc:spChg chg="mod">
          <ac:chgData name="Amalie Paulsen" userId="39cddf5216acb62b" providerId="LiveId" clId="{8F81E74D-74D5-48A9-B482-01C93A133F2D}" dt="2023-01-10T17:12:48.387" v="1709" actId="20577"/>
          <ac:spMkLst>
            <pc:docMk/>
            <pc:sldMk cId="1704785971" sldId="31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2:57.853" v="1723" actId="20577"/>
          <ac:spMkLst>
            <pc:docMk/>
            <pc:sldMk cId="1704785971" sldId="312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7:12:52.660" v="1710" actId="478"/>
          <ac:picMkLst>
            <pc:docMk/>
            <pc:sldMk cId="1704785971" sldId="312"/>
            <ac:picMk id="5" creationId="{A01259F5-EC2E-2F8C-B955-2D6C4E222C34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361963182" sldId="312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560394353" sldId="313"/>
        </pc:sldMkLst>
      </pc:sldChg>
      <pc:sldChg chg="modSp add del mod">
        <pc:chgData name="Amalie Paulsen" userId="39cddf5216acb62b" providerId="LiveId" clId="{8F81E74D-74D5-48A9-B482-01C93A133F2D}" dt="2023-01-11T10:38:17.019" v="1979" actId="47"/>
        <pc:sldMkLst>
          <pc:docMk/>
          <pc:sldMk cId="3898737943" sldId="313"/>
        </pc:sldMkLst>
        <pc:spChg chg="mod">
          <ac:chgData name="Amalie Paulsen" userId="39cddf5216acb62b" providerId="LiveId" clId="{8F81E74D-74D5-48A9-B482-01C93A133F2D}" dt="2023-01-10T17:13:00.624" v="1727" actId="20577"/>
          <ac:spMkLst>
            <pc:docMk/>
            <pc:sldMk cId="3898737943" sldId="313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3:03.258" v="1728" actId="20577"/>
          <ac:spMkLst>
            <pc:docMk/>
            <pc:sldMk cId="3898737943" sldId="313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58850302" sldId="314"/>
        </pc:sldMkLst>
      </pc:sldChg>
      <pc:sldChg chg="delSp modSp add del mod">
        <pc:chgData name="Amalie Paulsen" userId="39cddf5216acb62b" providerId="LiveId" clId="{8F81E74D-74D5-48A9-B482-01C93A133F2D}" dt="2023-01-11T10:38:17.019" v="1979" actId="47"/>
        <pc:sldMkLst>
          <pc:docMk/>
          <pc:sldMk cId="1775173639" sldId="314"/>
        </pc:sldMkLst>
        <pc:spChg chg="mod">
          <ac:chgData name="Amalie Paulsen" userId="39cddf5216acb62b" providerId="LiveId" clId="{8F81E74D-74D5-48A9-B482-01C93A133F2D}" dt="2023-01-10T17:13:14.520" v="1732" actId="20577"/>
          <ac:spMkLst>
            <pc:docMk/>
            <pc:sldMk cId="1775173639" sldId="314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3:13.142" v="1731" actId="5793"/>
          <ac:spMkLst>
            <pc:docMk/>
            <pc:sldMk cId="1775173639" sldId="314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7:13:10.102" v="1729" actId="478"/>
          <ac:picMkLst>
            <pc:docMk/>
            <pc:sldMk cId="1775173639" sldId="314"/>
            <ac:picMk id="5" creationId="{6B64297F-90A5-D58F-AEDA-E024E4E64D0F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327964604" sldId="315"/>
        </pc:sldMkLst>
      </pc:sldChg>
      <pc:sldChg chg="modSp add del mod">
        <pc:chgData name="Amalie Paulsen" userId="39cddf5216acb62b" providerId="LiveId" clId="{8F81E74D-74D5-48A9-B482-01C93A133F2D}" dt="2023-01-11T10:38:17.019" v="1979" actId="47"/>
        <pc:sldMkLst>
          <pc:docMk/>
          <pc:sldMk cId="2908311832" sldId="315"/>
        </pc:sldMkLst>
        <pc:spChg chg="mod">
          <ac:chgData name="Amalie Paulsen" userId="39cddf5216acb62b" providerId="LiveId" clId="{8F81E74D-74D5-48A9-B482-01C93A133F2D}" dt="2023-01-10T17:13:17.488" v="1733" actId="20577"/>
          <ac:spMkLst>
            <pc:docMk/>
            <pc:sldMk cId="2908311832" sldId="315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3:19.516" v="1736" actId="20577"/>
          <ac:spMkLst>
            <pc:docMk/>
            <pc:sldMk cId="2908311832" sldId="315"/>
            <ac:spMk id="3" creationId="{F3E74200-0ABB-D4DD-4962-10C18F0D3455}"/>
          </ac:spMkLst>
        </pc:spChg>
      </pc:sldChg>
      <pc:sldChg chg="add ord">
        <pc:chgData name="Amalie Paulsen" userId="39cddf5216acb62b" providerId="LiveId" clId="{8F81E74D-74D5-48A9-B482-01C93A133F2D}" dt="2023-01-11T11:50:25.949" v="2353"/>
        <pc:sldMkLst>
          <pc:docMk/>
          <pc:sldMk cId="687708325" sldId="316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1042516717" sldId="316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1919645622" sldId="316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546199673" sldId="316"/>
        </pc:sldMkLst>
      </pc:sldChg>
      <pc:sldChg chg="add ord">
        <pc:chgData name="Amalie Paulsen" userId="39cddf5216acb62b" providerId="LiveId" clId="{8F81E74D-74D5-48A9-B482-01C93A133F2D}" dt="2023-01-11T11:49:33.922" v="2337"/>
        <pc:sldMkLst>
          <pc:docMk/>
          <pc:sldMk cId="1120729211" sldId="317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2292226245" sldId="317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3244879986" sldId="317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340300093" sldId="317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145657012" sldId="318"/>
        </pc:sldMkLst>
      </pc:sldChg>
      <pc:sldChg chg="add ord">
        <pc:chgData name="Amalie Paulsen" userId="39cddf5216acb62b" providerId="LiveId" clId="{8F81E74D-74D5-48A9-B482-01C93A133F2D}" dt="2023-01-11T11:49:38.185" v="2339"/>
        <pc:sldMkLst>
          <pc:docMk/>
          <pc:sldMk cId="765955177" sldId="318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2634202812" sldId="318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031525814" sldId="318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277481914" sldId="319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930266683" sldId="319"/>
        </pc:sldMkLst>
      </pc:sldChg>
      <pc:sldChg chg="add ord">
        <pc:chgData name="Amalie Paulsen" userId="39cddf5216acb62b" providerId="LiveId" clId="{8F81E74D-74D5-48A9-B482-01C93A133F2D}" dt="2023-01-11T11:49:40.094" v="2341"/>
        <pc:sldMkLst>
          <pc:docMk/>
          <pc:sldMk cId="1081406627" sldId="319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3287757289" sldId="319"/>
        </pc:sldMkLst>
      </pc:sldChg>
      <pc:sldChg chg="add ord">
        <pc:chgData name="Amalie Paulsen" userId="39cddf5216acb62b" providerId="LiveId" clId="{8F81E74D-74D5-48A9-B482-01C93A133F2D}" dt="2023-01-11T11:49:42.852" v="2343"/>
        <pc:sldMkLst>
          <pc:docMk/>
          <pc:sldMk cId="576060315" sldId="320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1790842783" sldId="320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2244357157" sldId="320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2892722660" sldId="320"/>
        </pc:sldMkLst>
      </pc:sldChg>
      <pc:sldChg chg="add ord">
        <pc:chgData name="Amalie Paulsen" userId="39cddf5216acb62b" providerId="LiveId" clId="{8F81E74D-74D5-48A9-B482-01C93A133F2D}" dt="2023-01-11T11:49:45.673" v="2345"/>
        <pc:sldMkLst>
          <pc:docMk/>
          <pc:sldMk cId="646130192" sldId="321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2291749991" sldId="321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4233270793" sldId="321"/>
        </pc:sldMkLst>
      </pc:sldChg>
      <pc:sldChg chg="add ord">
        <pc:chgData name="Amalie Paulsen" userId="39cddf5216acb62b" providerId="LiveId" clId="{8F81E74D-74D5-48A9-B482-01C93A133F2D}" dt="2023-01-11T11:49:55.686" v="2347"/>
        <pc:sldMkLst>
          <pc:docMk/>
          <pc:sldMk cId="1496169160" sldId="322"/>
        </pc:sldMkLst>
      </pc:sldChg>
      <pc:sldChg chg="modSp add del mod">
        <pc:chgData name="Amalie Paulsen" userId="39cddf5216acb62b" providerId="LiveId" clId="{8F81E74D-74D5-48A9-B482-01C93A133F2D}" dt="2023-01-11T11:49:25.234" v="2334" actId="2696"/>
        <pc:sldMkLst>
          <pc:docMk/>
          <pc:sldMk cId="1729603039" sldId="322"/>
        </pc:sldMkLst>
        <pc:spChg chg="mod">
          <ac:chgData name="Amalie Paulsen" userId="39cddf5216acb62b" providerId="LiveId" clId="{8F81E74D-74D5-48A9-B482-01C93A133F2D}" dt="2023-01-11T10:39:43.940" v="2130" actId="20577"/>
          <ac:spMkLst>
            <pc:docMk/>
            <pc:sldMk cId="1729603039" sldId="32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39:54.867" v="2146" actId="20577"/>
          <ac:spMkLst>
            <pc:docMk/>
            <pc:sldMk cId="1729603039" sldId="322"/>
            <ac:spMk id="3" creationId="{F3E74200-0ABB-D4DD-4962-10C18F0D3455}"/>
          </ac:spMkLst>
        </pc:spChg>
      </pc:sldChg>
      <pc:sldChg chg="new del">
        <pc:chgData name="Amalie Paulsen" userId="39cddf5216acb62b" providerId="LiveId" clId="{8F81E74D-74D5-48A9-B482-01C93A133F2D}" dt="2023-01-10T17:13:57.027" v="1741" actId="47"/>
        <pc:sldMkLst>
          <pc:docMk/>
          <pc:sldMk cId="2278803749" sldId="322"/>
        </pc:sldMkLst>
      </pc:sldChg>
      <pc:sldChg chg="new del">
        <pc:chgData name="Amalie Paulsen" userId="39cddf5216acb62b" providerId="LiveId" clId="{8F81E74D-74D5-48A9-B482-01C93A133F2D}" dt="2023-01-11T10:39:34.674" v="2116" actId="47"/>
        <pc:sldMkLst>
          <pc:docMk/>
          <pc:sldMk cId="3818546341" sldId="322"/>
        </pc:sldMkLst>
      </pc:sldChg>
      <pc:sldChg chg="modSp add del mod">
        <pc:chgData name="Amalie Paulsen" userId="39cddf5216acb62b" providerId="LiveId" clId="{8F81E74D-74D5-48A9-B482-01C93A133F2D}" dt="2023-01-11T11:49:25.234" v="2334" actId="2696"/>
        <pc:sldMkLst>
          <pc:docMk/>
          <pc:sldMk cId="564247185" sldId="323"/>
        </pc:sldMkLst>
        <pc:spChg chg="mod">
          <ac:chgData name="Amalie Paulsen" userId="39cddf5216acb62b" providerId="LiveId" clId="{8F81E74D-74D5-48A9-B482-01C93A133F2D}" dt="2023-01-11T10:39:49.889" v="2144" actId="20577"/>
          <ac:spMkLst>
            <pc:docMk/>
            <pc:sldMk cId="564247185" sldId="323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39:51.971" v="2145" actId="20577"/>
          <ac:spMkLst>
            <pc:docMk/>
            <pc:sldMk cId="564247185" sldId="323"/>
            <ac:spMk id="3" creationId="{F3E74200-0ABB-D4DD-4962-10C18F0D3455}"/>
          </ac:spMkLst>
        </pc:spChg>
      </pc:sldChg>
      <pc:sldChg chg="new del">
        <pc:chgData name="Amalie Paulsen" userId="39cddf5216acb62b" providerId="LiveId" clId="{8F81E74D-74D5-48A9-B482-01C93A133F2D}" dt="2023-01-11T10:38:17.019" v="1979" actId="47"/>
        <pc:sldMkLst>
          <pc:docMk/>
          <pc:sldMk cId="3005531054" sldId="323"/>
        </pc:sldMkLst>
      </pc:sldChg>
      <pc:sldChg chg="add ord">
        <pc:chgData name="Amalie Paulsen" userId="39cddf5216acb62b" providerId="LiveId" clId="{8F81E74D-74D5-48A9-B482-01C93A133F2D}" dt="2023-01-11T11:49:59.621" v="2349"/>
        <pc:sldMkLst>
          <pc:docMk/>
          <pc:sldMk cId="3216253048" sldId="323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633927545" sldId="324"/>
        </pc:sldMkLst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646445019" sldId="324"/>
        </pc:sldMkLst>
        <pc:spChg chg="mod">
          <ac:chgData name="Amalie Paulsen" userId="39cddf5216acb62b" providerId="LiveId" clId="{8F81E74D-74D5-48A9-B482-01C93A133F2D}" dt="2023-01-11T10:40:19.646" v="2178" actId="20577"/>
          <ac:spMkLst>
            <pc:docMk/>
            <pc:sldMk cId="646445019" sldId="324"/>
            <ac:spMk id="3" creationId="{F3E74200-0ABB-D4DD-4962-10C18F0D3455}"/>
          </ac:spMkLst>
        </pc:spChg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336386499" sldId="325"/>
        </pc:sldMkLst>
        <pc:spChg chg="mod">
          <ac:chgData name="Amalie Paulsen" userId="39cddf5216acb62b" providerId="LiveId" clId="{8F81E74D-74D5-48A9-B482-01C93A133F2D}" dt="2023-01-11T10:40:30.460" v="2206" actId="20577"/>
          <ac:spMkLst>
            <pc:docMk/>
            <pc:sldMk cId="336386499" sldId="325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3742886594" sldId="3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746-8060-C875-5F26-985F259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B7B-9050-7E53-112D-8FBB7D9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82C8-F3AA-1496-5D7C-B067E06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8C17-F078-82A3-068D-2AB29C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87B39-28BF-D2A4-2545-D5282237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0515600" cy="5283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1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?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6EE1B6C-5D70-11F9-F686-8EFC855B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B1F9A-4F0B-8B34-4D10-CD0B279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AA5652-BED6-5C3A-F14A-4D08E9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1CBA3-9A6B-E362-969A-F55911B4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02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6561-6609-A4E0-8814-6FDD9C29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5F48-1D92-6087-C1C2-A5D052472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9205-8D1E-A349-3C6B-EA731FC4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F90E-9BD8-43ED-102C-8CE4BE6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5702-5C4E-E78B-3003-8B1278B6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C4F-7F50-CE5F-96B3-B29FCFE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1FD1-51ED-46FB-0166-8D54B108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27C1-5661-804B-E01D-7CF8064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80DD-5AB8-355F-A3D1-18C25F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BC99-7880-C31E-96DF-AB55A67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D513-EC0C-E90F-CF84-260FD4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CD0-033F-F4F3-0F41-5F51626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4128-2569-4754-749E-09B9D4B5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F9FC-BAB3-90F3-BF29-C96DCE00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6DCE-97C2-9E2F-7A0D-A13C722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7D06-535B-BCE8-4870-70CA70D6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4412-83DF-D4B0-B6C3-C05CB72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304C-DDC0-5A54-1F6E-FC2324C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81EC-8414-CF74-6FC5-448B7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B1705-0D7A-45F0-D421-601BA0321C19}"/>
              </a:ext>
            </a:extLst>
          </p:cNvPr>
          <p:cNvSpPr txBox="1">
            <a:spLocks/>
          </p:cNvSpPr>
          <p:nvPr/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C0BCA-EC23-BA8D-A07D-0C3A2927E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937328"/>
            <a:ext cx="10518776" cy="62794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3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3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7835-CD16-E073-2A07-D559E05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AEB-646A-929C-7CF6-4E3D728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B27F-5809-673E-190B-F738B6E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4BC8-EA04-A595-7CCF-5AAF236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4D9C-9483-ABA4-F25A-D9E4B757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F9DE-E4B9-01E1-D182-7FC1B30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15431"/>
            <a:ext cx="2628900" cy="546153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2F5E-4CE1-F12D-133F-0CF1B35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15433"/>
            <a:ext cx="7734300" cy="546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9528-4B81-B1C5-1A83-A401523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EF9-3391-2182-A62F-4E84817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AD6-0993-2223-8A40-6A68E18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7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40D59-807D-C03D-71D5-0986C1AFF0F7}"/>
              </a:ext>
            </a:extLst>
          </p:cNvPr>
          <p:cNvSpPr txBox="1">
            <a:spLocks/>
          </p:cNvSpPr>
          <p:nvPr/>
        </p:nvSpPr>
        <p:spPr>
          <a:xfrm>
            <a:off x="-274" y="-62772"/>
            <a:ext cx="12192000" cy="65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4476-9B36-2A50-8097-DD671110390A}"/>
              </a:ext>
            </a:extLst>
          </p:cNvPr>
          <p:cNvSpPr txBox="1"/>
          <p:nvPr/>
        </p:nvSpPr>
        <p:spPr>
          <a:xfrm>
            <a:off x="-274" y="6457890"/>
            <a:ext cx="1219227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A2CF-7F4B-C2EF-7FA3-C76E80C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5818-D111-9CB3-83B4-11FCBAE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3BD9-359C-3F9A-A326-2ABC04CE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9B38-0B6A-4CCF-8808-0E0CE04991CA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291C-E50D-B7E9-362E-5DE46D9C7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DE7C-DDF6-C5F3-E8DD-37E637E3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478A58-F9D6-AB1E-965B-5C497022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</p:spPr>
        <p:txBody>
          <a:bodyPr/>
          <a:lstStyle/>
          <a:p>
            <a:r>
              <a:rPr lang="en-US" dirty="0"/>
              <a:t>Logbook – Theoretical project</a:t>
            </a:r>
            <a:br>
              <a:rPr lang="en-US" dirty="0"/>
            </a:br>
            <a:r>
              <a:rPr lang="en-US" dirty="0"/>
              <a:t> Fluxonium 2023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8791CA-633D-C782-9F14-476011531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3935" y="4805363"/>
            <a:ext cx="2413514" cy="604837"/>
          </a:xfrm>
        </p:spPr>
        <p:txBody>
          <a:bodyPr/>
          <a:lstStyle/>
          <a:p>
            <a:r>
              <a:rPr lang="en-US" dirty="0"/>
              <a:t>Amalie Paulsen</a:t>
            </a:r>
          </a:p>
        </p:txBody>
      </p:sp>
    </p:spTree>
    <p:extLst>
      <p:ext uri="{BB962C8B-B14F-4D97-AF65-F5344CB8AC3E}">
        <p14:creationId xmlns:p14="http://schemas.microsoft.com/office/powerpoint/2010/main" val="70416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D0C-F284-C4D1-B454-C299D39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98-C2E8-F194-9292-260C3D0A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/>
          <a:p>
            <a:r>
              <a:rPr lang="en-US" dirty="0"/>
              <a:t>Date: 2/1-8/1</a:t>
            </a:r>
          </a:p>
        </p:txBody>
      </p:sp>
    </p:spTree>
    <p:extLst>
      <p:ext uri="{BB962C8B-B14F-4D97-AF65-F5344CB8AC3E}">
        <p14:creationId xmlns:p14="http://schemas.microsoft.com/office/powerpoint/2010/main" val="91556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6/1 –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8-12: CMP2 lecture + </a:t>
            </a:r>
            <a:r>
              <a:rPr lang="en-US" dirty="0" err="1"/>
              <a:t>excersice</a:t>
            </a:r>
            <a:r>
              <a:rPr lang="en-US" dirty="0"/>
              <a:t> – week 5.3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5/1 – Thursday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Fluxonium with an extra parameter: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4297F-90A5-D58F-AEDA-E024E4E6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74" y="1563787"/>
            <a:ext cx="6206306" cy="4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4/ 1 –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8-13: Write on project </a:t>
            </a:r>
          </a:p>
          <a:p>
            <a:r>
              <a:rPr lang="en-US" dirty="0"/>
              <a:t>13-15: Group meeting </a:t>
            </a:r>
            <a:r>
              <a:rPr lang="en-US" dirty="0" err="1"/>
              <a:t>Qdev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27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3/1 –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10-13: SCQ course week 6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13-17: CMP2 lecture + </a:t>
            </a:r>
            <a:r>
              <a:rPr lang="en-US" dirty="0" err="1"/>
              <a:t>excersice</a:t>
            </a:r>
            <a:r>
              <a:rPr lang="en-US" dirty="0"/>
              <a:t> – week 5.2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259F5-EC2E-2F8C-B955-2D6C4E22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24" y="1281088"/>
            <a:ext cx="7400398" cy="32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6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2/1 - 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9-17: CMP Hand in!</a:t>
            </a:r>
          </a:p>
        </p:txBody>
      </p:sp>
    </p:spTree>
    <p:extLst>
      <p:ext uri="{BB962C8B-B14F-4D97-AF65-F5344CB8AC3E}">
        <p14:creationId xmlns:p14="http://schemas.microsoft.com/office/powerpoint/2010/main" val="27149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D0C-F284-C4D1-B454-C299D39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98-C2E8-F194-9292-260C3D0A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/>
          <a:p>
            <a:r>
              <a:rPr lang="en-US" dirty="0"/>
              <a:t>Date: 26/12-30/12</a:t>
            </a:r>
          </a:p>
        </p:txBody>
      </p:sp>
    </p:spTree>
    <p:extLst>
      <p:ext uri="{BB962C8B-B14F-4D97-AF65-F5344CB8AC3E}">
        <p14:creationId xmlns:p14="http://schemas.microsoft.com/office/powerpoint/2010/main" val="204610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30/12 –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14-18: Simulate </a:t>
            </a:r>
            <a:r>
              <a:rPr lang="en-US" dirty="0" err="1"/>
              <a:t>fluxonim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93A7B-8DF7-3274-0133-9A386819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83" y="1420416"/>
            <a:ext cx="6923843" cy="42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2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29/12 – Thursday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9-14: SCQ course – week 5</a:t>
            </a:r>
          </a:p>
          <a:p>
            <a:r>
              <a:rPr lang="en-US" dirty="0"/>
              <a:t>14-17: Simulate fluxonium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28/ 12 –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8-17: Write on project</a:t>
            </a:r>
          </a:p>
        </p:txBody>
      </p:sp>
    </p:spTree>
    <p:extLst>
      <p:ext uri="{BB962C8B-B14F-4D97-AF65-F5344CB8AC3E}">
        <p14:creationId xmlns:p14="http://schemas.microsoft.com/office/powerpoint/2010/main" val="285810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D0C-F284-C4D1-B454-C299D39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98-C2E8-F194-9292-260C3D0A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/>
          <a:p>
            <a:r>
              <a:rPr lang="en-US" dirty="0"/>
              <a:t>Date: 9/1-15/1</a:t>
            </a:r>
          </a:p>
        </p:txBody>
      </p:sp>
    </p:spTree>
    <p:extLst>
      <p:ext uri="{BB962C8B-B14F-4D97-AF65-F5344CB8AC3E}">
        <p14:creationId xmlns:p14="http://schemas.microsoft.com/office/powerpoint/2010/main" val="382689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D0C-F284-C4D1-B454-C299D39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98-C2E8-F194-9292-260C3D0A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/>
          <a:p>
            <a:r>
              <a:rPr lang="en-US" dirty="0"/>
              <a:t>Date: 19/12-25/12</a:t>
            </a:r>
          </a:p>
        </p:txBody>
      </p:sp>
    </p:spTree>
    <p:extLst>
      <p:ext uri="{BB962C8B-B14F-4D97-AF65-F5344CB8AC3E}">
        <p14:creationId xmlns:p14="http://schemas.microsoft.com/office/powerpoint/2010/main" val="37653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21/ 12 –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8-13: Write on project</a:t>
            </a:r>
          </a:p>
          <a:p>
            <a:r>
              <a:rPr lang="en-US" dirty="0"/>
              <a:t>13-15: Group meeting </a:t>
            </a:r>
            <a:r>
              <a:rPr lang="en-US" dirty="0" err="1"/>
              <a:t>Qdev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7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20/12 –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10-13: SCQ course</a:t>
            </a:r>
          </a:p>
          <a:p>
            <a:r>
              <a:rPr lang="en-US" dirty="0"/>
              <a:t>13-17: CMP2 lecture + </a:t>
            </a:r>
            <a:r>
              <a:rPr lang="en-US" dirty="0" err="1"/>
              <a:t>excersice</a:t>
            </a:r>
            <a:r>
              <a:rPr lang="en-US" dirty="0"/>
              <a:t> – week 5.1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19/12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up on SQC course</a:t>
            </a:r>
          </a:p>
          <a:p>
            <a:pPr lvl="1"/>
            <a:r>
              <a:rPr lang="en-US" dirty="0"/>
              <a:t>Week 4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C17CC-3127-2B26-232B-E95B88351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1847006"/>
            <a:ext cx="9825789" cy="2255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6B1F7-7920-9987-9F47-E371A244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78" y="4022194"/>
            <a:ext cx="9458951" cy="19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D0C-F284-C4D1-B454-C299D39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98-C2E8-F194-9292-260C3D0A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/>
          <a:p>
            <a:r>
              <a:rPr lang="en-US" dirty="0"/>
              <a:t>Date: 12/12-18/12</a:t>
            </a:r>
          </a:p>
        </p:txBody>
      </p:sp>
    </p:spTree>
    <p:extLst>
      <p:ext uri="{BB962C8B-B14F-4D97-AF65-F5344CB8AC3E}">
        <p14:creationId xmlns:p14="http://schemas.microsoft.com/office/powerpoint/2010/main" val="196486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16/12 –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8-12: CMP2 lecture + </a:t>
            </a:r>
            <a:r>
              <a:rPr lang="en-US" dirty="0" err="1"/>
              <a:t>excersice</a:t>
            </a:r>
            <a:r>
              <a:rPr lang="en-US" dirty="0"/>
              <a:t> – week 4.2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4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15/12 – Thursday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up on SQC course</a:t>
            </a:r>
          </a:p>
          <a:p>
            <a:pPr lvl="1"/>
            <a:r>
              <a:rPr lang="en-US" dirty="0"/>
              <a:t>Week 4 –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42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14/ 12 –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up on SQC course</a:t>
            </a:r>
          </a:p>
          <a:p>
            <a:pPr lvl="1"/>
            <a:r>
              <a:rPr lang="en-US" dirty="0"/>
              <a:t>Week 3 – reading</a:t>
            </a:r>
          </a:p>
          <a:p>
            <a:r>
              <a:rPr lang="en-US" dirty="0"/>
              <a:t>13-15: Group meeting </a:t>
            </a:r>
            <a:r>
              <a:rPr lang="en-US" dirty="0" err="1"/>
              <a:t>Qdev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16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13/12 –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up on SQC course</a:t>
            </a:r>
          </a:p>
          <a:p>
            <a:pPr lvl="1"/>
            <a:r>
              <a:rPr lang="en-US" dirty="0"/>
              <a:t>Week 2 – problems - simulating </a:t>
            </a:r>
            <a:r>
              <a:rPr lang="en-US" dirty="0" err="1"/>
              <a:t>transmon</a:t>
            </a:r>
            <a:r>
              <a:rPr lang="en-US" dirty="0"/>
              <a:t> energies – something wrong with potential – ask Anders!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CMP2 lecture + </a:t>
            </a:r>
            <a:r>
              <a:rPr lang="en-US" dirty="0" err="1"/>
              <a:t>excersice</a:t>
            </a:r>
            <a:r>
              <a:rPr lang="en-US" dirty="0"/>
              <a:t> – week 4.1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ECA37-87D0-7CE0-F210-96A54DCA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70" y="2385793"/>
            <a:ext cx="3777802" cy="28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12/12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CMP 2 hand in!</a:t>
            </a:r>
          </a:p>
          <a:p>
            <a:r>
              <a:rPr lang="en-US" dirty="0"/>
              <a:t>Catching up on SCQ course</a:t>
            </a:r>
          </a:p>
          <a:p>
            <a:pPr lvl="1"/>
            <a:r>
              <a:rPr lang="en-US" dirty="0"/>
              <a:t>Week 2 -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30DC0-2DD7-CED0-0492-3E7F2FB3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69" y="2205909"/>
            <a:ext cx="9160042" cy="36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Sunday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9-14: CMP2 Hand in</a:t>
            </a:r>
          </a:p>
        </p:txBody>
      </p:sp>
    </p:spTree>
    <p:extLst>
      <p:ext uri="{BB962C8B-B14F-4D97-AF65-F5344CB8AC3E}">
        <p14:creationId xmlns:p14="http://schemas.microsoft.com/office/powerpoint/2010/main" val="3742886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D0C-F284-C4D1-B454-C299D39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98-C2E8-F194-9292-260C3D0A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/>
          <a:p>
            <a:r>
              <a:rPr lang="en-US" dirty="0"/>
              <a:t>Date: 5/12-11/12</a:t>
            </a:r>
          </a:p>
        </p:txBody>
      </p:sp>
    </p:spTree>
    <p:extLst>
      <p:ext uri="{BB962C8B-B14F-4D97-AF65-F5344CB8AC3E}">
        <p14:creationId xmlns:p14="http://schemas.microsoft.com/office/powerpoint/2010/main" val="2758393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9/12 –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CMP2 lecture + </a:t>
            </a:r>
            <a:r>
              <a:rPr lang="en-US" dirty="0" err="1"/>
              <a:t>excersice</a:t>
            </a:r>
            <a:r>
              <a:rPr lang="en-US" dirty="0"/>
              <a:t> – week 3.2</a:t>
            </a:r>
          </a:p>
          <a:p>
            <a:r>
              <a:rPr lang="en-US" dirty="0"/>
              <a:t>Week 1 reading + problems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2F53D-43FD-6E17-A2DE-886E7151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5" y="2100674"/>
            <a:ext cx="8053137" cy="31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4F0B-B141-C7F6-4141-66CD7C5D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8/12 –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B2A2-4943-91F8-B0E8-EE99E00D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exercises for Week 1 on fluxonium</a:t>
            </a:r>
          </a:p>
        </p:txBody>
      </p:sp>
    </p:spTree>
    <p:extLst>
      <p:ext uri="{BB962C8B-B14F-4D97-AF65-F5344CB8AC3E}">
        <p14:creationId xmlns:p14="http://schemas.microsoft.com/office/powerpoint/2010/main" val="1553473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7/12 –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Get everything ready to write and simulate Fluxonium</a:t>
            </a:r>
            <a:endParaRPr lang="en-US" dirty="0"/>
          </a:p>
          <a:p>
            <a:pPr lvl="1"/>
            <a:r>
              <a:rPr lang="en-US" dirty="0"/>
              <a:t>Meeting with Anders and </a:t>
            </a:r>
            <a:r>
              <a:rPr lang="en-US" dirty="0" err="1"/>
              <a:t>Svend</a:t>
            </a:r>
            <a:r>
              <a:rPr lang="en-US" dirty="0"/>
              <a:t> </a:t>
            </a:r>
            <a:r>
              <a:rPr lang="en-US" dirty="0" err="1"/>
              <a:t>recarding</a:t>
            </a:r>
            <a:r>
              <a:rPr lang="en-US" dirty="0"/>
              <a:t> </a:t>
            </a:r>
            <a:r>
              <a:rPr lang="en-US" dirty="0" err="1"/>
              <a:t>phD</a:t>
            </a:r>
            <a:r>
              <a:rPr lang="en-US" dirty="0"/>
              <a:t> course in Block 4</a:t>
            </a:r>
          </a:p>
          <a:p>
            <a:pPr lvl="1"/>
            <a:r>
              <a:rPr lang="en-US" dirty="0"/>
              <a:t>Make Overleaf document</a:t>
            </a:r>
          </a:p>
          <a:p>
            <a:pPr lvl="1"/>
            <a:r>
              <a:rPr lang="en-US" dirty="0"/>
              <a:t>Make Logbook</a:t>
            </a:r>
          </a:p>
          <a:p>
            <a:pPr lvl="1"/>
            <a:r>
              <a:rPr lang="en-US" dirty="0"/>
              <a:t>Make Excel document for: </a:t>
            </a:r>
          </a:p>
          <a:p>
            <a:pPr lvl="2"/>
            <a:r>
              <a:rPr lang="en-US" dirty="0"/>
              <a:t>References</a:t>
            </a:r>
          </a:p>
          <a:p>
            <a:pPr lvl="2"/>
            <a:r>
              <a:rPr lang="en-US" dirty="0"/>
              <a:t>Hour count</a:t>
            </a:r>
          </a:p>
          <a:p>
            <a:pPr lvl="2"/>
            <a:r>
              <a:rPr lang="en-US" dirty="0"/>
              <a:t>Overview over the different molecules you looked at</a:t>
            </a:r>
          </a:p>
          <a:p>
            <a:pPr lvl="1"/>
            <a:r>
              <a:rPr lang="en-US" dirty="0"/>
              <a:t>Make the Code in VS Code</a:t>
            </a:r>
          </a:p>
          <a:p>
            <a:pPr lvl="1"/>
            <a:r>
              <a:rPr lang="en-US" dirty="0"/>
              <a:t>Begin to write what the goal of this project is</a:t>
            </a:r>
          </a:p>
        </p:txBody>
      </p:sp>
    </p:spTree>
    <p:extLst>
      <p:ext uri="{BB962C8B-B14F-4D97-AF65-F5344CB8AC3E}">
        <p14:creationId xmlns:p14="http://schemas.microsoft.com/office/powerpoint/2010/main" val="2539195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6/12 –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with Morten and Jacob – New project</a:t>
            </a:r>
          </a:p>
          <a:p>
            <a:pPr lvl="1"/>
            <a:r>
              <a:rPr lang="en-US" dirty="0"/>
              <a:t>Project change – Fluxonium!</a:t>
            </a:r>
          </a:p>
          <a:p>
            <a:r>
              <a:rPr lang="en-US" dirty="0"/>
              <a:t>CMP2 lecture + </a:t>
            </a:r>
            <a:r>
              <a:rPr lang="en-US" dirty="0" err="1"/>
              <a:t>excersice</a:t>
            </a:r>
            <a:r>
              <a:rPr lang="en-US" dirty="0"/>
              <a:t> – week 3.1 </a:t>
            </a:r>
          </a:p>
        </p:txBody>
      </p:sp>
    </p:spTree>
    <p:extLst>
      <p:ext uri="{BB962C8B-B14F-4D97-AF65-F5344CB8AC3E}">
        <p14:creationId xmlns:p14="http://schemas.microsoft.com/office/powerpoint/2010/main" val="3067350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D0C-F284-C4D1-B454-C299D39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98-C2E8-F194-9292-260C3D0A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/>
          <a:p>
            <a:r>
              <a:rPr lang="en-US" dirty="0"/>
              <a:t>Date: </a:t>
            </a:r>
          </a:p>
        </p:txBody>
      </p:sp>
    </p:spTree>
    <p:extLst>
      <p:ext uri="{BB962C8B-B14F-4D97-AF65-F5344CB8AC3E}">
        <p14:creationId xmlns:p14="http://schemas.microsoft.com/office/powerpoint/2010/main" val="687708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Sunday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5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Saturday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69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8-12: CMP2 lecture + </a:t>
            </a:r>
            <a:r>
              <a:rPr lang="en-US" dirty="0" err="1"/>
              <a:t>excersice</a:t>
            </a:r>
            <a:r>
              <a:rPr lang="en-US" dirty="0"/>
              <a:t> – week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30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Thursday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6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Saturday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15-20: CMP2 Hand in</a:t>
            </a:r>
          </a:p>
        </p:txBody>
      </p:sp>
    </p:spTree>
    <p:extLst>
      <p:ext uri="{BB962C8B-B14F-4D97-AF65-F5344CB8AC3E}">
        <p14:creationId xmlns:p14="http://schemas.microsoft.com/office/powerpoint/2010/main" val="633927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–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13-15: Group meeting </a:t>
            </a:r>
            <a:r>
              <a:rPr lang="en-US" dirty="0" err="1"/>
              <a:t>Qdev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406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–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10-13: SCQ course week </a:t>
            </a:r>
          </a:p>
          <a:p>
            <a:pPr lvl="1"/>
            <a:endParaRPr lang="en-US" dirty="0"/>
          </a:p>
          <a:p>
            <a:r>
              <a:rPr lang="en-US" dirty="0"/>
              <a:t>13-17: CMP2 lecture + </a:t>
            </a:r>
            <a:r>
              <a:rPr lang="en-US" dirty="0" err="1"/>
              <a:t>excersice</a:t>
            </a:r>
            <a:r>
              <a:rPr lang="en-US" dirty="0"/>
              <a:t> – week 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55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- 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2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13/1 –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8-12: CMP2 lecture + </a:t>
            </a:r>
            <a:r>
              <a:rPr lang="en-US" dirty="0" err="1"/>
              <a:t>excersice</a:t>
            </a:r>
            <a:r>
              <a:rPr lang="en-US" dirty="0"/>
              <a:t> – week 6.2</a:t>
            </a:r>
          </a:p>
          <a:p>
            <a:r>
              <a:rPr lang="en-US"/>
              <a:t>13-??: </a:t>
            </a:r>
            <a:r>
              <a:rPr lang="en-US" b="0" i="0">
                <a:effectLst/>
                <a:latin typeface="-apple-system"/>
              </a:rPr>
              <a:t>NBI Kick Off in Auditorium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4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12/1 – Thursday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8:30-16: write on paper</a:t>
            </a:r>
            <a:r>
              <a:rPr lang="en-US"/>
              <a:t>. </a:t>
            </a:r>
          </a:p>
          <a:p>
            <a:r>
              <a:rPr lang="en-US" dirty="0"/>
              <a:t>14-16: prepare CMP2 Lecture </a:t>
            </a:r>
          </a:p>
        </p:txBody>
      </p:sp>
    </p:spTree>
    <p:extLst>
      <p:ext uri="{BB962C8B-B14F-4D97-AF65-F5344CB8AC3E}">
        <p14:creationId xmlns:p14="http://schemas.microsoft.com/office/powerpoint/2010/main" val="63796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11/ 1 –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8:30-12: write theory in </a:t>
            </a:r>
            <a:r>
              <a:rPr lang="en-US" dirty="0" err="1"/>
              <a:t>repport</a:t>
            </a:r>
            <a:endParaRPr lang="en-US" dirty="0"/>
          </a:p>
          <a:p>
            <a:pPr lvl="1"/>
            <a:r>
              <a:rPr lang="en-US" dirty="0"/>
              <a:t>Cooper pairs, JJ + Josephson effect</a:t>
            </a:r>
          </a:p>
          <a:p>
            <a:r>
              <a:rPr lang="en-US" dirty="0"/>
              <a:t>13-15: Group meeting </a:t>
            </a:r>
            <a:r>
              <a:rPr lang="en-US" dirty="0" err="1"/>
              <a:t>Qdev</a:t>
            </a:r>
            <a:r>
              <a:rPr lang="en-US" dirty="0"/>
              <a:t> – CANCELLED</a:t>
            </a:r>
          </a:p>
        </p:txBody>
      </p:sp>
    </p:spTree>
    <p:extLst>
      <p:ext uri="{BB962C8B-B14F-4D97-AF65-F5344CB8AC3E}">
        <p14:creationId xmlns:p14="http://schemas.microsoft.com/office/powerpoint/2010/main" val="51766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10/1 –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9-12: read CMP2</a:t>
            </a:r>
          </a:p>
          <a:p>
            <a:r>
              <a:rPr lang="en-US" dirty="0"/>
              <a:t>13-17: CMP2 lecture + </a:t>
            </a:r>
            <a:r>
              <a:rPr lang="en-US" dirty="0" err="1"/>
              <a:t>excersice</a:t>
            </a:r>
            <a:r>
              <a:rPr lang="en-US" dirty="0"/>
              <a:t> – week 5.2</a:t>
            </a:r>
          </a:p>
          <a:p>
            <a:r>
              <a:rPr lang="en-US" dirty="0"/>
              <a:t>18-21: Read + write JJ + Cooper pair box. 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0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9/1 - 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on project: </a:t>
            </a:r>
          </a:p>
          <a:p>
            <a:pPr lvl="1"/>
            <a:r>
              <a:rPr lang="en-US" dirty="0"/>
              <a:t>Find structure in project: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385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3">
      <a:dk1>
        <a:srgbClr val="FFFFFF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757070"/>
      </a:accent4>
      <a:accent5>
        <a:srgbClr val="5B9BD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1123869-680F-49DD-A76D-50A2D8F9F19A}" vid="{BD6B2BD6-20FD-46B8-9ACB-400F7ABF40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636</TotalTime>
  <Words>533</Words>
  <Application>Microsoft Office PowerPoint</Application>
  <PresentationFormat>Widescreen</PresentationFormat>
  <Paragraphs>132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Theme1</vt:lpstr>
      <vt:lpstr>Logbook – Theoretical project  Fluxonium 2023</vt:lpstr>
      <vt:lpstr>Week 2 </vt:lpstr>
      <vt:lpstr>– Sunday</vt:lpstr>
      <vt:lpstr>– Saturday</vt:lpstr>
      <vt:lpstr>13/1 – Friday</vt:lpstr>
      <vt:lpstr>12/1 – Thursday </vt:lpstr>
      <vt:lpstr>11/ 1 – Wednesday</vt:lpstr>
      <vt:lpstr>10/1 – Tuesday</vt:lpstr>
      <vt:lpstr>9/1 -  Monday</vt:lpstr>
      <vt:lpstr>Week 1 </vt:lpstr>
      <vt:lpstr>6/1 – Friday</vt:lpstr>
      <vt:lpstr>5/1 – Thursday </vt:lpstr>
      <vt:lpstr>4/ 1 – Wednesday</vt:lpstr>
      <vt:lpstr>3/1 – Tuesday</vt:lpstr>
      <vt:lpstr>2/1 -  Monday</vt:lpstr>
      <vt:lpstr>Week 52 </vt:lpstr>
      <vt:lpstr>30/12 – Friday</vt:lpstr>
      <vt:lpstr>29/12 – Thursday </vt:lpstr>
      <vt:lpstr>28/ 12 – Wednesday</vt:lpstr>
      <vt:lpstr>Week 51</vt:lpstr>
      <vt:lpstr>21/ 12 – Wednesday</vt:lpstr>
      <vt:lpstr>20/12 – Tuesday</vt:lpstr>
      <vt:lpstr>19/12 Monday</vt:lpstr>
      <vt:lpstr>Week 50</vt:lpstr>
      <vt:lpstr>16/12 – Friday</vt:lpstr>
      <vt:lpstr>15/12 – Thursday </vt:lpstr>
      <vt:lpstr>14/ 12 – Wednesday</vt:lpstr>
      <vt:lpstr>13/12 – Tuesday</vt:lpstr>
      <vt:lpstr>12/12 Monday</vt:lpstr>
      <vt:lpstr>Week 49</vt:lpstr>
      <vt:lpstr>9/12 – Friday</vt:lpstr>
      <vt:lpstr>8/12 – Thursday</vt:lpstr>
      <vt:lpstr>7/12 – Wednesday</vt:lpstr>
      <vt:lpstr>6/12 – Tuesday</vt:lpstr>
      <vt:lpstr>Week </vt:lpstr>
      <vt:lpstr>– Sunday</vt:lpstr>
      <vt:lpstr>– Saturday</vt:lpstr>
      <vt:lpstr>– Friday</vt:lpstr>
      <vt:lpstr>– Thursday </vt:lpstr>
      <vt:lpstr> – Wednesday</vt:lpstr>
      <vt:lpstr> – Tuesday</vt:lpstr>
      <vt:lpstr> -  Monday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Logbook – PUK 2022</dc:title>
  <dc:creator>Amalie Paulsen</dc:creator>
  <cp:lastModifiedBy>Amalie Paulsen</cp:lastModifiedBy>
  <cp:revision>3</cp:revision>
  <dcterms:created xsi:type="dcterms:W3CDTF">2022-07-07T14:59:44Z</dcterms:created>
  <dcterms:modified xsi:type="dcterms:W3CDTF">2023-01-12T15:03:00Z</dcterms:modified>
</cp:coreProperties>
</file>