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00A59B6B-C0F1-4A5B-87B5-BDAC63C992E1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EB906FAE-0118-40A5-B122-BDF301D7C21E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Fig. 3.1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“Schoelkopf’s law” plot illustrating the exponential growth for superconducting (charge-) qubit coherence times. Recent experiments [18] with the “fluxonium” qubit design have achieved T1 times exceeding 1 ms.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7212B53A-5FB2-4DFE-AF89-C951F9551FFC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acprof:oso/9780199681181.003.0003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>
                <a:solidFill>
                  <a:srgbClr val="333333"/>
                </a:solidFill>
              </a:rPr>
              <a:t>3 Circuit QED: superconducting qubits coupled to microwave photons in Quantum Machines: Measurement and Control of Engineered Quantum Systems: Lecture Notes of the Les Houches Summer School: Volume 96, July 2011,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https://doi.org/10.1093/acprof:oso/9780199681181.003.0003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Fig. 3.1 </a:t>
            </a:r>
            <a:r>
              <a:rPr lang="en-US" altLang="en-US" b="0"/>
              <a:t>“Schoelkopf’s law” plot illustrating the exponential growth for superconducting (charge-) qubit coherence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432463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Fig. 3.1 “Schoelkopf’s law” plot illustrating the exponential growth for superconducting (charge-) qubit coherence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2023-02-08T14:13:22Z</dcterms:modified>
</cp:coreProperties>
</file>