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4"/>
  </p:notesMasterIdLst>
  <p:sldIdLst>
    <p:sldId id="371" r:id="rId2"/>
    <p:sldId id="384" r:id="rId3"/>
  </p:sldIdLst>
  <p:sldSz cx="13004800" cy="9753600"/>
  <p:notesSz cx="6797675" cy="9874250"/>
  <p:defaultTextStyle>
    <a:defPPr>
      <a:defRPr lang="fr-FR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521415D9-36F7-43E2-AB2F-B90AF26B5E84}">
      <p14:sectionLst xmlns:p14="http://schemas.microsoft.com/office/powerpoint/2010/main">
        <p14:section name="EJ - MOKE UPMC" id="{EF416A5C-BDC7-401F-950E-B6B9B7A20AB1}">
          <p14:sldIdLst>
            <p14:sldId id="371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881" y="19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06357" y="4690269"/>
            <a:ext cx="4984962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fr-FR" altLang="fr-FR" noProof="0">
                <a:sym typeface="Helvetica Neue" charset="0"/>
              </a:rPr>
              <a:t>Second level</a:t>
            </a:r>
          </a:p>
          <a:p>
            <a:pPr lvl="2"/>
            <a:r>
              <a:rPr lang="fr-FR" altLang="fr-FR" noProof="0">
                <a:sym typeface="Helvetica Neue" charset="0"/>
              </a:rPr>
              <a:t>Third level</a:t>
            </a:r>
          </a:p>
          <a:p>
            <a:pPr lvl="3"/>
            <a:r>
              <a:rPr lang="fr-FR" altLang="fr-FR" noProof="0">
                <a:sym typeface="Helvetica Neue" charset="0"/>
              </a:rPr>
              <a:t>Fourth level</a:t>
            </a:r>
          </a:p>
          <a:p>
            <a:pPr lvl="4"/>
            <a:r>
              <a:rPr lang="fr-FR" altLang="fr-FR" noProof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1279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6BC80-35F1-443F-8BCE-BE22058943E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6551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9A546-6E7F-4CCF-B21A-4FFF5DC9C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27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2BAF2-423A-4073-BAFD-EE5DF4E699B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670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069C7-0B85-48C7-99EF-C82E0D8459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23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FCBCD-FF99-4C4D-8076-B8A48ADEDE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343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9F799-B1DF-419C-B0FB-344A19CD15D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4600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F2FF8-E3A0-419D-A686-95892ED7079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8382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A792A-3761-474A-AFBF-574B253B38B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7421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311AE-361B-4AB4-9DEB-913E157DFE4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3300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1B58-6255-4566-B9C6-ADD3CC6DE9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337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Light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3AE4C-DF3E-4B36-BDB1-0DEC80385BF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7369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>
                <a:sym typeface="Helvetica Light" charset="0"/>
              </a:rPr>
              <a:t>Click to edit Master text styles</a:t>
            </a:r>
          </a:p>
          <a:p>
            <a:pPr lvl="1"/>
            <a:r>
              <a:rPr lang="fr-FR" altLang="fr-FR">
                <a:sym typeface="Helvetica Light" charset="0"/>
              </a:rPr>
              <a:t>Second level</a:t>
            </a:r>
          </a:p>
          <a:p>
            <a:pPr lvl="2"/>
            <a:r>
              <a:rPr lang="fr-FR" altLang="fr-FR">
                <a:sym typeface="Helvetica Light" charset="0"/>
              </a:rPr>
              <a:t>Third level</a:t>
            </a:r>
          </a:p>
          <a:p>
            <a:pPr lvl="3"/>
            <a:r>
              <a:rPr lang="fr-FR" altLang="fr-FR">
                <a:sym typeface="Helvetica Light" charset="0"/>
              </a:rPr>
              <a:t>Fourth level</a:t>
            </a:r>
          </a:p>
          <a:p>
            <a:pPr lvl="4"/>
            <a:r>
              <a:rPr lang="fr-FR" altLang="fr-FR">
                <a:sym typeface="Helvetica Light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800" smtClean="0"/>
            </a:lvl1pPr>
          </a:lstStyle>
          <a:p>
            <a:pPr>
              <a:defRPr/>
            </a:pPr>
            <a:fld id="{F5BE8783-5B39-4806-904E-7138E51A031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270000" y="0"/>
            <a:ext cx="10464800" cy="596900"/>
          </a:xfrm>
        </p:spPr>
        <p:txBody>
          <a:bodyPr/>
          <a:lstStyle/>
          <a:p>
            <a:pPr eaLnBrk="1"/>
            <a:r>
              <a:rPr lang="fr-FR" altLang="fr-FR" sz="3500" dirty="0"/>
              <a:t>How to use the MOKE</a:t>
            </a:r>
          </a:p>
        </p:txBody>
      </p:sp>
      <p:sp>
        <p:nvSpPr>
          <p:cNvPr id="100355" name="Text Box 2"/>
          <p:cNvSpPr txBox="1">
            <a:spLocks/>
          </p:cNvSpPr>
          <p:nvPr/>
        </p:nvSpPr>
        <p:spPr bwMode="auto">
          <a:xfrm>
            <a:off x="209953" y="932208"/>
            <a:ext cx="7905863" cy="841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17463" indent="-17463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342900" indent="-342900" algn="l" eaLnBrk="1">
              <a:buFont typeface="+mj-lt"/>
              <a:buAutoNum type="arabicPeriod"/>
            </a:pPr>
            <a:r>
              <a:rPr lang="fr-FR" alt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fr-FR" alt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Laser,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Photo-diode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Kepco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Lock-in Amplifier,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Voltmeter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Modulator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sure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Modulator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l" eaLnBrk="1">
              <a:buFont typeface="+mj-lt"/>
              <a:buAutoNum type="arabicPeriod"/>
            </a:pPr>
            <a:r>
              <a:rPr lang="fr-FR" alt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Put the </a:t>
            </a:r>
            <a:r>
              <a:rPr lang="fr-FR" alt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alt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 the middle of the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holder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l" eaLnBrk="1">
              <a:buFont typeface="+mj-lt"/>
              <a:buAutoNum type="arabicPeriod"/>
            </a:pPr>
            <a:r>
              <a:rPr lang="fr-FR" alt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alt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l" eaLnBrk="1">
              <a:buClr>
                <a:srgbClr val="000000"/>
              </a:buClr>
              <a:buSzPct val="100000"/>
              <a:buFontTx/>
              <a:buAutoNum type="alphaLcParenR"/>
            </a:pPr>
            <a:r>
              <a:rPr lang="fr-FR" altLang="fr-FR" sz="2000" u="sng" dirty="0"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P-MOKE (out-of-plane): 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You have to put in place the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altLang="fr-FR" sz="2000" b="1" dirty="0">
                <a:solidFill>
                  <a:srgbClr val="7E7C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Mirror 1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so the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out of the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magnet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hole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on the glass plate and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in the center of </a:t>
            </a:r>
            <a:r>
              <a:rPr lang="fr-FR" altLang="fr-FR" sz="2000" b="1" dirty="0">
                <a:solidFill>
                  <a:srgbClr val="7E7C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Mirror 2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align with </a:t>
            </a:r>
            <a:r>
              <a:rPr lang="fr-FR" altLang="fr-FR" sz="2000" b="1" dirty="0">
                <a:solidFill>
                  <a:srgbClr val="7E7C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Mirror 3p</a:t>
            </a: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altLang="fr-FR" sz="2000" b="1" dirty="0">
                <a:solidFill>
                  <a:srgbClr val="7E7C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4</a:t>
            </a: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to get the beam in the center of both iris.</a:t>
            </a:r>
            <a:endParaRPr lang="fr-FR" alt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eaLnBrk="1"/>
            <a:r>
              <a:rPr lang="fr-FR" altLang="fr-F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fr-FR" altLang="fr-FR" sz="2000" b="1" u="sng" dirty="0"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L-MOKE (</a:t>
            </a:r>
            <a:r>
              <a:rPr lang="fr-FR" altLang="fr-FR" sz="2000" b="1" u="sng" dirty="0" err="1"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in-plane</a:t>
            </a:r>
            <a:r>
              <a:rPr lang="fr-FR" altLang="fr-FR" sz="2000" b="1" u="sng" dirty="0"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):</a:t>
            </a:r>
            <a:r>
              <a:rPr lang="fr-FR" altLang="fr-F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altLang="fr-FR" sz="2000" b="1" dirty="0" err="1">
                <a:solidFill>
                  <a:srgbClr val="7B79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mirror</a:t>
            </a:r>
            <a:r>
              <a:rPr lang="fr-FR" altLang="fr-FR" sz="2000" b="1" dirty="0">
                <a:solidFill>
                  <a:srgbClr val="7B79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 1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eventually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translate the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so the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on Si plate and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in the center of </a:t>
            </a:r>
            <a:r>
              <a:rPr lang="fr-FR" altLang="fr-FR" sz="2000" b="1" dirty="0" err="1">
                <a:solidFill>
                  <a:srgbClr val="7E7C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mirror</a:t>
            </a:r>
            <a:r>
              <a:rPr lang="fr-FR" altLang="fr-FR" sz="2000" b="1" dirty="0">
                <a:solidFill>
                  <a:srgbClr val="7E7C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 3l. 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align with </a:t>
            </a:r>
            <a:r>
              <a:rPr lang="fr-FR" altLang="fr-FR" sz="2000" b="1" dirty="0">
                <a:solidFill>
                  <a:srgbClr val="7E7C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Mirror 3l</a:t>
            </a: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altLang="fr-FR" sz="2000" b="1" dirty="0">
                <a:solidFill>
                  <a:srgbClr val="7E7C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4</a:t>
            </a: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to get the beam in the center of both iris.</a:t>
            </a:r>
            <a:endParaRPr lang="fr-FR" altLang="fr-FR" sz="2000" b="1" dirty="0">
              <a:solidFill>
                <a:srgbClr val="7E7C00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Helvetica" panose="020B0604020202020204" pitchFamily="34" charset="0"/>
            </a:endParaRPr>
          </a:p>
          <a:p>
            <a:pPr marL="342900" indent="-342900" algn="l" eaLnBrk="1">
              <a:buFont typeface="+mj-lt"/>
              <a:buAutoNum type="arabicPeriod"/>
            </a:pPr>
            <a:r>
              <a:rPr lang="fr-FR" alt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alt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a good signal</a:t>
            </a:r>
          </a:p>
          <a:p>
            <a:pPr marL="1068387" lvl="1" indent="-342900" algn="l" eaLnBrk="1">
              <a:buFont typeface="+mj-lt"/>
              <a:buAutoNum type="alphaLcParenR"/>
            </a:pP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altLang="fr-FR" sz="2000" b="1" dirty="0">
                <a:solidFill>
                  <a:srgbClr val="005DAE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λ/2</a:t>
            </a:r>
            <a:r>
              <a:rPr lang="fr-FR" altLang="fr-FR" sz="2000" b="1" dirty="0"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the signal in the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Voltmeter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(∼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tens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mV). </a:t>
            </a:r>
          </a:p>
          <a:p>
            <a:pPr marL="1068387" lvl="1" indent="-342900" algn="l" eaLnBrk="1">
              <a:buFont typeface="+mj-lt"/>
              <a:buAutoNum type="alphaLcParenR"/>
            </a:pP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altLang="fr-FR" sz="2000" b="1" dirty="0" err="1">
                <a:solidFill>
                  <a:srgbClr val="1168D3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polarizer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the signal in the lock in (r). Do not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forget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fr-FR" altLang="fr-F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for P-MOKE and 1</a:t>
            </a:r>
            <a:r>
              <a:rPr lang="fr-FR" altLang="fr-F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for L-MOKE </a:t>
            </a:r>
          </a:p>
          <a:p>
            <a:pPr marL="342900" indent="-342900" algn="l" eaLnBrk="1">
              <a:buFont typeface="+mj-lt"/>
              <a:buAutoNum type="arabicPeriod"/>
            </a:pPr>
            <a:r>
              <a:rPr lang="en-US" alt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Take a measurement</a:t>
            </a:r>
          </a:p>
          <a:p>
            <a:pPr marL="1068387" lvl="1" indent="-342900" algn="l" eaLnBrk="1">
              <a:buFont typeface="+mj-lt"/>
              <a:buAutoNum type="alphaLcParenR"/>
            </a:pP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alt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Labview</a:t>
            </a: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software, check signal min and max, and adjust the </a:t>
            </a:r>
            <a:r>
              <a:rPr lang="fr-FR" altLang="fr-FR" sz="2000" b="1" dirty="0" err="1">
                <a:solidFill>
                  <a:srgbClr val="1168D3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polarizer</a:t>
            </a: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to be in the middle.</a:t>
            </a:r>
          </a:p>
          <a:p>
            <a:pPr marL="1068387" lvl="1" indent="-342900" algn="l" eaLnBrk="1">
              <a:buFont typeface="+mj-lt"/>
              <a:buAutoNum type="alphaLcParenR"/>
            </a:pPr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Do not forget to put lock-in time to 1ms, waiting time of 100ms and do the measurement. Remember that for the fine measurement the step has to be of 0.01A (the smallest one).</a:t>
            </a:r>
            <a:endParaRPr lang="fr-FR" alt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244119" y="110102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geometries : </a:t>
            </a:r>
            <a:r>
              <a:rPr lang="fr-FR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Polar MOKE and </a:t>
            </a:r>
            <a:r>
              <a:rPr lang="fr-FR" altLang="fr-F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Longitudinal MOKE.</a:t>
            </a: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90" y="1716670"/>
            <a:ext cx="4839786" cy="76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4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9A72228A-D222-40D0-8AE4-90825D6B1A6B}"/>
              </a:ext>
            </a:extLst>
          </p:cNvPr>
          <p:cNvGrpSpPr/>
          <p:nvPr/>
        </p:nvGrpSpPr>
        <p:grpSpPr>
          <a:xfrm>
            <a:off x="11542960" y="3694599"/>
            <a:ext cx="372089" cy="358279"/>
            <a:chOff x="7009919" y="5709085"/>
            <a:chExt cx="372089" cy="358279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C4D7886-3DCE-4C44-BAEB-634229C88A50}"/>
                </a:ext>
              </a:extLst>
            </p:cNvPr>
            <p:cNvSpPr/>
            <p:nvPr/>
          </p:nvSpPr>
          <p:spPr bwMode="auto">
            <a:xfrm>
              <a:off x="7009919" y="5709085"/>
              <a:ext cx="368630" cy="358279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4E65B28F-3A7D-4099-B2DD-582287B2DDAA}"/>
                </a:ext>
              </a:extLst>
            </p:cNvPr>
            <p:cNvCxnSpPr/>
            <p:nvPr/>
          </p:nvCxnSpPr>
          <p:spPr bwMode="auto">
            <a:xfrm flipV="1">
              <a:off x="7009919" y="5709085"/>
              <a:ext cx="372089" cy="358279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268" name="Text Box 4"/>
          <p:cNvSpPr txBox="1">
            <a:spLocks/>
          </p:cNvSpPr>
          <p:nvPr/>
        </p:nvSpPr>
        <p:spPr bwMode="auto">
          <a:xfrm>
            <a:off x="8702885" y="6216226"/>
            <a:ext cx="1796967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fr-FR" altLang="fr-FR" sz="2000" b="1" dirty="0">
                <a:solidFill>
                  <a:schemeClr val="accent6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MOKE Polaire</a:t>
            </a:r>
          </a:p>
        </p:txBody>
      </p:sp>
      <p:sp>
        <p:nvSpPr>
          <p:cNvPr id="269" name="Text Box 5"/>
          <p:cNvSpPr txBox="1">
            <a:spLocks/>
          </p:cNvSpPr>
          <p:nvPr/>
        </p:nvSpPr>
        <p:spPr bwMode="auto">
          <a:xfrm>
            <a:off x="8407645" y="642698"/>
            <a:ext cx="2481450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fr-FR" altLang="fr-FR" sz="2000" b="1" dirty="0">
                <a:solidFill>
                  <a:schemeClr val="accent5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MOKE Longitudinal</a:t>
            </a:r>
          </a:p>
        </p:txBody>
      </p:sp>
      <p:sp>
        <p:nvSpPr>
          <p:cNvPr id="270" name="Rectangle 269"/>
          <p:cNvSpPr/>
          <p:nvPr/>
        </p:nvSpPr>
        <p:spPr bwMode="auto">
          <a:xfrm>
            <a:off x="7081468" y="6732868"/>
            <a:ext cx="720080" cy="348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Laser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271" name="Rectangle 270"/>
          <p:cNvSpPr/>
          <p:nvPr/>
        </p:nvSpPr>
        <p:spPr bwMode="auto">
          <a:xfrm rot="18551727">
            <a:off x="11367430" y="6874880"/>
            <a:ext cx="819432" cy="1649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272" name="Connecteur droit 271"/>
          <p:cNvCxnSpPr>
            <a:cxnSpLocks/>
          </p:cNvCxnSpPr>
          <p:nvPr/>
        </p:nvCxnSpPr>
        <p:spPr bwMode="auto">
          <a:xfrm flipV="1">
            <a:off x="7755359" y="6911918"/>
            <a:ext cx="3911697" cy="205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73" name="Connecteur droit 272"/>
          <p:cNvCxnSpPr>
            <a:cxnSpLocks/>
          </p:cNvCxnSpPr>
          <p:nvPr/>
        </p:nvCxnSpPr>
        <p:spPr bwMode="auto">
          <a:xfrm>
            <a:off x="11745336" y="3871748"/>
            <a:ext cx="0" cy="302127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grpSp>
        <p:nvGrpSpPr>
          <p:cNvPr id="274" name="Groupe 273"/>
          <p:cNvGrpSpPr/>
          <p:nvPr/>
        </p:nvGrpSpPr>
        <p:grpSpPr>
          <a:xfrm>
            <a:off x="11581988" y="6068912"/>
            <a:ext cx="360000" cy="360040"/>
            <a:chOff x="9814697" y="7121610"/>
            <a:chExt cx="360000" cy="360040"/>
          </a:xfrm>
        </p:grpSpPr>
        <p:sp>
          <p:nvSpPr>
            <p:cNvPr id="275" name="Ellipse 274"/>
            <p:cNvSpPr/>
            <p:nvPr/>
          </p:nvSpPr>
          <p:spPr bwMode="auto">
            <a:xfrm>
              <a:off x="9814697" y="7121610"/>
              <a:ext cx="360000" cy="36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6" name="Ellipse 275"/>
            <p:cNvSpPr/>
            <p:nvPr/>
          </p:nvSpPr>
          <p:spPr bwMode="auto">
            <a:xfrm>
              <a:off x="9918497" y="7225430"/>
              <a:ext cx="152400" cy="1524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279" name="Groupe 278"/>
          <p:cNvGrpSpPr/>
          <p:nvPr/>
        </p:nvGrpSpPr>
        <p:grpSpPr>
          <a:xfrm>
            <a:off x="11563256" y="4134298"/>
            <a:ext cx="360000" cy="360040"/>
            <a:chOff x="9814697" y="7121610"/>
            <a:chExt cx="360000" cy="360040"/>
          </a:xfrm>
        </p:grpSpPr>
        <p:sp>
          <p:nvSpPr>
            <p:cNvPr id="280" name="Ellipse 279"/>
            <p:cNvSpPr/>
            <p:nvPr/>
          </p:nvSpPr>
          <p:spPr bwMode="auto">
            <a:xfrm>
              <a:off x="9814697" y="7121610"/>
              <a:ext cx="360000" cy="36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1" name="Ellipse 280"/>
            <p:cNvSpPr/>
            <p:nvPr/>
          </p:nvSpPr>
          <p:spPr bwMode="auto">
            <a:xfrm>
              <a:off x="9918497" y="7225430"/>
              <a:ext cx="152400" cy="1524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284" name="Rectangle 283"/>
          <p:cNvSpPr/>
          <p:nvPr/>
        </p:nvSpPr>
        <p:spPr bwMode="auto">
          <a:xfrm rot="916387">
            <a:off x="9365343" y="6062785"/>
            <a:ext cx="819432" cy="1649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85" name="Rectangle 284"/>
          <p:cNvSpPr/>
          <p:nvPr/>
        </p:nvSpPr>
        <p:spPr bwMode="auto">
          <a:xfrm rot="20898338">
            <a:off x="9164149" y="5402327"/>
            <a:ext cx="530930" cy="82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286" name="Connecteur droit 285"/>
          <p:cNvCxnSpPr>
            <a:cxnSpLocks/>
            <a:stCxn id="284" idx="0"/>
            <a:endCxn id="183" idx="0"/>
          </p:cNvCxnSpPr>
          <p:nvPr/>
        </p:nvCxnSpPr>
        <p:spPr bwMode="auto">
          <a:xfrm flipV="1">
            <a:off x="9796779" y="3878809"/>
            <a:ext cx="826901" cy="218688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87" name="Connecteur droit 286"/>
          <p:cNvCxnSpPr>
            <a:cxnSpLocks/>
            <a:stCxn id="285" idx="0"/>
            <a:endCxn id="290" idx="2"/>
          </p:cNvCxnSpPr>
          <p:nvPr/>
        </p:nvCxnSpPr>
        <p:spPr bwMode="auto">
          <a:xfrm flipH="1" flipV="1">
            <a:off x="7452118" y="1675121"/>
            <a:ext cx="1969105" cy="372806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290" name="Rectangle 289"/>
          <p:cNvSpPr/>
          <p:nvPr/>
        </p:nvSpPr>
        <p:spPr bwMode="auto">
          <a:xfrm rot="20713779" flipH="1">
            <a:off x="7109762" y="1533500"/>
            <a:ext cx="64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291" name="Groupe 290"/>
          <p:cNvGrpSpPr/>
          <p:nvPr/>
        </p:nvGrpSpPr>
        <p:grpSpPr>
          <a:xfrm>
            <a:off x="7258968" y="2009037"/>
            <a:ext cx="360000" cy="360040"/>
            <a:chOff x="9814697" y="7121610"/>
            <a:chExt cx="360000" cy="360040"/>
          </a:xfrm>
        </p:grpSpPr>
        <p:sp>
          <p:nvSpPr>
            <p:cNvPr id="292" name="Ellipse 291"/>
            <p:cNvSpPr/>
            <p:nvPr/>
          </p:nvSpPr>
          <p:spPr bwMode="auto">
            <a:xfrm>
              <a:off x="9814697" y="7121610"/>
              <a:ext cx="360000" cy="36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3" name="Ellipse 292"/>
            <p:cNvSpPr/>
            <p:nvPr/>
          </p:nvSpPr>
          <p:spPr bwMode="auto">
            <a:xfrm>
              <a:off x="9918497" y="7225430"/>
              <a:ext cx="152400" cy="1524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294" name="Groupe 293"/>
          <p:cNvGrpSpPr/>
          <p:nvPr/>
        </p:nvGrpSpPr>
        <p:grpSpPr>
          <a:xfrm>
            <a:off x="6996577" y="6018643"/>
            <a:ext cx="864096" cy="513728"/>
            <a:chOff x="7046808" y="6748214"/>
            <a:chExt cx="864096" cy="513728"/>
          </a:xfrm>
        </p:grpSpPr>
        <p:sp>
          <p:nvSpPr>
            <p:cNvPr id="295" name="Rectangle à coins arrondis 294"/>
            <p:cNvSpPr/>
            <p:nvPr/>
          </p:nvSpPr>
          <p:spPr bwMode="auto">
            <a:xfrm>
              <a:off x="7046808" y="6841969"/>
              <a:ext cx="864096" cy="41997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Helvetica Light" charset="0"/>
                  <a:cs typeface="Arial" panose="020B0604020202020204" pitchFamily="34" charset="0"/>
                  <a:sym typeface="Helvetica Light" charset="0"/>
                </a:rPr>
                <a:t>PD</a:t>
              </a: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7161792" y="6748214"/>
              <a:ext cx="273603" cy="9375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7516367" y="6748214"/>
              <a:ext cx="273603" cy="9375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cxnSp>
        <p:nvCxnSpPr>
          <p:cNvPr id="299" name="Connecteur droit 298"/>
          <p:cNvCxnSpPr>
            <a:stCxn id="290" idx="2"/>
            <a:endCxn id="339" idx="0"/>
          </p:cNvCxnSpPr>
          <p:nvPr/>
        </p:nvCxnSpPr>
        <p:spPr bwMode="auto">
          <a:xfrm>
            <a:off x="7452118" y="1675121"/>
            <a:ext cx="1024754" cy="96926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grpSp>
        <p:nvGrpSpPr>
          <p:cNvPr id="300" name="Groupe 299"/>
          <p:cNvGrpSpPr/>
          <p:nvPr/>
        </p:nvGrpSpPr>
        <p:grpSpPr>
          <a:xfrm>
            <a:off x="7246516" y="4913425"/>
            <a:ext cx="372089" cy="358279"/>
            <a:chOff x="7009919" y="5709085"/>
            <a:chExt cx="372089" cy="358279"/>
          </a:xfrm>
        </p:grpSpPr>
        <p:sp>
          <p:nvSpPr>
            <p:cNvPr id="301" name="Rectangle 300"/>
            <p:cNvSpPr/>
            <p:nvPr/>
          </p:nvSpPr>
          <p:spPr bwMode="auto">
            <a:xfrm>
              <a:off x="7009919" y="5709085"/>
              <a:ext cx="368630" cy="358279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cxnSp>
          <p:nvCxnSpPr>
            <p:cNvPr id="302" name="Connecteur droit 301"/>
            <p:cNvCxnSpPr/>
            <p:nvPr/>
          </p:nvCxnSpPr>
          <p:spPr bwMode="auto">
            <a:xfrm flipV="1">
              <a:off x="7009919" y="5709085"/>
              <a:ext cx="372089" cy="358279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cxnSp>
        <p:nvCxnSpPr>
          <p:cNvPr id="303" name="Connecteur droit 302"/>
          <p:cNvCxnSpPr/>
          <p:nvPr/>
        </p:nvCxnSpPr>
        <p:spPr bwMode="auto">
          <a:xfrm flipV="1">
            <a:off x="7438504" y="1675121"/>
            <a:ext cx="0" cy="345607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04" name="Connecteur droit 303"/>
          <p:cNvCxnSpPr>
            <a:stCxn id="297" idx="0"/>
          </p:cNvCxnSpPr>
          <p:nvPr/>
        </p:nvCxnSpPr>
        <p:spPr bwMode="auto">
          <a:xfrm flipH="1" flipV="1">
            <a:off x="7438504" y="5131198"/>
            <a:ext cx="164434" cy="8874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05" name="Connecteur droit 304"/>
          <p:cNvCxnSpPr>
            <a:stCxn id="296" idx="0"/>
          </p:cNvCxnSpPr>
          <p:nvPr/>
        </p:nvCxnSpPr>
        <p:spPr bwMode="auto">
          <a:xfrm flipV="1">
            <a:off x="7248363" y="5131198"/>
            <a:ext cx="188953" cy="8874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06" name="Rectangle à coins arrondis 305"/>
          <p:cNvSpPr/>
          <p:nvPr/>
        </p:nvSpPr>
        <p:spPr bwMode="auto">
          <a:xfrm>
            <a:off x="6833797" y="3204791"/>
            <a:ext cx="1198428" cy="3859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modulator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307" name="Rectangle à coins arrondis 306"/>
          <p:cNvSpPr/>
          <p:nvPr/>
        </p:nvSpPr>
        <p:spPr bwMode="auto">
          <a:xfrm>
            <a:off x="7091010" y="4148678"/>
            <a:ext cx="684000" cy="3859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λ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/2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cxnSp>
        <p:nvCxnSpPr>
          <p:cNvPr id="308" name="Connecteur droit avec flèche 307"/>
          <p:cNvCxnSpPr/>
          <p:nvPr/>
        </p:nvCxnSpPr>
        <p:spPr bwMode="auto">
          <a:xfrm>
            <a:off x="7134542" y="5414169"/>
            <a:ext cx="58664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9" name="Groupe 308"/>
          <p:cNvGrpSpPr/>
          <p:nvPr/>
        </p:nvGrpSpPr>
        <p:grpSpPr>
          <a:xfrm>
            <a:off x="7256495" y="3693796"/>
            <a:ext cx="360000" cy="360040"/>
            <a:chOff x="9814697" y="7121610"/>
            <a:chExt cx="360000" cy="360040"/>
          </a:xfrm>
        </p:grpSpPr>
        <p:sp>
          <p:nvSpPr>
            <p:cNvPr id="310" name="Ellipse 309"/>
            <p:cNvSpPr/>
            <p:nvPr/>
          </p:nvSpPr>
          <p:spPr bwMode="auto">
            <a:xfrm>
              <a:off x="9814697" y="7121610"/>
              <a:ext cx="360000" cy="36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" name="Ellipse 310"/>
            <p:cNvSpPr/>
            <p:nvPr/>
          </p:nvSpPr>
          <p:spPr bwMode="auto">
            <a:xfrm>
              <a:off x="9913798" y="7225430"/>
              <a:ext cx="152400" cy="1524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312" name="Rectangle 311"/>
          <p:cNvSpPr/>
          <p:nvPr/>
        </p:nvSpPr>
        <p:spPr bwMode="auto">
          <a:xfrm rot="2752555" flipH="1">
            <a:off x="11364870" y="940693"/>
            <a:ext cx="819432" cy="1649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13" name="Rectangle 312"/>
          <p:cNvSpPr/>
          <p:nvPr/>
        </p:nvSpPr>
        <p:spPr bwMode="auto">
          <a:xfrm rot="18022662" flipH="1">
            <a:off x="7093253" y="946846"/>
            <a:ext cx="819432" cy="1649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314" name="Connecteur droit 313"/>
          <p:cNvCxnSpPr>
            <a:cxnSpLocks/>
            <a:stCxn id="312" idx="2"/>
          </p:cNvCxnSpPr>
          <p:nvPr/>
        </p:nvCxnSpPr>
        <p:spPr bwMode="auto">
          <a:xfrm>
            <a:off x="11715398" y="1080551"/>
            <a:ext cx="29938" cy="282117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15" name="Connecteur droit 314"/>
          <p:cNvCxnSpPr>
            <a:stCxn id="312" idx="2"/>
            <a:endCxn id="313" idx="2"/>
          </p:cNvCxnSpPr>
          <p:nvPr/>
        </p:nvCxnSpPr>
        <p:spPr bwMode="auto">
          <a:xfrm flipH="1" flipV="1">
            <a:off x="7574102" y="1070995"/>
            <a:ext cx="414129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16" name="Connecteur droit 315"/>
          <p:cNvCxnSpPr>
            <a:stCxn id="313" idx="2"/>
            <a:endCxn id="330" idx="0"/>
          </p:cNvCxnSpPr>
          <p:nvPr/>
        </p:nvCxnSpPr>
        <p:spPr bwMode="auto">
          <a:xfrm>
            <a:off x="7574102" y="1070995"/>
            <a:ext cx="1667087" cy="114573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17" name="Connecteur droit 316"/>
          <p:cNvCxnSpPr>
            <a:stCxn id="327" idx="2"/>
            <a:endCxn id="339" idx="0"/>
          </p:cNvCxnSpPr>
          <p:nvPr/>
        </p:nvCxnSpPr>
        <p:spPr bwMode="auto">
          <a:xfrm flipH="1">
            <a:off x="8476872" y="1733035"/>
            <a:ext cx="769212" cy="91135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18" name="Connecteur droit 317"/>
          <p:cNvCxnSpPr>
            <a:endCxn id="330" idx="0"/>
          </p:cNvCxnSpPr>
          <p:nvPr/>
        </p:nvCxnSpPr>
        <p:spPr bwMode="auto">
          <a:xfrm flipH="1">
            <a:off x="9241189" y="1987676"/>
            <a:ext cx="283335" cy="22905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19" name="Rectangle 318"/>
          <p:cNvSpPr/>
          <p:nvPr/>
        </p:nvSpPr>
        <p:spPr bwMode="auto">
          <a:xfrm rot="5400000">
            <a:off x="9360871" y="1906214"/>
            <a:ext cx="545680" cy="153888"/>
          </a:xfrm>
          <a:prstGeom prst="rect">
            <a:avLst/>
          </a:prstGeom>
          <a:solidFill>
            <a:schemeClr val="lt1"/>
          </a:solidFill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sample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cxnSp>
        <p:nvCxnSpPr>
          <p:cNvPr id="320" name="Connecteur droit 319"/>
          <p:cNvCxnSpPr>
            <a:endCxn id="327" idx="2"/>
          </p:cNvCxnSpPr>
          <p:nvPr/>
        </p:nvCxnSpPr>
        <p:spPr bwMode="auto">
          <a:xfrm flipH="1" flipV="1">
            <a:off x="9246084" y="1733035"/>
            <a:ext cx="294268" cy="24513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22" name="Rectangle à coins arrondis 321"/>
          <p:cNvSpPr/>
          <p:nvPr/>
        </p:nvSpPr>
        <p:spPr bwMode="auto">
          <a:xfrm>
            <a:off x="9167413" y="1246061"/>
            <a:ext cx="933624" cy="4199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Magnet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323" name="Rectangle à coins arrondis 322"/>
          <p:cNvSpPr/>
          <p:nvPr/>
        </p:nvSpPr>
        <p:spPr bwMode="auto">
          <a:xfrm>
            <a:off x="9161847" y="2283070"/>
            <a:ext cx="933624" cy="4199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324" name="Rectangle 323"/>
          <p:cNvSpPr/>
          <p:nvPr/>
        </p:nvSpPr>
        <p:spPr bwMode="auto">
          <a:xfrm>
            <a:off x="9575221" y="2287688"/>
            <a:ext cx="108000" cy="41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9358093" y="1901411"/>
            <a:ext cx="545680" cy="153888"/>
          </a:xfrm>
          <a:prstGeom prst="rect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sample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cxnSp>
        <p:nvCxnSpPr>
          <p:cNvPr id="326" name="Connecteur droit avec flèche 325"/>
          <p:cNvCxnSpPr/>
          <p:nvPr/>
        </p:nvCxnSpPr>
        <p:spPr bwMode="auto">
          <a:xfrm>
            <a:off x="8128730" y="1443232"/>
            <a:ext cx="210687" cy="14393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sp>
        <p:nvSpPr>
          <p:cNvPr id="327" name="Rectangle 326"/>
          <p:cNvSpPr/>
          <p:nvPr/>
        </p:nvSpPr>
        <p:spPr bwMode="auto">
          <a:xfrm rot="384692">
            <a:off x="9032637" y="1687459"/>
            <a:ext cx="432000" cy="45719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328" name="Connecteur droit 327"/>
          <p:cNvCxnSpPr>
            <a:stCxn id="325" idx="2"/>
            <a:endCxn id="284" idx="0"/>
          </p:cNvCxnSpPr>
          <p:nvPr/>
        </p:nvCxnSpPr>
        <p:spPr bwMode="auto">
          <a:xfrm>
            <a:off x="9630933" y="2055299"/>
            <a:ext cx="165846" cy="40103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29" name="Connecteur droit 328"/>
          <p:cNvCxnSpPr>
            <a:cxnSpLocks/>
            <a:stCxn id="325" idx="2"/>
            <a:endCxn id="285" idx="0"/>
          </p:cNvCxnSpPr>
          <p:nvPr/>
        </p:nvCxnSpPr>
        <p:spPr bwMode="auto">
          <a:xfrm flipH="1">
            <a:off x="9421223" y="2055299"/>
            <a:ext cx="209710" cy="33478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30" name="Rectangle 329"/>
          <p:cNvSpPr/>
          <p:nvPr/>
        </p:nvSpPr>
        <p:spPr bwMode="auto">
          <a:xfrm rot="21346580">
            <a:off x="9026873" y="2216666"/>
            <a:ext cx="432000" cy="45719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331" name="Connecteur droit avec flèche 330"/>
          <p:cNvCxnSpPr>
            <a:stCxn id="330" idx="0"/>
          </p:cNvCxnSpPr>
          <p:nvPr/>
        </p:nvCxnSpPr>
        <p:spPr bwMode="auto">
          <a:xfrm flipV="1">
            <a:off x="9241189" y="2096016"/>
            <a:ext cx="147756" cy="12071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32" name="Connecteur droit avec flèche 331"/>
          <p:cNvCxnSpPr/>
          <p:nvPr/>
        </p:nvCxnSpPr>
        <p:spPr bwMode="auto">
          <a:xfrm flipH="1" flipV="1">
            <a:off x="9278327" y="1761994"/>
            <a:ext cx="96863" cy="7809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33" name="Connecteur droit avec flèche 332"/>
          <p:cNvCxnSpPr>
            <a:cxnSpLocks/>
          </p:cNvCxnSpPr>
          <p:nvPr/>
        </p:nvCxnSpPr>
        <p:spPr bwMode="auto">
          <a:xfrm flipH="1">
            <a:off x="8625260" y="2065109"/>
            <a:ext cx="339525" cy="38160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34" name="Connecteur droit avec flèche 333"/>
          <p:cNvCxnSpPr/>
          <p:nvPr/>
        </p:nvCxnSpPr>
        <p:spPr bwMode="auto">
          <a:xfrm>
            <a:off x="9334229" y="2832634"/>
            <a:ext cx="58664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avec flèche 334"/>
          <p:cNvCxnSpPr/>
          <p:nvPr/>
        </p:nvCxnSpPr>
        <p:spPr bwMode="auto">
          <a:xfrm flipV="1">
            <a:off x="8577330" y="1632068"/>
            <a:ext cx="268421" cy="375178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7" name="ZoneTexte 336"/>
          <p:cNvSpPr txBox="1"/>
          <p:nvPr/>
        </p:nvSpPr>
        <p:spPr>
          <a:xfrm rot="18526314">
            <a:off x="11579091" y="6909569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 bwMode="auto">
          <a:xfrm rot="21196476" flipH="1">
            <a:off x="8161304" y="2643891"/>
            <a:ext cx="648000" cy="1440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40" name="ZoneTexte 339"/>
          <p:cNvSpPr txBox="1"/>
          <p:nvPr/>
        </p:nvSpPr>
        <p:spPr>
          <a:xfrm>
            <a:off x="7600257" y="4949955"/>
            <a:ext cx="10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Wollaston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ZoneTexte 340"/>
          <p:cNvSpPr txBox="1"/>
          <p:nvPr/>
        </p:nvSpPr>
        <p:spPr>
          <a:xfrm>
            <a:off x="7506168" y="560728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ZoneTexte 341"/>
          <p:cNvSpPr txBox="1"/>
          <p:nvPr/>
        </p:nvSpPr>
        <p:spPr>
          <a:xfrm>
            <a:off x="7050788" y="56310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" name="Connecteur droit avec flèche 342"/>
          <p:cNvCxnSpPr/>
          <p:nvPr/>
        </p:nvCxnSpPr>
        <p:spPr bwMode="auto">
          <a:xfrm>
            <a:off x="8673547" y="6909391"/>
            <a:ext cx="363211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44" name="Connecteur droit avec flèche 343"/>
          <p:cNvCxnSpPr/>
          <p:nvPr/>
        </p:nvCxnSpPr>
        <p:spPr bwMode="auto">
          <a:xfrm flipH="1" flipV="1">
            <a:off x="11749843" y="5440217"/>
            <a:ext cx="0" cy="42966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45" name="Connecteur droit avec flèche 344"/>
          <p:cNvCxnSpPr>
            <a:cxnSpLocks/>
          </p:cNvCxnSpPr>
          <p:nvPr/>
        </p:nvCxnSpPr>
        <p:spPr bwMode="auto">
          <a:xfrm flipH="1" flipV="1">
            <a:off x="7857716" y="2064668"/>
            <a:ext cx="260984" cy="26717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46" name="Connecteur droit avec flèche 345"/>
          <p:cNvCxnSpPr/>
          <p:nvPr/>
        </p:nvCxnSpPr>
        <p:spPr bwMode="auto">
          <a:xfrm flipH="1">
            <a:off x="7434511" y="2437364"/>
            <a:ext cx="0" cy="4818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47" name="Connecteur droit avec flèche 346"/>
          <p:cNvCxnSpPr>
            <a:cxnSpLocks/>
          </p:cNvCxnSpPr>
          <p:nvPr/>
        </p:nvCxnSpPr>
        <p:spPr bwMode="auto">
          <a:xfrm flipH="1" flipV="1">
            <a:off x="11713245" y="1374659"/>
            <a:ext cx="7118" cy="4243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48" name="Connecteur droit avec flèche 347"/>
          <p:cNvCxnSpPr/>
          <p:nvPr/>
        </p:nvCxnSpPr>
        <p:spPr bwMode="auto">
          <a:xfrm flipH="1">
            <a:off x="9310712" y="1069369"/>
            <a:ext cx="64807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49" name="Connecteur droit avec flèche 348"/>
          <p:cNvCxnSpPr>
            <a:cxnSpLocks/>
          </p:cNvCxnSpPr>
          <p:nvPr/>
        </p:nvCxnSpPr>
        <p:spPr bwMode="auto">
          <a:xfrm flipH="1">
            <a:off x="10873812" y="3861576"/>
            <a:ext cx="402410" cy="1723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50" name="Connecteur droit avec flèche 349"/>
          <p:cNvCxnSpPr/>
          <p:nvPr/>
        </p:nvCxnSpPr>
        <p:spPr bwMode="auto">
          <a:xfrm flipH="1" flipV="1">
            <a:off x="9723355" y="4322548"/>
            <a:ext cx="11188" cy="27903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51" name="Connecteur droit avec flèche 350"/>
          <p:cNvCxnSpPr>
            <a:cxnSpLocks/>
          </p:cNvCxnSpPr>
          <p:nvPr/>
        </p:nvCxnSpPr>
        <p:spPr bwMode="auto">
          <a:xfrm flipH="1">
            <a:off x="9459563" y="4138494"/>
            <a:ext cx="21209" cy="5631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54" name="Connecteur droit avec flèche 353"/>
          <p:cNvCxnSpPr/>
          <p:nvPr/>
        </p:nvCxnSpPr>
        <p:spPr bwMode="auto">
          <a:xfrm flipH="1" flipV="1">
            <a:off x="8306510" y="3296031"/>
            <a:ext cx="168130" cy="36567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55" name="Connecteur droit avec flèche 354"/>
          <p:cNvCxnSpPr>
            <a:cxnSpLocks/>
          </p:cNvCxnSpPr>
          <p:nvPr/>
        </p:nvCxnSpPr>
        <p:spPr bwMode="auto">
          <a:xfrm>
            <a:off x="8597513" y="2128471"/>
            <a:ext cx="328934" cy="27357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7298681-ED90-4E3C-930F-36F62E79D76E}"/>
              </a:ext>
            </a:extLst>
          </p:cNvPr>
          <p:cNvSpPr/>
          <p:nvPr/>
        </p:nvSpPr>
        <p:spPr bwMode="auto">
          <a:xfrm rot="8802581" flipH="1">
            <a:off x="10260161" y="3746624"/>
            <a:ext cx="64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5349D42C-B768-4AA2-8FA8-74BEF7F2018F}"/>
              </a:ext>
            </a:extLst>
          </p:cNvPr>
          <p:cNvCxnSpPr>
            <a:cxnSpLocks/>
            <a:endCxn id="183" idx="0"/>
          </p:cNvCxnSpPr>
          <p:nvPr/>
        </p:nvCxnSpPr>
        <p:spPr bwMode="auto">
          <a:xfrm flipH="1">
            <a:off x="10623680" y="3878809"/>
            <a:ext cx="1126163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282" name="Rectangle à coins arrondis 281"/>
          <p:cNvSpPr/>
          <p:nvPr/>
        </p:nvSpPr>
        <p:spPr bwMode="auto">
          <a:xfrm>
            <a:off x="11284027" y="2803173"/>
            <a:ext cx="858436" cy="3518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Polarizer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216" name="Rectangle à coins arrondis 281">
            <a:extLst>
              <a:ext uri="{FF2B5EF4-FFF2-40B4-BE49-F238E27FC236}">
                <a16:creationId xmlns:a16="http://schemas.microsoft.com/office/drawing/2014/main" id="{33F86C15-B5B0-4695-8B2D-6EAB030D2BC0}"/>
              </a:ext>
            </a:extLst>
          </p:cNvPr>
          <p:cNvSpPr/>
          <p:nvPr/>
        </p:nvSpPr>
        <p:spPr bwMode="auto">
          <a:xfrm rot="16200000">
            <a:off x="10823468" y="3748230"/>
            <a:ext cx="858436" cy="3518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Polarizer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61FF2494-6DDF-4BFE-8FD4-678A0B40E0EF}"/>
              </a:ext>
            </a:extLst>
          </p:cNvPr>
          <p:cNvGrpSpPr/>
          <p:nvPr/>
        </p:nvGrpSpPr>
        <p:grpSpPr>
          <a:xfrm>
            <a:off x="5132378" y="3869665"/>
            <a:ext cx="372089" cy="358279"/>
            <a:chOff x="7009919" y="5709085"/>
            <a:chExt cx="372089" cy="358279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310167-7FC6-463E-B797-9F60D1DF4A4E}"/>
                </a:ext>
              </a:extLst>
            </p:cNvPr>
            <p:cNvSpPr/>
            <p:nvPr/>
          </p:nvSpPr>
          <p:spPr bwMode="auto">
            <a:xfrm>
              <a:off x="7009919" y="5709085"/>
              <a:ext cx="368630" cy="358279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cxnSp>
          <p:nvCxnSpPr>
            <p:cNvPr id="219" name="Connecteur droit 218">
              <a:extLst>
                <a:ext uri="{FF2B5EF4-FFF2-40B4-BE49-F238E27FC236}">
                  <a16:creationId xmlns:a16="http://schemas.microsoft.com/office/drawing/2014/main" id="{0F3D4D6D-0A36-4E6C-824C-870A1A3DBD73}"/>
                </a:ext>
              </a:extLst>
            </p:cNvPr>
            <p:cNvCxnSpPr/>
            <p:nvPr/>
          </p:nvCxnSpPr>
          <p:spPr bwMode="auto">
            <a:xfrm flipV="1">
              <a:off x="7009919" y="5709085"/>
              <a:ext cx="372089" cy="358279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220" name="Text Box 4">
            <a:extLst>
              <a:ext uri="{FF2B5EF4-FFF2-40B4-BE49-F238E27FC236}">
                <a16:creationId xmlns:a16="http://schemas.microsoft.com/office/drawing/2014/main" id="{15709D00-22B8-47AA-9D95-D0D24D45A7BD}"/>
              </a:ext>
            </a:extLst>
          </p:cNvPr>
          <p:cNvSpPr txBox="1">
            <a:spLocks/>
          </p:cNvSpPr>
          <p:nvPr/>
        </p:nvSpPr>
        <p:spPr bwMode="auto">
          <a:xfrm>
            <a:off x="2292303" y="6391292"/>
            <a:ext cx="1796967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fr-FR" altLang="fr-FR" sz="2000" b="1" dirty="0">
                <a:solidFill>
                  <a:schemeClr val="accent6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MOKE Polaire</a:t>
            </a:r>
          </a:p>
        </p:txBody>
      </p:sp>
      <p:sp>
        <p:nvSpPr>
          <p:cNvPr id="221" name="Text Box 5">
            <a:extLst>
              <a:ext uri="{FF2B5EF4-FFF2-40B4-BE49-F238E27FC236}">
                <a16:creationId xmlns:a16="http://schemas.microsoft.com/office/drawing/2014/main" id="{7B9FB01D-C0B0-449A-9675-B004B27C96C4}"/>
              </a:ext>
            </a:extLst>
          </p:cNvPr>
          <p:cNvSpPr txBox="1">
            <a:spLocks/>
          </p:cNvSpPr>
          <p:nvPr/>
        </p:nvSpPr>
        <p:spPr bwMode="auto">
          <a:xfrm>
            <a:off x="1997063" y="817764"/>
            <a:ext cx="2481450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fr-FR" altLang="fr-FR" sz="2000" b="1" dirty="0">
                <a:solidFill>
                  <a:schemeClr val="accent5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Helvetica" panose="020B0604020202020204" pitchFamily="34" charset="0"/>
              </a:rPr>
              <a:t>MOKE Longitudinal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A6F62E5-D516-4548-92D7-508F27D6B471}"/>
              </a:ext>
            </a:extLst>
          </p:cNvPr>
          <p:cNvSpPr/>
          <p:nvPr/>
        </p:nvSpPr>
        <p:spPr bwMode="auto">
          <a:xfrm>
            <a:off x="670886" y="6907934"/>
            <a:ext cx="720080" cy="348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Laser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996420A-965B-4892-8704-1B81E9F127BE}"/>
              </a:ext>
            </a:extLst>
          </p:cNvPr>
          <p:cNvSpPr/>
          <p:nvPr/>
        </p:nvSpPr>
        <p:spPr bwMode="auto">
          <a:xfrm rot="18551727">
            <a:off x="4956848" y="7049946"/>
            <a:ext cx="819432" cy="1649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57CC26B8-DD84-4EAF-9324-A5729AF1B892}"/>
              </a:ext>
            </a:extLst>
          </p:cNvPr>
          <p:cNvCxnSpPr>
            <a:stCxn id="222" idx="3"/>
            <a:endCxn id="223" idx="0"/>
          </p:cNvCxnSpPr>
          <p:nvPr/>
        </p:nvCxnSpPr>
        <p:spPr bwMode="auto">
          <a:xfrm flipV="1">
            <a:off x="1390966" y="7080291"/>
            <a:ext cx="3911697" cy="205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ED398A7B-62B8-4E1E-9872-77C786BB01C8}"/>
              </a:ext>
            </a:extLst>
          </p:cNvPr>
          <p:cNvCxnSpPr>
            <a:cxnSpLocks/>
          </p:cNvCxnSpPr>
          <p:nvPr/>
        </p:nvCxnSpPr>
        <p:spPr bwMode="auto">
          <a:xfrm>
            <a:off x="5334754" y="4046814"/>
            <a:ext cx="0" cy="302127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57CC231C-2E6C-4D93-8DE7-9DFE419C6E38}"/>
              </a:ext>
            </a:extLst>
          </p:cNvPr>
          <p:cNvGrpSpPr/>
          <p:nvPr/>
        </p:nvGrpSpPr>
        <p:grpSpPr>
          <a:xfrm>
            <a:off x="5171406" y="6243978"/>
            <a:ext cx="360000" cy="360040"/>
            <a:chOff x="9814697" y="7121610"/>
            <a:chExt cx="360000" cy="360040"/>
          </a:xfrm>
        </p:grpSpPr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12710AAC-4FC5-494A-98E7-590D9F3777FE}"/>
                </a:ext>
              </a:extLst>
            </p:cNvPr>
            <p:cNvSpPr/>
            <p:nvPr/>
          </p:nvSpPr>
          <p:spPr bwMode="auto">
            <a:xfrm>
              <a:off x="9814697" y="7121610"/>
              <a:ext cx="360000" cy="36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418581EB-6916-4AE3-A681-C6CEF12AC7D9}"/>
                </a:ext>
              </a:extLst>
            </p:cNvPr>
            <p:cNvSpPr/>
            <p:nvPr/>
          </p:nvSpPr>
          <p:spPr bwMode="auto">
            <a:xfrm>
              <a:off x="9918497" y="7225430"/>
              <a:ext cx="152400" cy="1524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F8DB7D7B-FC8D-47F0-B7FB-D2FA9346991E}"/>
              </a:ext>
            </a:extLst>
          </p:cNvPr>
          <p:cNvGrpSpPr/>
          <p:nvPr/>
        </p:nvGrpSpPr>
        <p:grpSpPr>
          <a:xfrm>
            <a:off x="5152674" y="4309364"/>
            <a:ext cx="360000" cy="360040"/>
            <a:chOff x="9814697" y="7121610"/>
            <a:chExt cx="360000" cy="360040"/>
          </a:xfrm>
        </p:grpSpPr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E922FE6B-03AD-431F-9F94-D1B8F98EED8F}"/>
                </a:ext>
              </a:extLst>
            </p:cNvPr>
            <p:cNvSpPr/>
            <p:nvPr/>
          </p:nvSpPr>
          <p:spPr bwMode="auto">
            <a:xfrm>
              <a:off x="9814697" y="7121610"/>
              <a:ext cx="360000" cy="36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0B849CEE-55E5-4893-B107-BA879EF800FA}"/>
                </a:ext>
              </a:extLst>
            </p:cNvPr>
            <p:cNvSpPr/>
            <p:nvPr/>
          </p:nvSpPr>
          <p:spPr bwMode="auto">
            <a:xfrm>
              <a:off x="9918497" y="7225430"/>
              <a:ext cx="152400" cy="1524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7674221-0A55-4046-9C87-1F8FA6CB2411}"/>
              </a:ext>
            </a:extLst>
          </p:cNvPr>
          <p:cNvSpPr/>
          <p:nvPr/>
        </p:nvSpPr>
        <p:spPr bwMode="auto">
          <a:xfrm rot="916387">
            <a:off x="2954761" y="6237851"/>
            <a:ext cx="819432" cy="1649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9AED916-2383-44CC-86F2-3B1499662842}"/>
              </a:ext>
            </a:extLst>
          </p:cNvPr>
          <p:cNvSpPr/>
          <p:nvPr/>
        </p:nvSpPr>
        <p:spPr bwMode="auto">
          <a:xfrm rot="20898338">
            <a:off x="2753567" y="5577393"/>
            <a:ext cx="530930" cy="82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236" name="Connecteur droit 235">
            <a:extLst>
              <a:ext uri="{FF2B5EF4-FFF2-40B4-BE49-F238E27FC236}">
                <a16:creationId xmlns:a16="http://schemas.microsoft.com/office/drawing/2014/main" id="{03BAF4A9-68BA-417A-A42F-8498110C91C0}"/>
              </a:ext>
            </a:extLst>
          </p:cNvPr>
          <p:cNvCxnSpPr>
            <a:cxnSpLocks/>
            <a:stCxn id="234" idx="0"/>
            <a:endCxn id="390" idx="0"/>
          </p:cNvCxnSpPr>
          <p:nvPr/>
        </p:nvCxnSpPr>
        <p:spPr bwMode="auto">
          <a:xfrm flipV="1">
            <a:off x="3386197" y="4053875"/>
            <a:ext cx="826901" cy="218688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DAB14F39-6261-4CD6-AF41-F291EA0A9202}"/>
              </a:ext>
            </a:extLst>
          </p:cNvPr>
          <p:cNvCxnSpPr>
            <a:cxnSpLocks/>
            <a:stCxn id="235" idx="0"/>
            <a:endCxn id="238" idx="2"/>
          </p:cNvCxnSpPr>
          <p:nvPr/>
        </p:nvCxnSpPr>
        <p:spPr bwMode="auto">
          <a:xfrm flipH="1" flipV="1">
            <a:off x="1041536" y="1850187"/>
            <a:ext cx="1969105" cy="372806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0438BD8-A72B-454F-A5E7-D6E1CE67354D}"/>
              </a:ext>
            </a:extLst>
          </p:cNvPr>
          <p:cNvSpPr/>
          <p:nvPr/>
        </p:nvSpPr>
        <p:spPr bwMode="auto">
          <a:xfrm rot="20713779" flipH="1">
            <a:off x="699180" y="1708566"/>
            <a:ext cx="64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7795504E-9164-477A-8258-69019FD14B50}"/>
              </a:ext>
            </a:extLst>
          </p:cNvPr>
          <p:cNvGrpSpPr/>
          <p:nvPr/>
        </p:nvGrpSpPr>
        <p:grpSpPr>
          <a:xfrm>
            <a:off x="848386" y="2184103"/>
            <a:ext cx="360000" cy="360040"/>
            <a:chOff x="9814697" y="7121610"/>
            <a:chExt cx="360000" cy="360040"/>
          </a:xfrm>
        </p:grpSpPr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9375D6E3-2869-4386-A294-CE0797B5AE13}"/>
                </a:ext>
              </a:extLst>
            </p:cNvPr>
            <p:cNvSpPr/>
            <p:nvPr/>
          </p:nvSpPr>
          <p:spPr bwMode="auto">
            <a:xfrm>
              <a:off x="9814697" y="7121610"/>
              <a:ext cx="360000" cy="36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C0348BEB-A691-49CA-8BA7-2DD9B61CBEA0}"/>
                </a:ext>
              </a:extLst>
            </p:cNvPr>
            <p:cNvSpPr/>
            <p:nvPr/>
          </p:nvSpPr>
          <p:spPr bwMode="auto">
            <a:xfrm>
              <a:off x="9918497" y="7225430"/>
              <a:ext cx="152400" cy="1524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0CAC976B-2F58-4DD0-8556-EB73565FC961}"/>
              </a:ext>
            </a:extLst>
          </p:cNvPr>
          <p:cNvGrpSpPr/>
          <p:nvPr/>
        </p:nvGrpSpPr>
        <p:grpSpPr>
          <a:xfrm>
            <a:off x="585995" y="6193709"/>
            <a:ext cx="864096" cy="513728"/>
            <a:chOff x="7046808" y="6748214"/>
            <a:chExt cx="864096" cy="513728"/>
          </a:xfrm>
        </p:grpSpPr>
        <p:sp>
          <p:nvSpPr>
            <p:cNvPr id="243" name="Rectangle à coins arrondis 294">
              <a:extLst>
                <a:ext uri="{FF2B5EF4-FFF2-40B4-BE49-F238E27FC236}">
                  <a16:creationId xmlns:a16="http://schemas.microsoft.com/office/drawing/2014/main" id="{E25CDCE4-8F4F-48B4-83A9-CE4BFC35F358}"/>
                </a:ext>
              </a:extLst>
            </p:cNvPr>
            <p:cNvSpPr/>
            <p:nvPr/>
          </p:nvSpPr>
          <p:spPr bwMode="auto">
            <a:xfrm>
              <a:off x="7046808" y="6841969"/>
              <a:ext cx="864096" cy="41997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Helvetica Light" charset="0"/>
                  <a:cs typeface="Arial" panose="020B0604020202020204" pitchFamily="34" charset="0"/>
                  <a:sym typeface="Helvetica Light" charset="0"/>
                </a:rPr>
                <a:t>PD</a:t>
              </a: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7840BF7-C41B-4641-9D22-4B1743085058}"/>
                </a:ext>
              </a:extLst>
            </p:cNvPr>
            <p:cNvSpPr/>
            <p:nvPr/>
          </p:nvSpPr>
          <p:spPr bwMode="auto">
            <a:xfrm>
              <a:off x="7161792" y="6748214"/>
              <a:ext cx="273603" cy="9375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D269E10-CCFE-46E9-96ED-89475A247F9A}"/>
                </a:ext>
              </a:extLst>
            </p:cNvPr>
            <p:cNvSpPr/>
            <p:nvPr/>
          </p:nvSpPr>
          <p:spPr bwMode="auto">
            <a:xfrm>
              <a:off x="7516367" y="6748214"/>
              <a:ext cx="273603" cy="9375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1F0657B0-74C3-48F6-8332-166D10C97415}"/>
              </a:ext>
            </a:extLst>
          </p:cNvPr>
          <p:cNvCxnSpPr>
            <a:stCxn id="238" idx="2"/>
            <a:endCxn id="375" idx="0"/>
          </p:cNvCxnSpPr>
          <p:nvPr/>
        </p:nvCxnSpPr>
        <p:spPr bwMode="auto">
          <a:xfrm>
            <a:off x="1041536" y="1850187"/>
            <a:ext cx="1024754" cy="96926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4B4FC699-38ED-4B60-8A09-1C0A559FEB25}"/>
              </a:ext>
            </a:extLst>
          </p:cNvPr>
          <p:cNvGrpSpPr/>
          <p:nvPr/>
        </p:nvGrpSpPr>
        <p:grpSpPr>
          <a:xfrm>
            <a:off x="835934" y="5088491"/>
            <a:ext cx="372089" cy="358279"/>
            <a:chOff x="7009919" y="5709085"/>
            <a:chExt cx="372089" cy="358279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5400682-D365-423D-BAA7-F1818CDE0F4C}"/>
                </a:ext>
              </a:extLst>
            </p:cNvPr>
            <p:cNvSpPr/>
            <p:nvPr/>
          </p:nvSpPr>
          <p:spPr bwMode="auto">
            <a:xfrm>
              <a:off x="7009919" y="5709085"/>
              <a:ext cx="368630" cy="358279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E92200EB-A4F5-40FF-A02C-4C8DA0F024CB}"/>
                </a:ext>
              </a:extLst>
            </p:cNvPr>
            <p:cNvCxnSpPr/>
            <p:nvPr/>
          </p:nvCxnSpPr>
          <p:spPr bwMode="auto">
            <a:xfrm flipV="1">
              <a:off x="7009919" y="5709085"/>
              <a:ext cx="372089" cy="358279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cxnSp>
        <p:nvCxnSpPr>
          <p:cNvPr id="250" name="Connecteur droit 249">
            <a:extLst>
              <a:ext uri="{FF2B5EF4-FFF2-40B4-BE49-F238E27FC236}">
                <a16:creationId xmlns:a16="http://schemas.microsoft.com/office/drawing/2014/main" id="{1152A5FD-2036-4A31-B657-C2BEF078BFD3}"/>
              </a:ext>
            </a:extLst>
          </p:cNvPr>
          <p:cNvCxnSpPr/>
          <p:nvPr/>
        </p:nvCxnSpPr>
        <p:spPr bwMode="auto">
          <a:xfrm flipV="1">
            <a:off x="1027922" y="1850187"/>
            <a:ext cx="0" cy="345607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250">
            <a:extLst>
              <a:ext uri="{FF2B5EF4-FFF2-40B4-BE49-F238E27FC236}">
                <a16:creationId xmlns:a16="http://schemas.microsoft.com/office/drawing/2014/main" id="{AD773CA3-4E8C-41FB-934B-EAD4DE55596E}"/>
              </a:ext>
            </a:extLst>
          </p:cNvPr>
          <p:cNvCxnSpPr>
            <a:stCxn id="245" idx="0"/>
          </p:cNvCxnSpPr>
          <p:nvPr/>
        </p:nvCxnSpPr>
        <p:spPr bwMode="auto">
          <a:xfrm flipH="1" flipV="1">
            <a:off x="1027922" y="5306264"/>
            <a:ext cx="164434" cy="8874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E48ACFE1-769A-479B-BABE-08FF2FFCB194}"/>
              </a:ext>
            </a:extLst>
          </p:cNvPr>
          <p:cNvCxnSpPr>
            <a:stCxn id="244" idx="0"/>
          </p:cNvCxnSpPr>
          <p:nvPr/>
        </p:nvCxnSpPr>
        <p:spPr bwMode="auto">
          <a:xfrm flipV="1">
            <a:off x="837781" y="5306264"/>
            <a:ext cx="188953" cy="8874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253" name="Rectangle à coins arrondis 305">
            <a:extLst>
              <a:ext uri="{FF2B5EF4-FFF2-40B4-BE49-F238E27FC236}">
                <a16:creationId xmlns:a16="http://schemas.microsoft.com/office/drawing/2014/main" id="{41D0BC6E-3DC7-4FE5-AAEF-538F28904D56}"/>
              </a:ext>
            </a:extLst>
          </p:cNvPr>
          <p:cNvSpPr/>
          <p:nvPr/>
        </p:nvSpPr>
        <p:spPr bwMode="auto">
          <a:xfrm>
            <a:off x="423215" y="3379857"/>
            <a:ext cx="1198428" cy="3859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modulator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254" name="Rectangle à coins arrondis 306">
            <a:extLst>
              <a:ext uri="{FF2B5EF4-FFF2-40B4-BE49-F238E27FC236}">
                <a16:creationId xmlns:a16="http://schemas.microsoft.com/office/drawing/2014/main" id="{F5A42420-65BC-4426-B003-459B836A082B}"/>
              </a:ext>
            </a:extLst>
          </p:cNvPr>
          <p:cNvSpPr/>
          <p:nvPr/>
        </p:nvSpPr>
        <p:spPr bwMode="auto">
          <a:xfrm>
            <a:off x="680428" y="4323744"/>
            <a:ext cx="684000" cy="3859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λ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/2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cxnSp>
        <p:nvCxnSpPr>
          <p:cNvPr id="255" name="Connecteur droit avec flèche 254">
            <a:extLst>
              <a:ext uri="{FF2B5EF4-FFF2-40B4-BE49-F238E27FC236}">
                <a16:creationId xmlns:a16="http://schemas.microsoft.com/office/drawing/2014/main" id="{FCBC0D57-A113-49A7-9328-AEF041810192}"/>
              </a:ext>
            </a:extLst>
          </p:cNvPr>
          <p:cNvCxnSpPr/>
          <p:nvPr/>
        </p:nvCxnSpPr>
        <p:spPr bwMode="auto">
          <a:xfrm>
            <a:off x="723960" y="5589235"/>
            <a:ext cx="58664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A3A64CCC-C9A9-4A0A-8698-0E8EEB75FF95}"/>
              </a:ext>
            </a:extLst>
          </p:cNvPr>
          <p:cNvGrpSpPr/>
          <p:nvPr/>
        </p:nvGrpSpPr>
        <p:grpSpPr>
          <a:xfrm>
            <a:off x="845913" y="3868862"/>
            <a:ext cx="360000" cy="360040"/>
            <a:chOff x="9814697" y="7121610"/>
            <a:chExt cx="360000" cy="360040"/>
          </a:xfrm>
        </p:grpSpPr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7D52B2AE-2187-458A-ABBA-7094C2CC42B8}"/>
                </a:ext>
              </a:extLst>
            </p:cNvPr>
            <p:cNvSpPr/>
            <p:nvPr/>
          </p:nvSpPr>
          <p:spPr bwMode="auto">
            <a:xfrm>
              <a:off x="9814697" y="7121610"/>
              <a:ext cx="360000" cy="36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0E19E7AC-8B90-49F6-8B53-FB9562740625}"/>
                </a:ext>
              </a:extLst>
            </p:cNvPr>
            <p:cNvSpPr/>
            <p:nvPr/>
          </p:nvSpPr>
          <p:spPr bwMode="auto">
            <a:xfrm>
              <a:off x="9913798" y="7225430"/>
              <a:ext cx="152400" cy="1524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F16FF8-DA3E-4851-8553-DD057944DEA4}"/>
              </a:ext>
            </a:extLst>
          </p:cNvPr>
          <p:cNvSpPr/>
          <p:nvPr/>
        </p:nvSpPr>
        <p:spPr bwMode="auto">
          <a:xfrm rot="2752555" flipH="1">
            <a:off x="4954288" y="1115759"/>
            <a:ext cx="819432" cy="1649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025CA7A-F828-41AE-8A18-F0DC5402979B}"/>
              </a:ext>
            </a:extLst>
          </p:cNvPr>
          <p:cNvSpPr/>
          <p:nvPr/>
        </p:nvSpPr>
        <p:spPr bwMode="auto">
          <a:xfrm rot="18022662" flipH="1">
            <a:off x="682671" y="1121912"/>
            <a:ext cx="819432" cy="1649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AB5E88F9-3577-4737-BD8C-5122377E9896}"/>
              </a:ext>
            </a:extLst>
          </p:cNvPr>
          <p:cNvCxnSpPr>
            <a:cxnSpLocks/>
            <a:stCxn id="259" idx="2"/>
          </p:cNvCxnSpPr>
          <p:nvPr/>
        </p:nvCxnSpPr>
        <p:spPr bwMode="auto">
          <a:xfrm>
            <a:off x="5304816" y="1255617"/>
            <a:ext cx="29938" cy="282117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21" name="Connecteur droit 320">
            <a:extLst>
              <a:ext uri="{FF2B5EF4-FFF2-40B4-BE49-F238E27FC236}">
                <a16:creationId xmlns:a16="http://schemas.microsoft.com/office/drawing/2014/main" id="{E8A09C3C-E3EA-41DD-B325-587F6566AB94}"/>
              </a:ext>
            </a:extLst>
          </p:cNvPr>
          <p:cNvCxnSpPr>
            <a:stCxn id="259" idx="2"/>
            <a:endCxn id="260" idx="2"/>
          </p:cNvCxnSpPr>
          <p:nvPr/>
        </p:nvCxnSpPr>
        <p:spPr bwMode="auto">
          <a:xfrm flipH="1" flipV="1">
            <a:off x="1163520" y="1246061"/>
            <a:ext cx="414129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36" name="Connecteur droit 335">
            <a:extLst>
              <a:ext uri="{FF2B5EF4-FFF2-40B4-BE49-F238E27FC236}">
                <a16:creationId xmlns:a16="http://schemas.microsoft.com/office/drawing/2014/main" id="{17CB57AC-1DD8-440D-A205-09A6DED86299}"/>
              </a:ext>
            </a:extLst>
          </p:cNvPr>
          <p:cNvCxnSpPr>
            <a:stCxn id="260" idx="2"/>
            <a:endCxn id="368" idx="0"/>
          </p:cNvCxnSpPr>
          <p:nvPr/>
        </p:nvCxnSpPr>
        <p:spPr bwMode="auto">
          <a:xfrm>
            <a:off x="1163520" y="1246061"/>
            <a:ext cx="1667087" cy="114573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56" name="Connecteur droit 355">
            <a:extLst>
              <a:ext uri="{FF2B5EF4-FFF2-40B4-BE49-F238E27FC236}">
                <a16:creationId xmlns:a16="http://schemas.microsoft.com/office/drawing/2014/main" id="{69481D82-AF41-4C13-BEB7-AA5ED7757439}"/>
              </a:ext>
            </a:extLst>
          </p:cNvPr>
          <p:cNvCxnSpPr>
            <a:stCxn id="365" idx="2"/>
            <a:endCxn id="375" idx="0"/>
          </p:cNvCxnSpPr>
          <p:nvPr/>
        </p:nvCxnSpPr>
        <p:spPr bwMode="auto">
          <a:xfrm flipH="1">
            <a:off x="2066290" y="1908101"/>
            <a:ext cx="769212" cy="91135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A183C00B-155B-49CD-9FF1-2BB93F93483B}"/>
              </a:ext>
            </a:extLst>
          </p:cNvPr>
          <p:cNvCxnSpPr>
            <a:endCxn id="368" idx="0"/>
          </p:cNvCxnSpPr>
          <p:nvPr/>
        </p:nvCxnSpPr>
        <p:spPr bwMode="auto">
          <a:xfrm flipH="1">
            <a:off x="2830607" y="2162742"/>
            <a:ext cx="283335" cy="22905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A9756137-133D-47FD-B8FB-8A70D92B3E3D}"/>
              </a:ext>
            </a:extLst>
          </p:cNvPr>
          <p:cNvSpPr/>
          <p:nvPr/>
        </p:nvSpPr>
        <p:spPr bwMode="auto">
          <a:xfrm rot="5400000">
            <a:off x="2950289" y="2081280"/>
            <a:ext cx="545680" cy="153888"/>
          </a:xfrm>
          <a:prstGeom prst="rect">
            <a:avLst/>
          </a:prstGeom>
          <a:solidFill>
            <a:schemeClr val="lt1"/>
          </a:solidFill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sample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cxnSp>
        <p:nvCxnSpPr>
          <p:cNvPr id="359" name="Connecteur droit 358">
            <a:extLst>
              <a:ext uri="{FF2B5EF4-FFF2-40B4-BE49-F238E27FC236}">
                <a16:creationId xmlns:a16="http://schemas.microsoft.com/office/drawing/2014/main" id="{D2FC4910-955D-4661-B37B-8153538DF7AA}"/>
              </a:ext>
            </a:extLst>
          </p:cNvPr>
          <p:cNvCxnSpPr>
            <a:endCxn id="365" idx="2"/>
          </p:cNvCxnSpPr>
          <p:nvPr/>
        </p:nvCxnSpPr>
        <p:spPr bwMode="auto">
          <a:xfrm flipH="1" flipV="1">
            <a:off x="2835502" y="1908101"/>
            <a:ext cx="294268" cy="24513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60" name="Rectangle à coins arrondis 321">
            <a:extLst>
              <a:ext uri="{FF2B5EF4-FFF2-40B4-BE49-F238E27FC236}">
                <a16:creationId xmlns:a16="http://schemas.microsoft.com/office/drawing/2014/main" id="{FAF626F8-036C-4EFA-8DEB-8E9CA2450C20}"/>
              </a:ext>
            </a:extLst>
          </p:cNvPr>
          <p:cNvSpPr/>
          <p:nvPr/>
        </p:nvSpPr>
        <p:spPr bwMode="auto">
          <a:xfrm>
            <a:off x="2756831" y="1421127"/>
            <a:ext cx="933624" cy="4199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Magnet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361" name="Rectangle à coins arrondis 322">
            <a:extLst>
              <a:ext uri="{FF2B5EF4-FFF2-40B4-BE49-F238E27FC236}">
                <a16:creationId xmlns:a16="http://schemas.microsoft.com/office/drawing/2014/main" id="{DDDCFFAD-2BEF-4477-8672-E97E6B9ACEE6}"/>
              </a:ext>
            </a:extLst>
          </p:cNvPr>
          <p:cNvSpPr/>
          <p:nvPr/>
        </p:nvSpPr>
        <p:spPr bwMode="auto">
          <a:xfrm>
            <a:off x="2751265" y="2458136"/>
            <a:ext cx="933624" cy="4199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B42E966-CD6F-4BCF-8440-777D7159EB1F}"/>
              </a:ext>
            </a:extLst>
          </p:cNvPr>
          <p:cNvSpPr/>
          <p:nvPr/>
        </p:nvSpPr>
        <p:spPr bwMode="auto">
          <a:xfrm>
            <a:off x="3164639" y="2462754"/>
            <a:ext cx="108000" cy="41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0A30041-A618-4C52-8124-0989BF55D942}"/>
              </a:ext>
            </a:extLst>
          </p:cNvPr>
          <p:cNvSpPr/>
          <p:nvPr/>
        </p:nvSpPr>
        <p:spPr bwMode="auto">
          <a:xfrm>
            <a:off x="2947511" y="2076477"/>
            <a:ext cx="545680" cy="153888"/>
          </a:xfrm>
          <a:prstGeom prst="rect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sample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cxnSp>
        <p:nvCxnSpPr>
          <p:cNvPr id="364" name="Connecteur droit avec flèche 363">
            <a:extLst>
              <a:ext uri="{FF2B5EF4-FFF2-40B4-BE49-F238E27FC236}">
                <a16:creationId xmlns:a16="http://schemas.microsoft.com/office/drawing/2014/main" id="{71D99DC2-753E-4572-A7BC-71DC9B174FF1}"/>
              </a:ext>
            </a:extLst>
          </p:cNvPr>
          <p:cNvCxnSpPr/>
          <p:nvPr/>
        </p:nvCxnSpPr>
        <p:spPr bwMode="auto">
          <a:xfrm>
            <a:off x="1718148" y="1618298"/>
            <a:ext cx="210687" cy="14393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C91FAB9-05D5-4E0A-87C8-4563C84F22CB}"/>
              </a:ext>
            </a:extLst>
          </p:cNvPr>
          <p:cNvSpPr/>
          <p:nvPr/>
        </p:nvSpPr>
        <p:spPr bwMode="auto">
          <a:xfrm rot="384692">
            <a:off x="2622055" y="1862525"/>
            <a:ext cx="432000" cy="45719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366" name="Connecteur droit 365">
            <a:extLst>
              <a:ext uri="{FF2B5EF4-FFF2-40B4-BE49-F238E27FC236}">
                <a16:creationId xmlns:a16="http://schemas.microsoft.com/office/drawing/2014/main" id="{E107729A-D44B-40C0-B553-01545DE811D8}"/>
              </a:ext>
            </a:extLst>
          </p:cNvPr>
          <p:cNvCxnSpPr>
            <a:stCxn id="363" idx="2"/>
            <a:endCxn id="234" idx="0"/>
          </p:cNvCxnSpPr>
          <p:nvPr/>
        </p:nvCxnSpPr>
        <p:spPr bwMode="auto">
          <a:xfrm>
            <a:off x="3220351" y="2230365"/>
            <a:ext cx="165846" cy="40103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67" name="Connecteur droit 366">
            <a:extLst>
              <a:ext uri="{FF2B5EF4-FFF2-40B4-BE49-F238E27FC236}">
                <a16:creationId xmlns:a16="http://schemas.microsoft.com/office/drawing/2014/main" id="{DB19E92D-73F1-4553-9CFA-B502623BEAE0}"/>
              </a:ext>
            </a:extLst>
          </p:cNvPr>
          <p:cNvCxnSpPr>
            <a:cxnSpLocks/>
            <a:stCxn id="363" idx="2"/>
            <a:endCxn id="235" idx="0"/>
          </p:cNvCxnSpPr>
          <p:nvPr/>
        </p:nvCxnSpPr>
        <p:spPr bwMode="auto">
          <a:xfrm flipH="1">
            <a:off x="3010641" y="2230365"/>
            <a:ext cx="209710" cy="33478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AD0CFEE-A0C9-4CD0-869C-ABBD886D6C21}"/>
              </a:ext>
            </a:extLst>
          </p:cNvPr>
          <p:cNvSpPr/>
          <p:nvPr/>
        </p:nvSpPr>
        <p:spPr bwMode="auto">
          <a:xfrm rot="21346580">
            <a:off x="2616291" y="2391732"/>
            <a:ext cx="432000" cy="45719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369" name="Connecteur droit avec flèche 368">
            <a:extLst>
              <a:ext uri="{FF2B5EF4-FFF2-40B4-BE49-F238E27FC236}">
                <a16:creationId xmlns:a16="http://schemas.microsoft.com/office/drawing/2014/main" id="{30D08CBF-C5A6-4423-98E8-B877DDFB915E}"/>
              </a:ext>
            </a:extLst>
          </p:cNvPr>
          <p:cNvCxnSpPr>
            <a:stCxn id="368" idx="0"/>
          </p:cNvCxnSpPr>
          <p:nvPr/>
        </p:nvCxnSpPr>
        <p:spPr bwMode="auto">
          <a:xfrm flipV="1">
            <a:off x="2830607" y="2271082"/>
            <a:ext cx="147756" cy="12071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70" name="Connecteur droit avec flèche 369">
            <a:extLst>
              <a:ext uri="{FF2B5EF4-FFF2-40B4-BE49-F238E27FC236}">
                <a16:creationId xmlns:a16="http://schemas.microsoft.com/office/drawing/2014/main" id="{9329CA4E-B6C5-418F-961E-FD5E49E4614F}"/>
              </a:ext>
            </a:extLst>
          </p:cNvPr>
          <p:cNvCxnSpPr/>
          <p:nvPr/>
        </p:nvCxnSpPr>
        <p:spPr bwMode="auto">
          <a:xfrm flipH="1" flipV="1">
            <a:off x="2867745" y="1937060"/>
            <a:ext cx="96863" cy="7809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C8D7DD79-9862-4857-83A3-6BD588C0F188}"/>
              </a:ext>
            </a:extLst>
          </p:cNvPr>
          <p:cNvCxnSpPr>
            <a:cxnSpLocks/>
          </p:cNvCxnSpPr>
          <p:nvPr/>
        </p:nvCxnSpPr>
        <p:spPr bwMode="auto">
          <a:xfrm flipH="1">
            <a:off x="2214678" y="2240175"/>
            <a:ext cx="339525" cy="38160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570BE2E6-B4B9-44C8-A3F5-36AB11B5D5A4}"/>
              </a:ext>
            </a:extLst>
          </p:cNvPr>
          <p:cNvCxnSpPr/>
          <p:nvPr/>
        </p:nvCxnSpPr>
        <p:spPr bwMode="auto">
          <a:xfrm>
            <a:off x="2923647" y="3007700"/>
            <a:ext cx="58664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>
            <a:extLst>
              <a:ext uri="{FF2B5EF4-FFF2-40B4-BE49-F238E27FC236}">
                <a16:creationId xmlns:a16="http://schemas.microsoft.com/office/drawing/2014/main" id="{8B8D3EC1-11CA-4171-BA6A-8BDF898D06D3}"/>
              </a:ext>
            </a:extLst>
          </p:cNvPr>
          <p:cNvCxnSpPr/>
          <p:nvPr/>
        </p:nvCxnSpPr>
        <p:spPr bwMode="auto">
          <a:xfrm flipV="1">
            <a:off x="2166748" y="1807134"/>
            <a:ext cx="268421" cy="375178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4" name="ZoneTexte 373">
            <a:extLst>
              <a:ext uri="{FF2B5EF4-FFF2-40B4-BE49-F238E27FC236}">
                <a16:creationId xmlns:a16="http://schemas.microsoft.com/office/drawing/2014/main" id="{31AEEA85-E635-4889-85FE-8450DA031599}"/>
              </a:ext>
            </a:extLst>
          </p:cNvPr>
          <p:cNvSpPr txBox="1"/>
          <p:nvPr/>
        </p:nvSpPr>
        <p:spPr>
          <a:xfrm rot="18526314">
            <a:off x="5168509" y="7084635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EA2C32CC-3357-43EB-BA0C-FED39FE281B8}"/>
              </a:ext>
            </a:extLst>
          </p:cNvPr>
          <p:cNvSpPr/>
          <p:nvPr/>
        </p:nvSpPr>
        <p:spPr bwMode="auto">
          <a:xfrm rot="21196476" flipH="1">
            <a:off x="1750722" y="2818957"/>
            <a:ext cx="648000" cy="1440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5813F8FB-F573-43F7-80F8-3CE31D9009ED}"/>
              </a:ext>
            </a:extLst>
          </p:cNvPr>
          <p:cNvSpPr txBox="1"/>
          <p:nvPr/>
        </p:nvSpPr>
        <p:spPr>
          <a:xfrm>
            <a:off x="1189675" y="5125021"/>
            <a:ext cx="10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Wollaston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ZoneTexte 376">
            <a:extLst>
              <a:ext uri="{FF2B5EF4-FFF2-40B4-BE49-F238E27FC236}">
                <a16:creationId xmlns:a16="http://schemas.microsoft.com/office/drawing/2014/main" id="{AF70B509-3675-4276-AF56-746F750C8639}"/>
              </a:ext>
            </a:extLst>
          </p:cNvPr>
          <p:cNvSpPr txBox="1"/>
          <p:nvPr/>
        </p:nvSpPr>
        <p:spPr>
          <a:xfrm>
            <a:off x="1095586" y="5782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ZoneTexte 377">
            <a:extLst>
              <a:ext uri="{FF2B5EF4-FFF2-40B4-BE49-F238E27FC236}">
                <a16:creationId xmlns:a16="http://schemas.microsoft.com/office/drawing/2014/main" id="{BDFAF993-A61B-4712-B727-D00A0AF55DD1}"/>
              </a:ext>
            </a:extLst>
          </p:cNvPr>
          <p:cNvSpPr txBox="1"/>
          <p:nvPr/>
        </p:nvSpPr>
        <p:spPr>
          <a:xfrm>
            <a:off x="640206" y="58060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9" name="Connecteur droit avec flèche 378">
            <a:extLst>
              <a:ext uri="{FF2B5EF4-FFF2-40B4-BE49-F238E27FC236}">
                <a16:creationId xmlns:a16="http://schemas.microsoft.com/office/drawing/2014/main" id="{50E5CB99-44E6-4393-9E0D-7652B5C77A3A}"/>
              </a:ext>
            </a:extLst>
          </p:cNvPr>
          <p:cNvCxnSpPr/>
          <p:nvPr/>
        </p:nvCxnSpPr>
        <p:spPr bwMode="auto">
          <a:xfrm>
            <a:off x="2262965" y="7084457"/>
            <a:ext cx="363211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C9D68AF2-850A-475F-AF73-31B633311358}"/>
              </a:ext>
            </a:extLst>
          </p:cNvPr>
          <p:cNvCxnSpPr/>
          <p:nvPr/>
        </p:nvCxnSpPr>
        <p:spPr bwMode="auto">
          <a:xfrm flipH="1" flipV="1">
            <a:off x="5339261" y="5615283"/>
            <a:ext cx="0" cy="42966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1" name="Connecteur droit avec flèche 380">
            <a:extLst>
              <a:ext uri="{FF2B5EF4-FFF2-40B4-BE49-F238E27FC236}">
                <a16:creationId xmlns:a16="http://schemas.microsoft.com/office/drawing/2014/main" id="{60C58EF4-6C04-4A76-BCF6-35AC0FB42A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47134" y="2239734"/>
            <a:ext cx="260984" cy="26717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2" name="Connecteur droit avec flèche 381">
            <a:extLst>
              <a:ext uri="{FF2B5EF4-FFF2-40B4-BE49-F238E27FC236}">
                <a16:creationId xmlns:a16="http://schemas.microsoft.com/office/drawing/2014/main" id="{B99F6F6F-C268-4908-99C9-A869A8B85C84}"/>
              </a:ext>
            </a:extLst>
          </p:cNvPr>
          <p:cNvCxnSpPr/>
          <p:nvPr/>
        </p:nvCxnSpPr>
        <p:spPr bwMode="auto">
          <a:xfrm flipH="1">
            <a:off x="1023929" y="2612430"/>
            <a:ext cx="0" cy="4818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8EB67C25-445C-4262-B49A-3067A14413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02663" y="1549725"/>
            <a:ext cx="7118" cy="4243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4" name="Connecteur droit avec flèche 383">
            <a:extLst>
              <a:ext uri="{FF2B5EF4-FFF2-40B4-BE49-F238E27FC236}">
                <a16:creationId xmlns:a16="http://schemas.microsoft.com/office/drawing/2014/main" id="{358A400D-1D0C-47F2-891F-5164D95B8C25}"/>
              </a:ext>
            </a:extLst>
          </p:cNvPr>
          <p:cNvCxnSpPr/>
          <p:nvPr/>
        </p:nvCxnSpPr>
        <p:spPr bwMode="auto">
          <a:xfrm flipH="1">
            <a:off x="2900130" y="1244435"/>
            <a:ext cx="64807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5" name="Connecteur droit avec flèche 384">
            <a:extLst>
              <a:ext uri="{FF2B5EF4-FFF2-40B4-BE49-F238E27FC236}">
                <a16:creationId xmlns:a16="http://schemas.microsoft.com/office/drawing/2014/main" id="{3BFF5F32-F4A3-4D9F-8B57-98D01AA93B5F}"/>
              </a:ext>
            </a:extLst>
          </p:cNvPr>
          <p:cNvCxnSpPr>
            <a:cxnSpLocks/>
          </p:cNvCxnSpPr>
          <p:nvPr/>
        </p:nvCxnSpPr>
        <p:spPr bwMode="auto">
          <a:xfrm flipH="1">
            <a:off x="4463230" y="4036642"/>
            <a:ext cx="402410" cy="1723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6" name="Connecteur droit avec flèche 385">
            <a:extLst>
              <a:ext uri="{FF2B5EF4-FFF2-40B4-BE49-F238E27FC236}">
                <a16:creationId xmlns:a16="http://schemas.microsoft.com/office/drawing/2014/main" id="{A7019F34-E644-4A23-9A56-F2CC0D24E729}"/>
              </a:ext>
            </a:extLst>
          </p:cNvPr>
          <p:cNvCxnSpPr/>
          <p:nvPr/>
        </p:nvCxnSpPr>
        <p:spPr bwMode="auto">
          <a:xfrm flipH="1" flipV="1">
            <a:off x="3312773" y="4497614"/>
            <a:ext cx="11188" cy="27903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29C1CA34-28B2-41DE-8FC3-EAE2F2B7C800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8981" y="4313560"/>
            <a:ext cx="21209" cy="5631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8" name="Connecteur droit avec flèche 387">
            <a:extLst>
              <a:ext uri="{FF2B5EF4-FFF2-40B4-BE49-F238E27FC236}">
                <a16:creationId xmlns:a16="http://schemas.microsoft.com/office/drawing/2014/main" id="{8C4755D8-4404-427A-BAA1-73845C0DF2AC}"/>
              </a:ext>
            </a:extLst>
          </p:cNvPr>
          <p:cNvCxnSpPr/>
          <p:nvPr/>
        </p:nvCxnSpPr>
        <p:spPr bwMode="auto">
          <a:xfrm flipH="1" flipV="1">
            <a:off x="1895928" y="3471097"/>
            <a:ext cx="168130" cy="36567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triangle" w="lg" len="lg"/>
          </a:ln>
          <a:effectLst/>
        </p:spPr>
      </p:cxnSp>
      <p:cxnSp>
        <p:nvCxnSpPr>
          <p:cNvPr id="389" name="Connecteur droit avec flèche 388">
            <a:extLst>
              <a:ext uri="{FF2B5EF4-FFF2-40B4-BE49-F238E27FC236}">
                <a16:creationId xmlns:a16="http://schemas.microsoft.com/office/drawing/2014/main" id="{B91C1B89-27AB-4C06-BB0C-58A323EC8EE5}"/>
              </a:ext>
            </a:extLst>
          </p:cNvPr>
          <p:cNvCxnSpPr>
            <a:cxnSpLocks/>
          </p:cNvCxnSpPr>
          <p:nvPr/>
        </p:nvCxnSpPr>
        <p:spPr bwMode="auto">
          <a:xfrm>
            <a:off x="2186931" y="2303537"/>
            <a:ext cx="328934" cy="27357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0" name="Rectangle 389">
            <a:extLst>
              <a:ext uri="{FF2B5EF4-FFF2-40B4-BE49-F238E27FC236}">
                <a16:creationId xmlns:a16="http://schemas.microsoft.com/office/drawing/2014/main" id="{4E949416-C257-40D4-B6B6-C55A45A10167}"/>
              </a:ext>
            </a:extLst>
          </p:cNvPr>
          <p:cNvSpPr/>
          <p:nvPr/>
        </p:nvSpPr>
        <p:spPr bwMode="auto">
          <a:xfrm rot="8802581" flipH="1">
            <a:off x="3849579" y="3921690"/>
            <a:ext cx="64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391" name="Connecteur droit 390">
            <a:extLst>
              <a:ext uri="{FF2B5EF4-FFF2-40B4-BE49-F238E27FC236}">
                <a16:creationId xmlns:a16="http://schemas.microsoft.com/office/drawing/2014/main" id="{68E7D3CB-3F78-4D2C-81EC-CADD21ED18D4}"/>
              </a:ext>
            </a:extLst>
          </p:cNvPr>
          <p:cNvCxnSpPr>
            <a:cxnSpLocks/>
            <a:endCxn id="390" idx="0"/>
          </p:cNvCxnSpPr>
          <p:nvPr/>
        </p:nvCxnSpPr>
        <p:spPr bwMode="auto">
          <a:xfrm flipH="1">
            <a:off x="4213098" y="4053875"/>
            <a:ext cx="1126163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6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92" name="Rectangle à coins arrondis 281">
            <a:extLst>
              <a:ext uri="{FF2B5EF4-FFF2-40B4-BE49-F238E27FC236}">
                <a16:creationId xmlns:a16="http://schemas.microsoft.com/office/drawing/2014/main" id="{C5199EAE-32AD-46E8-B8A2-44DFD0347DE8}"/>
              </a:ext>
            </a:extLst>
          </p:cNvPr>
          <p:cNvSpPr/>
          <p:nvPr/>
        </p:nvSpPr>
        <p:spPr bwMode="auto">
          <a:xfrm>
            <a:off x="4873445" y="2978239"/>
            <a:ext cx="858436" cy="3518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Polarizer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  <p:sp>
        <p:nvSpPr>
          <p:cNvPr id="393" name="Rectangle à coins arrondis 281">
            <a:extLst>
              <a:ext uri="{FF2B5EF4-FFF2-40B4-BE49-F238E27FC236}">
                <a16:creationId xmlns:a16="http://schemas.microsoft.com/office/drawing/2014/main" id="{F2966118-C28B-4E3C-A22A-D12E09007BAC}"/>
              </a:ext>
            </a:extLst>
          </p:cNvPr>
          <p:cNvSpPr/>
          <p:nvPr/>
        </p:nvSpPr>
        <p:spPr bwMode="auto">
          <a:xfrm rot="16200000">
            <a:off x="4412886" y="3923296"/>
            <a:ext cx="858436" cy="3518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Light" charset="0"/>
                <a:cs typeface="Arial" panose="020B0604020202020204" pitchFamily="34" charset="0"/>
                <a:sym typeface="Helvetica Light" charset="0"/>
              </a:rPr>
              <a:t>Polarizer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Helvetica Light" charset="0"/>
              <a:cs typeface="Arial" panose="020B0604020202020204" pitchFamily="34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1992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318</Words>
  <Application>Microsoft Office PowerPoint</Application>
  <PresentationFormat>Personnalisé</PresentationFormat>
  <Paragraphs>43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White</vt:lpstr>
      <vt:lpstr>How to use the MOKE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Emmanuelle Jal</dc:creator>
  <cp:lastModifiedBy>Emmanuelle Jal</cp:lastModifiedBy>
  <cp:revision>44</cp:revision>
  <cp:lastPrinted>2021-02-09T13:59:01Z</cp:lastPrinted>
  <dcterms:modified xsi:type="dcterms:W3CDTF">2022-05-04T13:50:46Z</dcterms:modified>
</cp:coreProperties>
</file>