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8580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1CD6D-ABDA-431A-9D55-240B6E9A8908}" v="4" dt="2022-04-26T15:39:31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733" y="53"/>
      </p:cViewPr>
      <p:guideLst>
        <p:guide orient="horz" pos="331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ie Paulsen" userId="39cddf5216acb62b" providerId="LiveId" clId="{4231CD6D-ABDA-431A-9D55-240B6E9A8908}"/>
    <pc:docChg chg="modSld">
      <pc:chgData name="Amalie Paulsen" userId="39cddf5216acb62b" providerId="LiveId" clId="{4231CD6D-ABDA-431A-9D55-240B6E9A8908}" dt="2022-04-26T15:39:42.391" v="9" actId="1076"/>
      <pc:docMkLst>
        <pc:docMk/>
      </pc:docMkLst>
      <pc:sldChg chg="modSp mod">
        <pc:chgData name="Amalie Paulsen" userId="39cddf5216acb62b" providerId="LiveId" clId="{4231CD6D-ABDA-431A-9D55-240B6E9A8908}" dt="2022-04-26T15:39:42.391" v="9" actId="1076"/>
        <pc:sldMkLst>
          <pc:docMk/>
          <pc:sldMk cId="2361593253" sldId="256"/>
        </pc:sldMkLst>
        <pc:picChg chg="mod">
          <ac:chgData name="Amalie Paulsen" userId="39cddf5216acb62b" providerId="LiveId" clId="{4231CD6D-ABDA-431A-9D55-240B6E9A8908}" dt="2022-04-26T15:39:42.391" v="9" actId="1076"/>
          <ac:picMkLst>
            <pc:docMk/>
            <pc:sldMk cId="2361593253" sldId="256"/>
            <ac:picMk id="4" creationId="{0546B2C6-620E-412C-BA0B-EF1D5DEB321B}"/>
          </ac:picMkLst>
        </pc:picChg>
        <pc:picChg chg="mod">
          <ac:chgData name="Amalie Paulsen" userId="39cddf5216acb62b" providerId="LiveId" clId="{4231CD6D-ABDA-431A-9D55-240B6E9A8908}" dt="2022-04-26T15:39:09.682" v="5" actId="1076"/>
          <ac:picMkLst>
            <pc:docMk/>
            <pc:sldMk cId="2361593253" sldId="256"/>
            <ac:picMk id="6" creationId="{7B9362C6-846B-40F7-A565-1A25CFD049E5}"/>
          </ac:picMkLst>
        </pc:picChg>
        <pc:picChg chg="mod">
          <ac:chgData name="Amalie Paulsen" userId="39cddf5216acb62b" providerId="LiveId" clId="{4231CD6D-ABDA-431A-9D55-240B6E9A8908}" dt="2022-04-26T15:39:39.459" v="8" actId="1076"/>
          <ac:picMkLst>
            <pc:docMk/>
            <pc:sldMk cId="2361593253" sldId="256"/>
            <ac:picMk id="8" creationId="{0106C6DA-01F2-4D94-B598-28AB171A57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20956"/>
            <a:ext cx="5829300" cy="366098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523125"/>
            <a:ext cx="5143500" cy="253883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26/04/2022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570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26/04/2022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775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59858"/>
            <a:ext cx="1478756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59858"/>
            <a:ext cx="4350544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26/04/2022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5957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26/04/2022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1401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21600"/>
            <a:ext cx="5915025" cy="43741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037179"/>
            <a:ext cx="5915025" cy="23002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26/04/2022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3314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799291"/>
            <a:ext cx="291465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799291"/>
            <a:ext cx="291465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26/04/2022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979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59861"/>
            <a:ext cx="5915025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77783"/>
            <a:ext cx="2901255" cy="12633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841115"/>
            <a:ext cx="2901255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577783"/>
            <a:ext cx="2915543" cy="12633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841115"/>
            <a:ext cx="2915543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26/04/2022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200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26/04/2022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661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26/04/2022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829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01040"/>
            <a:ext cx="2211884" cy="24536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14054"/>
            <a:ext cx="3471863" cy="747289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54680"/>
            <a:ext cx="2211884" cy="58444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26/04/2022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430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01040"/>
            <a:ext cx="2211884" cy="24536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14054"/>
            <a:ext cx="3471863" cy="747289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54680"/>
            <a:ext cx="2211884" cy="58444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26/04/2022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46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59861"/>
            <a:ext cx="5915025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799291"/>
            <a:ext cx="5915025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746406"/>
            <a:ext cx="154305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0440-C77B-4F04-97CB-85C3A2A514CF}" type="datetimeFigureOut">
              <a:rPr lang="en-DK" smtClean="0"/>
              <a:t>26/04/2022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746406"/>
            <a:ext cx="2314575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746406"/>
            <a:ext cx="154305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091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0546B2C6-620E-412C-BA0B-EF1D5DEB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9" y="27542"/>
            <a:ext cx="1607766" cy="655399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7B9362C6-846B-40F7-A565-1A25CFD0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07" y="27542"/>
            <a:ext cx="598378" cy="59837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106C6DA-01F2-4D94-B598-28AB171A5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82" y="27542"/>
            <a:ext cx="574657" cy="62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9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Amalie Paulsen</dc:creator>
  <cp:lastModifiedBy>Amalie Paulsen</cp:lastModifiedBy>
  <cp:revision>2</cp:revision>
  <dcterms:created xsi:type="dcterms:W3CDTF">2022-04-26T11:47:29Z</dcterms:created>
  <dcterms:modified xsi:type="dcterms:W3CDTF">2022-04-26T15:39:49Z</dcterms:modified>
</cp:coreProperties>
</file>