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1CD6D-ABDA-431A-9D55-240B6E9A8908}" v="4" dt="2022-04-26T15:39:3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941" y="61"/>
      </p:cViewPr>
      <p:guideLst>
        <p:guide orient="horz" pos="33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4231CD6D-ABDA-431A-9D55-240B6E9A8908}"/>
    <pc:docChg chg="modSld">
      <pc:chgData name="Amalie Paulsen" userId="39cddf5216acb62b" providerId="LiveId" clId="{4231CD6D-ABDA-431A-9D55-240B6E9A8908}" dt="2022-06-15T14:11:15.523" v="33" actId="1076"/>
      <pc:docMkLst>
        <pc:docMk/>
      </pc:docMkLst>
      <pc:sldChg chg="addSp modSp mod">
        <pc:chgData name="Amalie Paulsen" userId="39cddf5216acb62b" providerId="LiveId" clId="{4231CD6D-ABDA-431A-9D55-240B6E9A8908}" dt="2022-06-15T14:11:15.523" v="33" actId="1076"/>
        <pc:sldMkLst>
          <pc:docMk/>
          <pc:sldMk cId="2361593253" sldId="256"/>
        </pc:sldMkLst>
        <pc:picChg chg="add mod modCrop">
          <ac:chgData name="Amalie Paulsen" userId="39cddf5216acb62b" providerId="LiveId" clId="{4231CD6D-ABDA-431A-9D55-240B6E9A8908}" dt="2022-06-15T14:11:08.148" v="32" actId="1076"/>
          <ac:picMkLst>
            <pc:docMk/>
            <pc:sldMk cId="2361593253" sldId="256"/>
            <ac:picMk id="3" creationId="{EEE7232D-0A47-BA77-AF62-A23C5798932C}"/>
          </ac:picMkLst>
        </pc:picChg>
        <pc:picChg chg="mod">
          <ac:chgData name="Amalie Paulsen" userId="39cddf5216acb62b" providerId="LiveId" clId="{4231CD6D-ABDA-431A-9D55-240B6E9A8908}" dt="2022-06-15T14:11:15.523" v="33" actId="1076"/>
          <ac:picMkLst>
            <pc:docMk/>
            <pc:sldMk cId="2361593253" sldId="256"/>
            <ac:picMk id="4" creationId="{0546B2C6-620E-412C-BA0B-EF1D5DEB321B}"/>
          </ac:picMkLst>
        </pc:picChg>
        <pc:picChg chg="mod">
          <ac:chgData name="Amalie Paulsen" userId="39cddf5216acb62b" providerId="LiveId" clId="{4231CD6D-ABDA-431A-9D55-240B6E9A8908}" dt="2022-06-15T14:10:45.467" v="24" actId="1076"/>
          <ac:picMkLst>
            <pc:docMk/>
            <pc:sldMk cId="2361593253" sldId="256"/>
            <ac:picMk id="6" creationId="{7B9362C6-846B-40F7-A565-1A25CFD049E5}"/>
          </ac:picMkLst>
        </pc:picChg>
        <pc:picChg chg="mod">
          <ac:chgData name="Amalie Paulsen" userId="39cddf5216acb62b" providerId="LiveId" clId="{4231CD6D-ABDA-431A-9D55-240B6E9A8908}" dt="2022-06-15T14:10:39.978" v="23" actId="1076"/>
          <ac:picMkLst>
            <pc:docMk/>
            <pc:sldMk cId="2361593253" sldId="256"/>
            <ac:picMk id="8" creationId="{0106C6DA-01F2-4D94-B598-28AB171A57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20956"/>
            <a:ext cx="5829300" cy="36609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523125"/>
            <a:ext cx="5143500" cy="253883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570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775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9858"/>
            <a:ext cx="1478756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9858"/>
            <a:ext cx="4350544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957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401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21600"/>
            <a:ext cx="5915025" cy="43741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037179"/>
            <a:ext cx="5915025" cy="23002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31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99291"/>
            <a:ext cx="291465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99291"/>
            <a:ext cx="291465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79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9861"/>
            <a:ext cx="5915025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77783"/>
            <a:ext cx="2901255" cy="1263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41115"/>
            <a:ext cx="2901255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77783"/>
            <a:ext cx="2915543" cy="1263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41115"/>
            <a:ext cx="291554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20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66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82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1040"/>
            <a:ext cx="2211884" cy="24536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14054"/>
            <a:ext cx="3471863" cy="7472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54680"/>
            <a:ext cx="2211884" cy="58444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43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1040"/>
            <a:ext cx="2211884" cy="24536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14054"/>
            <a:ext cx="3471863" cy="747289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54680"/>
            <a:ext cx="2211884" cy="58444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4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9861"/>
            <a:ext cx="5915025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99291"/>
            <a:ext cx="5915025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746406"/>
            <a:ext cx="154305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0440-C77B-4F04-97CB-85C3A2A514CF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746406"/>
            <a:ext cx="2314575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746406"/>
            <a:ext cx="154305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53F-86A1-45AB-934D-E46F53C22A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09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546B2C6-620E-412C-BA0B-EF1D5DEB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07" y="-14739"/>
            <a:ext cx="1607766" cy="655399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7B9362C6-846B-40F7-A565-1A25CFD0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43" y="27542"/>
            <a:ext cx="598378" cy="59837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106C6DA-01F2-4D94-B598-28AB171A5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24" y="14742"/>
            <a:ext cx="574657" cy="625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E7232D-0A47-BA77-AF62-A23C579893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2660"/>
          <a:stretch/>
        </p:blipFill>
        <p:spPr>
          <a:xfrm>
            <a:off x="3453342" y="-14739"/>
            <a:ext cx="653601" cy="6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Amalie Paulsen</dc:creator>
  <cp:lastModifiedBy>Amalie Paulsen</cp:lastModifiedBy>
  <cp:revision>2</cp:revision>
  <dcterms:created xsi:type="dcterms:W3CDTF">2022-04-26T11:47:29Z</dcterms:created>
  <dcterms:modified xsi:type="dcterms:W3CDTF">2022-06-15T14:11:18Z</dcterms:modified>
</cp:coreProperties>
</file>