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71" r:id="rId6"/>
    <p:sldId id="265" r:id="rId7"/>
    <p:sldId id="268" r:id="rId8"/>
    <p:sldId id="270" r:id="rId9"/>
    <p:sldId id="259" r:id="rId10"/>
    <p:sldId id="269" r:id="rId11"/>
    <p:sldId id="275" r:id="rId12"/>
    <p:sldId id="260" r:id="rId13"/>
    <p:sldId id="272" r:id="rId14"/>
    <p:sldId id="273" r:id="rId15"/>
    <p:sldId id="274" r:id="rId16"/>
    <p:sldId id="267" r:id="rId17"/>
    <p:sldId id="26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79670" autoAdjust="0"/>
  </p:normalViewPr>
  <p:slideViewPr>
    <p:cSldViewPr snapToGrid="0" snapToObjects="1">
      <p:cViewPr>
        <p:scale>
          <a:sx n="64" d="100"/>
          <a:sy n="64" d="100"/>
        </p:scale>
        <p:origin x="-2920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697F1-0E1A-B242-ACF4-074001E955ED}" type="datetimeFigureOut">
              <a:rPr lang="en-US" smtClean="0"/>
              <a:t>6/15/14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A705-8E24-CB46-AC06-149A0F6DB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A705-8E24-CB46-AC06-149A0F6DB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Common MMOG complaints:</a:t>
            </a:r>
            <a:r>
              <a:rPr lang="en-US" baseline="0" dirty="0" smtClean="0">
                <a:latin typeface="+mn-lt"/>
              </a:rPr>
              <a:t> It is lagging; Server is down. We try to cope with these problems using NDN and P2P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A705-8E24-CB46-AC06-149A0F6DB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Named data network differs from today’s IP network by taking a content centric approach. Architecturally</a:t>
            </a:r>
            <a:r>
              <a:rPr lang="en-US" altLang="zh-CN" baseline="0" dirty="0" smtClean="0"/>
              <a:t> speaking, IP layer in TCP/IP structure is replaced with content chunk, which is shown in the hourglass figure.</a:t>
            </a:r>
          </a:p>
          <a:p>
            <a:r>
              <a:rPr lang="en-US" altLang="zh-CN" dirty="0" smtClean="0"/>
              <a:t>In IP network,</a:t>
            </a:r>
            <a:r>
              <a:rPr lang="en-US" altLang="zh-CN" baseline="0" dirty="0" smtClean="0"/>
              <a:t> we always have IP addresses for each packet, while in NDN, we have content name instead, which is shown in the figure describing the structure of interest and data packets.</a:t>
            </a: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can be summarized as: in IP, we focus on where the data is, while in NDN, we focus on what the data is. </a:t>
            </a:r>
          </a:p>
          <a:p>
            <a:r>
              <a:rPr lang="en-US" altLang="zh-CN" baseline="0" dirty="0" smtClean="0"/>
              <a:t>Designing apps in NDN focuses on what question do I ask the network instead of where do I get something, where that data is stored no longer matters to 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A705-8E24-CB46-AC06-149A0F6DB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Synchronization:</a:t>
            </a:r>
            <a:r>
              <a:rPr lang="en-US" altLang="zh-CN" baseline="0" dirty="0" smtClean="0"/>
              <a:t> When a player does something, how to make those who are interested in his updates know? (Wow it sounds pub/sub)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A705-8E24-CB46-AC06-149A0F6DB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A705-8E24-CB46-AC06-149A0F6DB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64DD-8A7C-4A51-89D2-A74189829061}" type="datetime2">
              <a:rPr lang="en-US" altLang="zh-CN" smtClean="0"/>
              <a:t>Sunday, June 15,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7204-1FD6-46A4-A119-52966C73DCEA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855D-83BF-43F2-81C0-2CBBD439191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702" y="6485095"/>
            <a:ext cx="2895600" cy="329184"/>
          </a:xfrm>
        </p:spPr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7496" y="6506930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48509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B5C1-EEB6-46C5-AE57-AD0A4479162E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68B2-5D1D-46F7-A84D-0614598D1FA6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A96-46F7-4980-BFA6-C1B0C23585F4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B978-61F0-494A-9789-C730A8EE4259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C058-124F-4D7E-8988-FE8E1E612AA4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F63-9F91-42A6-B5C0-60D7C1322807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87D-D44D-4A05-B677-D6E4E6B4C235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00D8598-5D58-4911-81B9-410FA0C4A0C6}" type="datetime2">
              <a:rPr lang="en-US" altLang="zh-CN" smtClean="0"/>
              <a:t>Sunday, June 15,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angzhehao410305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Project </a:t>
            </a:r>
            <a:r>
              <a:rPr lang="en-US" cap="none" dirty="0" err="1" smtClean="0"/>
              <a:t>Matryoshka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Zhehao</a:t>
            </a:r>
            <a:r>
              <a:rPr lang="en-US" dirty="0" smtClean="0"/>
              <a:t> Wang, XJTU</a:t>
            </a:r>
          </a:p>
          <a:p>
            <a:r>
              <a:rPr lang="en-US" dirty="0" smtClean="0"/>
              <a:t>Mentors : 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Jian</a:t>
            </a:r>
            <a:r>
              <a:rPr lang="en-US" dirty="0" smtClean="0"/>
              <a:t> An		XJTU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Lixia</a:t>
            </a:r>
            <a:r>
              <a:rPr lang="en-US" dirty="0" smtClean="0"/>
              <a:t> Zhang, 	UCLA CSD</a:t>
            </a:r>
          </a:p>
          <a:p>
            <a:r>
              <a:rPr lang="en-US" dirty="0" smtClean="0"/>
              <a:t>Prof. Jeff Burke, 	UCLA REMAP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9"/>
    </mc:Choice>
    <mc:Fallback xmlns="">
      <p:transition xmlns:p14="http://schemas.microsoft.com/office/powerpoint/2010/main" spd="slow" advTm="16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</a:t>
            </a:r>
            <a:r>
              <a:rPr lang="en-US" dirty="0" smtClean="0"/>
              <a:t>Update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8355"/>
          </a:xfrm>
        </p:spPr>
        <p:txBody>
          <a:bodyPr/>
          <a:lstStyle/>
          <a:p>
            <a:r>
              <a:rPr lang="en-US" altLang="zh-CN" dirty="0" smtClean="0"/>
              <a:t>Sync step two asks ‘what is it doing’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40A-B3BD-4C77-AC44-7481A46DF574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2" y="2437008"/>
            <a:ext cx="7822523" cy="117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4696" y="3816199"/>
            <a:ext cx="8229600" cy="16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Response handling</a:t>
            </a:r>
          </a:p>
          <a:p>
            <a:pPr lvl="1"/>
            <a:r>
              <a:rPr lang="en-US" dirty="0" smtClean="0"/>
              <a:t>Position received?</a:t>
            </a:r>
          </a:p>
          <a:p>
            <a:pPr lvl="1"/>
            <a:r>
              <a:rPr lang="en-US" dirty="0" smtClean="0"/>
              <a:t>Within </a:t>
            </a:r>
            <a:r>
              <a:rPr lang="en-US" dirty="0" err="1" smtClean="0"/>
              <a:t>AoI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Octant indices changed since last update?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7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16"/>
    </mc:Choice>
    <mc:Fallback xmlns="">
      <p:transition xmlns:p14="http://schemas.microsoft.com/office/powerpoint/2010/main" spd="slow" advTm="475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Update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the design, the position and action update namespace is given below.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0638" y="6107668"/>
            <a:ext cx="340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Matryoshka</a:t>
            </a:r>
            <a:r>
              <a:rPr lang="en-US" altLang="zh-CN" dirty="0" smtClean="0"/>
              <a:t> </a:t>
            </a:r>
            <a:r>
              <a:rPr lang="en-US" altLang="zh-CN" dirty="0" smtClean="0"/>
              <a:t>update namespace</a:t>
            </a:r>
            <a:endParaRPr lang="zh-CN" altLang="en-US" dirty="0"/>
          </a:p>
        </p:txBody>
      </p:sp>
      <p:pic>
        <p:nvPicPr>
          <p:cNvPr id="8" name="Picture 7" descr="Positio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33" y="2341393"/>
            <a:ext cx="6246498" cy="38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NDN common client library in C#</a:t>
            </a:r>
          </a:p>
          <a:p>
            <a:r>
              <a:rPr lang="en-US" altLang="zh-CN" dirty="0" smtClean="0"/>
              <a:t>Synchronization module</a:t>
            </a:r>
          </a:p>
          <a:p>
            <a:pPr lvl="1"/>
            <a:r>
              <a:rPr lang="en-US" altLang="zh-CN" dirty="0" smtClean="0"/>
              <a:t>Player discovery</a:t>
            </a:r>
            <a:endParaRPr lang="en-US" altLang="zh-CN" dirty="0"/>
          </a:p>
          <a:p>
            <a:pPr lvl="1"/>
            <a:r>
              <a:rPr lang="en-US" dirty="0" smtClean="0"/>
              <a:t>Thrice per </a:t>
            </a:r>
            <a:r>
              <a:rPr lang="en-US" dirty="0" smtClean="0"/>
              <a:t>second player position </a:t>
            </a:r>
            <a:r>
              <a:rPr lang="en-US" altLang="zh-CN" dirty="0" smtClean="0"/>
              <a:t>update</a:t>
            </a:r>
          </a:p>
          <a:p>
            <a:r>
              <a:rPr lang="en-US" dirty="0" smtClean="0"/>
              <a:t>Game application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9064-B862-4A7B-9821-9601A3714B46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9"/>
    </mc:Choice>
    <mc:Fallback xmlns="">
      <p:transition xmlns:p14="http://schemas.microsoft.com/office/powerpoint/2010/main" spd="slow" advTm="85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Short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aggregation</a:t>
            </a:r>
          </a:p>
          <a:p>
            <a:r>
              <a:rPr lang="en-US" dirty="0" smtClean="0"/>
              <a:t>Progressive discovery</a:t>
            </a:r>
          </a:p>
          <a:p>
            <a:r>
              <a:rPr lang="en-US" dirty="0" smtClean="0"/>
              <a:t>Event-driven interest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analysis</a:t>
            </a:r>
          </a:p>
          <a:p>
            <a:pPr lvl="1"/>
            <a:r>
              <a:rPr lang="en-US" dirty="0" smtClean="0"/>
              <a:t>Locality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-ness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Robustness</a:t>
            </a:r>
          </a:p>
          <a:p>
            <a:r>
              <a:rPr lang="en-US" dirty="0" smtClean="0"/>
              <a:t>Comparison with previous approaches</a:t>
            </a:r>
          </a:p>
          <a:p>
            <a:pPr lvl="1"/>
            <a:r>
              <a:rPr lang="en-US" dirty="0" smtClean="0"/>
              <a:t>LSH based virtual environment partitioning</a:t>
            </a:r>
          </a:p>
          <a:p>
            <a:pPr lvl="1"/>
            <a:r>
              <a:rPr lang="en-US" dirty="0" smtClean="0"/>
              <a:t>Invertible bloom filter based knowledge expression</a:t>
            </a:r>
          </a:p>
          <a:p>
            <a:pPr lvl="1"/>
            <a:r>
              <a:rPr lang="en-US" dirty="0" smtClean="0"/>
              <a:t>Partial P2P design</a:t>
            </a:r>
          </a:p>
          <a:p>
            <a:pPr lvl="1"/>
            <a:r>
              <a:rPr lang="en-US" dirty="0" smtClean="0"/>
              <a:t>IP P2P design</a:t>
            </a:r>
          </a:p>
          <a:p>
            <a:pPr lvl="1"/>
            <a:r>
              <a:rPr lang="en-US" dirty="0" smtClean="0"/>
              <a:t>IP C/S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my work</a:t>
            </a:r>
          </a:p>
          <a:p>
            <a:pPr lvl="1"/>
            <a:r>
              <a:rPr lang="en-US" dirty="0" smtClean="0"/>
              <a:t>Design and implementation of DVE synchronization </a:t>
            </a:r>
            <a:r>
              <a:rPr lang="en-US" dirty="0" smtClean="0"/>
              <a:t>in NDN environment</a:t>
            </a:r>
          </a:p>
          <a:p>
            <a:pPr lvl="1"/>
            <a:r>
              <a:rPr lang="en-US" dirty="0" smtClean="0"/>
              <a:t>Implementation of NDN Common Client Library in C#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pPr lvl="1"/>
            <a:r>
              <a:rPr lang="en-US" dirty="0" smtClean="0"/>
              <a:t>Provided a working </a:t>
            </a:r>
            <a:r>
              <a:rPr lang="en-US" dirty="0" smtClean="0"/>
              <a:t>design and implementation</a:t>
            </a:r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Evaluation in actual environment</a:t>
            </a:r>
          </a:p>
          <a:p>
            <a:pPr lvl="1"/>
            <a:r>
              <a:rPr lang="en-US" dirty="0" smtClean="0"/>
              <a:t>Game application optimization: Interpolation and prediction</a:t>
            </a:r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E791-52A0-4A1C-89DE-0A0C8CE12513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"/>
    </mc:Choice>
    <mc:Fallback xmlns="">
      <p:transition xmlns:p14="http://schemas.microsoft.com/office/powerpoint/2010/main" spd="slow" advTm="8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V. Jacobson, D. K. </a:t>
            </a:r>
            <a:r>
              <a:rPr lang="en-US" dirty="0" err="1" smtClean="0"/>
              <a:t>Smetters</a:t>
            </a:r>
            <a:r>
              <a:rPr lang="en-US" dirty="0" smtClean="0"/>
              <a:t>, J. D. Thornton, M. </a:t>
            </a:r>
            <a:r>
              <a:rPr lang="en-US" dirty="0" err="1" smtClean="0"/>
              <a:t>Plass</a:t>
            </a:r>
            <a:r>
              <a:rPr lang="en-US" dirty="0" smtClean="0"/>
              <a:t>, N. Briggs, and R. </a:t>
            </a:r>
            <a:r>
              <a:rPr lang="en-US" dirty="0" err="1" smtClean="0"/>
              <a:t>Braynard</a:t>
            </a:r>
            <a:r>
              <a:rPr lang="en-US" dirty="0" smtClean="0"/>
              <a:t>. Networking named content. </a:t>
            </a:r>
            <a:r>
              <a:rPr lang="en-US" i="1" dirty="0" err="1" smtClean="0"/>
              <a:t>Commun</a:t>
            </a:r>
            <a:r>
              <a:rPr lang="en-US" i="1" dirty="0" smtClean="0"/>
              <a:t>. ACM</a:t>
            </a:r>
            <a:r>
              <a:rPr lang="en-US" dirty="0" smtClean="0"/>
              <a:t>, 55(1):117-124, January 2012</a:t>
            </a: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Eppstein</a:t>
            </a:r>
            <a:r>
              <a:rPr lang="en-US" dirty="0" smtClean="0"/>
              <a:t>, M. T. Goodrich, F. </a:t>
            </a:r>
            <a:r>
              <a:rPr lang="en-US" dirty="0" err="1" smtClean="0"/>
              <a:t>Uyeda</a:t>
            </a:r>
            <a:r>
              <a:rPr lang="en-US" dirty="0" smtClean="0"/>
              <a:t>, and G. Varghese. What’s the difference?: efficient set reconciliation without prior context. </a:t>
            </a:r>
            <a:r>
              <a:rPr lang="en-US" i="1" dirty="0" smtClean="0"/>
              <a:t>SIGCOMM </a:t>
            </a:r>
            <a:r>
              <a:rPr lang="en-US" i="1" dirty="0" err="1" smtClean="0"/>
              <a:t>Comput</a:t>
            </a:r>
            <a:r>
              <a:rPr lang="en-US" i="1" dirty="0" smtClean="0"/>
              <a:t>. </a:t>
            </a:r>
            <a:r>
              <a:rPr lang="en-US" i="1" dirty="0" err="1" smtClean="0"/>
              <a:t>Commun</a:t>
            </a:r>
            <a:r>
              <a:rPr lang="en-US" i="1" dirty="0" smtClean="0"/>
              <a:t>. Rev.</a:t>
            </a:r>
            <a:r>
              <a:rPr lang="en-US" dirty="0" smtClean="0"/>
              <a:t>, 41(4):218-229, August 2011.</a:t>
            </a:r>
          </a:p>
          <a:p>
            <a:pPr lvl="1"/>
            <a:r>
              <a:rPr lang="en-US" dirty="0" smtClean="0"/>
              <a:t>Z. Zhu, C. </a:t>
            </a:r>
            <a:r>
              <a:rPr lang="en-US" dirty="0" err="1" smtClean="0"/>
              <a:t>Bian</a:t>
            </a:r>
            <a:r>
              <a:rPr lang="en-US" dirty="0" smtClean="0"/>
              <a:t>, A. </a:t>
            </a:r>
            <a:r>
              <a:rPr lang="en-US" dirty="0" err="1" smtClean="0"/>
              <a:t>Afanasyev</a:t>
            </a:r>
            <a:r>
              <a:rPr lang="en-US" dirty="0" smtClean="0"/>
              <a:t>, V. Jacobson, and L. Zhang. </a:t>
            </a:r>
            <a:r>
              <a:rPr lang="en-US" dirty="0" err="1" smtClean="0"/>
              <a:t>Chronos</a:t>
            </a:r>
            <a:r>
              <a:rPr lang="en-US" dirty="0" smtClean="0"/>
              <a:t>: </a:t>
            </a:r>
            <a:r>
              <a:rPr lang="en-US" dirty="0" err="1" smtClean="0"/>
              <a:t>Serverless</a:t>
            </a:r>
            <a:r>
              <a:rPr lang="en-US" dirty="0" smtClean="0"/>
              <a:t> multi-user chat over </a:t>
            </a:r>
            <a:r>
              <a:rPr lang="en-US" dirty="0" err="1" smtClean="0"/>
              <a:t>ndn</a:t>
            </a:r>
            <a:r>
              <a:rPr lang="en-US" dirty="0" smtClean="0"/>
              <a:t>. Technical Report NDN-0008, NDN, October 2012.</a:t>
            </a:r>
          </a:p>
          <a:p>
            <a:pPr lvl="1"/>
            <a:r>
              <a:rPr lang="en-US" dirty="0" smtClean="0"/>
              <a:t>S. Kumar, L. Shi, N. Ahmed, S. Gil, D. </a:t>
            </a:r>
            <a:r>
              <a:rPr lang="en-US" dirty="0" err="1" smtClean="0"/>
              <a:t>Katabi</a:t>
            </a:r>
            <a:r>
              <a:rPr lang="en-US" dirty="0" smtClean="0"/>
              <a:t>, and D. Rus. </a:t>
            </a:r>
            <a:r>
              <a:rPr lang="en-US" dirty="0" err="1" smtClean="0"/>
              <a:t>Carspeak</a:t>
            </a:r>
            <a:r>
              <a:rPr lang="en-US" dirty="0" smtClean="0"/>
              <a:t>: a content-centric network for autonomous driving. </a:t>
            </a:r>
            <a:r>
              <a:rPr lang="en-US" i="1" dirty="0" smtClean="0"/>
              <a:t>SIGCOMM </a:t>
            </a:r>
            <a:r>
              <a:rPr lang="en-US" i="1" dirty="0" err="1" smtClean="0"/>
              <a:t>Comput</a:t>
            </a:r>
            <a:r>
              <a:rPr lang="en-US" i="1" dirty="0" smtClean="0"/>
              <a:t>. </a:t>
            </a:r>
            <a:r>
              <a:rPr lang="en-US" i="1" dirty="0" err="1" smtClean="0"/>
              <a:t>Commun</a:t>
            </a:r>
            <a:r>
              <a:rPr lang="en-US" i="1" dirty="0" smtClean="0"/>
              <a:t>. Rev., </a:t>
            </a:r>
            <a:r>
              <a:rPr lang="en-US" dirty="0" smtClean="0"/>
              <a:t>42(4):259-270, August 2012.</a:t>
            </a:r>
            <a:endParaRPr lang="en-US" dirty="0"/>
          </a:p>
          <a:p>
            <a:r>
              <a:rPr lang="en-US" dirty="0" smtClean="0"/>
              <a:t>Acknowledgement</a:t>
            </a:r>
          </a:p>
          <a:p>
            <a:pPr lvl="1"/>
            <a:r>
              <a:rPr lang="en-US" dirty="0" smtClean="0"/>
              <a:t>Co-worker: </a:t>
            </a:r>
            <a:r>
              <a:rPr lang="en-US" dirty="0" err="1" smtClean="0"/>
              <a:t>Zening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smtClean="0"/>
              <a:t>, </a:t>
            </a:r>
            <a:r>
              <a:rPr lang="en-US" dirty="0"/>
              <a:t>Artwork: </a:t>
            </a:r>
            <a:r>
              <a:rPr lang="en-US" dirty="0" err="1" smtClean="0"/>
              <a:t>Ren</a:t>
            </a:r>
            <a:r>
              <a:rPr lang="en-US" dirty="0" smtClean="0"/>
              <a:t> </a:t>
            </a:r>
            <a:r>
              <a:rPr lang="en-US" dirty="0" err="1" smtClean="0"/>
              <a:t>Rong</a:t>
            </a:r>
            <a:endParaRPr lang="en-US" dirty="0" smtClean="0"/>
          </a:p>
          <a:p>
            <a:pPr lvl="1"/>
            <a:r>
              <a:rPr lang="en-US" dirty="0" smtClean="0"/>
              <a:t>Mentor: Prof. </a:t>
            </a:r>
            <a:r>
              <a:rPr lang="en-US" dirty="0" err="1" smtClean="0"/>
              <a:t>Lixia</a:t>
            </a:r>
            <a:r>
              <a:rPr lang="en-US" dirty="0" smtClean="0"/>
              <a:t> Zhang, Prof. Jeff Burke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DE67-090B-42C8-B933-D79AC46A927B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57" y="3505200"/>
            <a:ext cx="6400800" cy="1752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Zhehao</a:t>
            </a:r>
            <a:r>
              <a:rPr lang="en-US" dirty="0" smtClean="0"/>
              <a:t> Wang</a:t>
            </a:r>
          </a:p>
          <a:p>
            <a:pPr algn="ctr"/>
            <a:r>
              <a:rPr lang="en-US" dirty="0" smtClean="0">
                <a:hlinkClick r:id="rId2"/>
              </a:rPr>
              <a:t>wangzhehao410305@gmail.com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0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1928" cy="22222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Matryoshka</a:t>
            </a:r>
            <a:endParaRPr lang="en-US" dirty="0" smtClean="0"/>
          </a:p>
          <a:p>
            <a:pPr lvl="1"/>
            <a:r>
              <a:rPr lang="en-US" dirty="0" smtClean="0"/>
              <a:t>Is a massive multiplayer online game (</a:t>
            </a:r>
            <a:r>
              <a:rPr lang="en-US" dirty="0"/>
              <a:t>MMOG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Running on named data network(NDN)</a:t>
            </a:r>
          </a:p>
          <a:p>
            <a:pPr lvl="1"/>
            <a:r>
              <a:rPr lang="en-US" dirty="0" smtClean="0"/>
              <a:t>In a peer to peer environment</a:t>
            </a:r>
          </a:p>
          <a:p>
            <a:r>
              <a:rPr lang="en-US" altLang="zh-CN" dirty="0" smtClean="0"/>
              <a:t>Game </a:t>
            </a:r>
            <a:r>
              <a:rPr lang="en-US" altLang="zh-CN" dirty="0"/>
              <a:t>story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3" y="3690311"/>
            <a:ext cx="5495877" cy="22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80" y="3690311"/>
            <a:ext cx="1903595" cy="231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1535" y="6003444"/>
            <a:ext cx="472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Matryoshka</a:t>
            </a:r>
            <a:r>
              <a:rPr lang="en-US" altLang="zh-CN" dirty="0" smtClean="0"/>
              <a:t> gameplay, artwork by </a:t>
            </a:r>
            <a:r>
              <a:rPr lang="en-US" altLang="zh-CN" dirty="0" err="1" smtClean="0"/>
              <a:t>Ren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Rong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2941-43C2-4267-BB49-D92892F56343}" type="datetime2">
              <a:rPr lang="en-US" altLang="zh-CN" smtClean="0"/>
              <a:t>Sunday, June 15, 14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3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18"/>
    </mc:Choice>
    <mc:Fallback xmlns="">
      <p:transition xmlns:p14="http://schemas.microsoft.com/office/powerpoint/2010/main" spd="slow" advTm="752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RouterDem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09" y="2196171"/>
            <a:ext cx="5720941" cy="3312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Named Data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internet architecture</a:t>
            </a:r>
            <a:endParaRPr lang="en-US" altLang="zh-CN" dirty="0"/>
          </a:p>
          <a:p>
            <a:pPr lvl="1"/>
            <a:r>
              <a:rPr lang="en-US" altLang="zh-CN" dirty="0"/>
              <a:t>Content </a:t>
            </a:r>
            <a:r>
              <a:rPr lang="en-US" altLang="zh-CN" dirty="0" smtClean="0"/>
              <a:t>centric</a:t>
            </a:r>
            <a:endParaRPr lang="en-US" dirty="0" smtClean="0"/>
          </a:p>
          <a:p>
            <a:r>
              <a:rPr lang="en-US" altLang="zh-CN" dirty="0"/>
              <a:t>Strength </a:t>
            </a:r>
            <a:r>
              <a:rPr lang="en-US" altLang="zh-CN" dirty="0" smtClean="0"/>
              <a:t>utilized</a:t>
            </a:r>
            <a:endParaRPr lang="en-US" altLang="zh-CN" dirty="0"/>
          </a:p>
          <a:p>
            <a:pPr lvl="1"/>
            <a:r>
              <a:rPr lang="en-US" dirty="0" smtClean="0"/>
              <a:t>Multicast support and data sharing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56" y="2362739"/>
            <a:ext cx="3825942" cy="1623960"/>
          </a:xfrm>
          <a:prstGeom prst="rect">
            <a:avLst/>
          </a:prstGeom>
        </p:spPr>
      </p:pic>
      <p:pic>
        <p:nvPicPr>
          <p:cNvPr id="2050" name="Picture 2" descr="E:\Projects\Voluntary\NDN\CSSTFinalPre\NDNhourglass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1" y="2593484"/>
            <a:ext cx="4627957" cy="34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165" y="6066722"/>
            <a:ext cx="48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NDN hourglass model (Jacobson et al., 2009)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1407" y="4026523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Interest and data packets </a:t>
            </a:r>
          </a:p>
          <a:p>
            <a:r>
              <a:rPr lang="en-US" altLang="zh-CN" dirty="0" smtClean="0"/>
              <a:t>(Jacobson et al., 2009)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971" y="5509647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Answering an interest from router content store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C08-AFDE-48A5-867F-E08331006365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75"/>
    </mc:Choice>
    <mc:Fallback xmlns="">
      <p:transition xmlns:p14="http://schemas.microsoft.com/office/powerpoint/2010/main" spd="slow" advTm="1687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8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endParaRPr lang="en-US" dirty="0" smtClean="0"/>
          </a:p>
          <a:p>
            <a:pPr lvl="1"/>
            <a:r>
              <a:rPr lang="en-US" dirty="0" smtClean="0"/>
              <a:t>Distributed environment</a:t>
            </a:r>
          </a:p>
          <a:p>
            <a:pPr lvl="1"/>
            <a:r>
              <a:rPr lang="en-US" dirty="0" smtClean="0"/>
              <a:t>Virtual environment</a:t>
            </a:r>
            <a:endParaRPr lang="en-US" dirty="0"/>
          </a:p>
          <a:p>
            <a:pPr lvl="1"/>
            <a:r>
              <a:rPr lang="en-US" dirty="0" smtClean="0"/>
              <a:t>Synchronization</a:t>
            </a:r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Locality: Area of interest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-ness</a:t>
            </a:r>
            <a:endParaRPr lang="en-US" dirty="0" smtClean="0"/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Robustness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50169" y="61375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problem of synchronization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F94-28D5-4297-A8BF-85D6442EAFA5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7" name="Picture 3" descr="E:\Projects\Voluntary\NDN\CSSTFinalPre\ProblemDem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91" y="1524001"/>
            <a:ext cx="4612424" cy="43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33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13"/>
    </mc:Choice>
    <mc:Fallback xmlns="">
      <p:transition xmlns:p14="http://schemas.microsoft.com/office/powerpoint/2010/main" spd="slow" advTm="951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2999"/>
          </a:xfrm>
        </p:spPr>
        <p:txBody>
          <a:bodyPr/>
          <a:lstStyle/>
          <a:p>
            <a:r>
              <a:rPr lang="en-US" dirty="0" smtClean="0"/>
              <a:t>Four-level summary</a:t>
            </a:r>
          </a:p>
          <a:p>
            <a:pPr lvl="1"/>
            <a:r>
              <a:rPr lang="en-US" dirty="0" smtClean="0"/>
              <a:t>NDN daemon: NDN process</a:t>
            </a:r>
          </a:p>
          <a:p>
            <a:pPr lvl="1"/>
            <a:r>
              <a:rPr lang="en-US" dirty="0" smtClean="0"/>
              <a:t>Client library: Development toolkit</a:t>
            </a:r>
          </a:p>
          <a:p>
            <a:pPr lvl="1"/>
            <a:r>
              <a:rPr lang="en-US" dirty="0" smtClean="0"/>
              <a:t>Discovery module</a:t>
            </a:r>
          </a:p>
          <a:p>
            <a:pPr lvl="1"/>
            <a:r>
              <a:rPr lang="en-US" dirty="0" smtClean="0"/>
              <a:t>Game application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Application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21" y="2337535"/>
            <a:ext cx="3402305" cy="26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sync data sharable</a:t>
            </a:r>
          </a:p>
          <a:p>
            <a:pPr lvl="1"/>
            <a:r>
              <a:rPr lang="en-US" dirty="0" err="1" smtClean="0"/>
              <a:t>Octree</a:t>
            </a:r>
            <a:r>
              <a:rPr lang="en-US" dirty="0" smtClean="0"/>
              <a:t> partitioning </a:t>
            </a:r>
          </a:p>
          <a:p>
            <a:r>
              <a:rPr lang="en-US" altLang="zh-CN" dirty="0" smtClean="0"/>
              <a:t>To maximize scalability</a:t>
            </a:r>
          </a:p>
          <a:p>
            <a:pPr lvl="1"/>
            <a:r>
              <a:rPr lang="en-US" altLang="zh-CN" dirty="0" smtClean="0"/>
              <a:t>Two-step sync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4C8-F8F5-459B-A6F2-CE994BC32E44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04854" y="5595396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step sync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0" y="3429000"/>
            <a:ext cx="77343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8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6"/>
    </mc:Choice>
    <mc:Fallback xmlns="">
      <p:transition xmlns:p14="http://schemas.microsoft.com/office/powerpoint/2010/main" spd="slow" advTm="694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</a:t>
            </a:r>
            <a:r>
              <a:rPr lang="en-US" dirty="0" err="1" smtClean="0"/>
              <a:t>Octree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Octree</a:t>
            </a:r>
            <a:r>
              <a:rPr lang="en-US" dirty="0" smtClean="0"/>
              <a:t> partitioning: shared </a:t>
            </a:r>
            <a:r>
              <a:rPr lang="en-US" dirty="0" smtClean="0"/>
              <a:t>namespace, unique mapping from 3D vector to hierarchical </a:t>
            </a:r>
            <a:r>
              <a:rPr lang="en-US" dirty="0" err="1" smtClean="0"/>
              <a:t>octree</a:t>
            </a:r>
            <a:r>
              <a:rPr lang="en-US" dirty="0" smtClean="0"/>
              <a:t> indices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Octre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74" y="2369493"/>
            <a:ext cx="5948285" cy="327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0510" y="5890456"/>
            <a:ext cx="562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Octree</a:t>
            </a:r>
            <a:r>
              <a:rPr lang="en-US" altLang="zh-CN" dirty="0" smtClean="0"/>
              <a:t> partitioning of </a:t>
            </a:r>
            <a:r>
              <a:rPr lang="en-US" altLang="zh-CN" dirty="0" err="1" smtClean="0"/>
              <a:t>gameworld</a:t>
            </a:r>
            <a:r>
              <a:rPr lang="en-US" altLang="zh-CN" dirty="0" smtClean="0"/>
              <a:t> (Kumar et al., 2012)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253A-5DD6-4315-970B-5AC3C463AA09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68"/>
    </mc:Choice>
    <mc:Fallback xmlns="">
      <p:transition xmlns:p14="http://schemas.microsoft.com/office/powerpoint/2010/main" spd="slow" advTm="318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– Discovery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who’s in an octant: synchronize the dataset of names in a given octant</a:t>
            </a:r>
          </a:p>
          <a:p>
            <a:pPr lvl="1"/>
            <a:r>
              <a:rPr lang="en-US" dirty="0" smtClean="0"/>
              <a:t>Periodical broadcast of octant indices + digest of name dataset</a:t>
            </a:r>
          </a:p>
          <a:p>
            <a:pPr lvl="1"/>
            <a:r>
              <a:rPr lang="en-US" dirty="0" smtClean="0"/>
              <a:t>Digest calculated from the dataset of names</a:t>
            </a:r>
          </a:p>
          <a:p>
            <a:pPr lvl="1"/>
            <a:r>
              <a:rPr lang="en-US" dirty="0" smtClean="0"/>
              <a:t>Separate state/digest synchronization from data synchronization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AB-364D-46F9-91E6-5863A8E75E21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Details </a:t>
            </a:r>
            <a:r>
              <a:rPr lang="en-US" dirty="0" smtClean="0"/>
              <a:t>– Discovery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the design, </a:t>
            </a:r>
            <a:r>
              <a:rPr lang="en-US" dirty="0" smtClean="0"/>
              <a:t>the discovery </a:t>
            </a:r>
            <a:r>
              <a:rPr lang="en-US" dirty="0" smtClean="0"/>
              <a:t>namespace looks like: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30638" y="6107668"/>
            <a:ext cx="367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Matryoshka</a:t>
            </a:r>
            <a:r>
              <a:rPr lang="en-US" altLang="zh-CN" dirty="0" smtClean="0"/>
              <a:t> </a:t>
            </a:r>
            <a:r>
              <a:rPr lang="en-US" altLang="zh-CN" dirty="0" smtClean="0"/>
              <a:t>discovery namespace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81A2-20C4-4E34-82D7-1EA3AF185464}" type="datetime2">
              <a:rPr lang="en-US" altLang="zh-CN" smtClean="0"/>
              <a:t>Sunday, June 15, 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DiscoveryNamesp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6" y="2037930"/>
            <a:ext cx="5095434" cy="4077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3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5"/>
    </mc:Choice>
    <mc:Fallback xmlns="">
      <p:transition xmlns:p14="http://schemas.microsoft.com/office/powerpoint/2010/main" spd="slow" advTm="239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7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1.5|7.8|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1633</TotalTime>
  <Words>875</Words>
  <Application>Microsoft Macintosh PowerPoint</Application>
  <PresentationFormat>On-screen Show (4:3)</PresentationFormat>
  <Paragraphs>153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Project Matryoshka</vt:lpstr>
      <vt:lpstr>Background</vt:lpstr>
      <vt:lpstr>Background – Named Data Network</vt:lpstr>
      <vt:lpstr>Problem Analysis</vt:lpstr>
      <vt:lpstr>Structural Analysis</vt:lpstr>
      <vt:lpstr>Design Overview</vt:lpstr>
      <vt:lpstr>Design Details – Octree</vt:lpstr>
      <vt:lpstr>Design Details – Discovery Module</vt:lpstr>
      <vt:lpstr>Design Details – Discovery Namespace</vt:lpstr>
      <vt:lpstr>Design Details – Update Module</vt:lpstr>
      <vt:lpstr>Design Details – Update Namespace</vt:lpstr>
      <vt:lpstr>Implementation</vt:lpstr>
      <vt:lpstr>Implementation – Short demo</vt:lpstr>
      <vt:lpstr>Optimizations</vt:lpstr>
      <vt:lpstr>Evaluations</vt:lpstr>
      <vt:lpstr>Conclusions &amp; Future Work</vt:lpstr>
      <vt:lpstr>Reference &amp; Acknowledgement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ZhehaoWang</dc:creator>
  <cp:lastModifiedBy>ZhehaoWang</cp:lastModifiedBy>
  <cp:revision>343</cp:revision>
  <dcterms:created xsi:type="dcterms:W3CDTF">2013-08-28T22:30:55Z</dcterms:created>
  <dcterms:modified xsi:type="dcterms:W3CDTF">2014-06-16T05:13:39Z</dcterms:modified>
</cp:coreProperties>
</file>