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185" y="1781810"/>
            <a:ext cx="10982325" cy="201676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024565" y="2205231"/>
            <a:ext cx="83693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Jason data save and read in R again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908500" y="6050305"/>
            <a:ext cx="17919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rPr>
              <a:t>Zhehao Yu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4561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8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Presentation</a:t>
            </a:r>
            <a:endParaRPr lang="en-US" sz="28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309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9510" y="1537970"/>
            <a:ext cx="87534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library(reader)</a:t>
            </a:r>
            <a:endParaRPr lang="en-US" altLang="zh-CN"/>
          </a:p>
          <a:p>
            <a:r>
              <a:rPr lang="en-US" altLang="zh-CN"/>
              <a:t>library(jsonlite)</a:t>
            </a:r>
            <a:endParaRPr lang="en-US" altLang="zh-CN"/>
          </a:p>
          <a:p>
            <a:r>
              <a:rPr lang="en-US" altLang="zh-CN"/>
              <a:t>df </a:t>
            </a:r>
            <a:endParaRPr lang="en-US" altLang="zh-CN"/>
          </a:p>
          <a:p>
            <a:r>
              <a:rPr lang="en-US" altLang="zh-CN"/>
              <a:t>   toJOSON()</a:t>
            </a:r>
            <a:endParaRPr lang="en-US" altLang="zh-CN"/>
          </a:p>
          <a:p>
            <a:r>
              <a:rPr lang="en-US" altLang="zh-CN"/>
              <a:t>   write_lines('data.json')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library(jsonlite)</a:t>
            </a:r>
            <a:endParaRPr lang="en-US" altLang="zh-CN"/>
          </a:p>
          <a:p>
            <a:r>
              <a:rPr lang="en-US" altLang="zh-CN"/>
              <a:t>fromJOSON('data.json')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yuzhehao</dc:creator>
  <cp:lastModifiedBy>yuzhehao</cp:lastModifiedBy>
  <cp:revision>2</cp:revision>
  <dcterms:created xsi:type="dcterms:W3CDTF">2017-10-18T16:54:00Z</dcterms:created>
  <dcterms:modified xsi:type="dcterms:W3CDTF">2017-10-18T17:15:22Z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