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dp" ContentType="image/vnd.ms-photo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pattFill prst="dotGrid">
          <a:fgClr>
            <a:schemeClr val="bg1">
              <a:lumMod val="85000"/>
            </a:schemeClr>
          </a:fgClr>
          <a:bgClr>
            <a:srgbClr val="F5F0E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pattFill prst="dotGrid">
          <a:fgClr>
            <a:schemeClr val="bg1">
              <a:lumMod val="85000"/>
            </a:schemeClr>
          </a:fgClr>
          <a:bgClr>
            <a:srgbClr val="F5F0E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52400" y="139700"/>
            <a:ext cx="11874500" cy="6591300"/>
          </a:xfrm>
          <a:prstGeom prst="rect">
            <a:avLst/>
          </a:prstGeom>
          <a:noFill/>
          <a:ln w="38100">
            <a:solidFill>
              <a:srgbClr val="5D91A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microsoft.com/office/2007/relationships/hdphoto" Target="../media/hdphoto2.wdp"/><Relationship Id="rId3" Type="http://schemas.openxmlformats.org/officeDocument/2006/relationships/image" Target="../media/image2.pn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266806"/>
            <a:ext cx="12193057" cy="159119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8185" y="1781810"/>
            <a:ext cx="10982325" cy="2016760"/>
          </a:xfrm>
          <a:prstGeom prst="rect">
            <a:avLst/>
          </a:prstGeom>
        </p:spPr>
      </p:pic>
      <p:sp>
        <p:nvSpPr>
          <p:cNvPr id="30" name="任意多边形 29"/>
          <p:cNvSpPr/>
          <p:nvPr/>
        </p:nvSpPr>
        <p:spPr>
          <a:xfrm>
            <a:off x="125378" y="5499101"/>
            <a:ext cx="11941243" cy="1259002"/>
          </a:xfrm>
          <a:custGeom>
            <a:avLst/>
            <a:gdLst>
              <a:gd name="connsiteX0" fmla="*/ 6096000 w 12192000"/>
              <a:gd name="connsiteY0" fmla="*/ 0 h 1591193"/>
              <a:gd name="connsiteX1" fmla="*/ 6410502 w 12192000"/>
              <a:gd name="connsiteY1" fmla="*/ 322781 h 1591193"/>
              <a:gd name="connsiteX2" fmla="*/ 12192000 w 12192000"/>
              <a:gd name="connsiteY2" fmla="*/ 322781 h 1591193"/>
              <a:gd name="connsiteX3" fmla="*/ 12192000 w 12192000"/>
              <a:gd name="connsiteY3" fmla="*/ 1591193 h 1591193"/>
              <a:gd name="connsiteX4" fmla="*/ 0 w 12192000"/>
              <a:gd name="connsiteY4" fmla="*/ 1591193 h 1591193"/>
              <a:gd name="connsiteX5" fmla="*/ 0 w 12192000"/>
              <a:gd name="connsiteY5" fmla="*/ 322781 h 1591193"/>
              <a:gd name="connsiteX6" fmla="*/ 5781498 w 12192000"/>
              <a:gd name="connsiteY6" fmla="*/ 322781 h 159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591193">
                <a:moveTo>
                  <a:pt x="6096000" y="0"/>
                </a:moveTo>
                <a:lnTo>
                  <a:pt x="6410502" y="322781"/>
                </a:lnTo>
                <a:lnTo>
                  <a:pt x="12192000" y="322781"/>
                </a:lnTo>
                <a:lnTo>
                  <a:pt x="12192000" y="1591193"/>
                </a:lnTo>
                <a:lnTo>
                  <a:pt x="0" y="1591193"/>
                </a:lnTo>
                <a:lnTo>
                  <a:pt x="0" y="322781"/>
                </a:lnTo>
                <a:lnTo>
                  <a:pt x="5781498" y="322781"/>
                </a:lnTo>
                <a:close/>
              </a:path>
            </a:pathLst>
          </a:custGeom>
          <a:noFill/>
          <a:ln w="19050">
            <a:solidFill>
              <a:srgbClr val="F5F0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2024565" y="2205231"/>
            <a:ext cx="83693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Jason data save and read in R again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9908500" y="6050305"/>
            <a:ext cx="17919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5F0EA"/>
                </a:solidFill>
                <a:latin typeface="微软雅黑" panose="020B0503020204020204" charset="-122"/>
                <a:ea typeface="微软雅黑" panose="020B0503020204020204" charset="-122"/>
              </a:rPr>
              <a:t>Zhehao Yu</a:t>
            </a:r>
            <a:endParaRPr lang="zh-CN" altLang="en-US" sz="2400" b="1" dirty="0">
              <a:solidFill>
                <a:srgbClr val="F5F0E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109918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US" sz="2800" b="1" kern="0" dirty="0">
                <a:solidFill>
                  <a:srgbClr val="676661"/>
                </a:solidFill>
                <a:latin typeface="微软雅黑" panose="020B0503020204020204" charset="-122"/>
                <a:ea typeface="微软雅黑" panose="020B0503020204020204" charset="-122"/>
              </a:rPr>
              <a:t>Code</a:t>
            </a:r>
            <a:endParaRPr lang="en-US" sz="2800" b="1" kern="0" dirty="0">
              <a:solidFill>
                <a:srgbClr val="67666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6896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1</a:t>
            </a:r>
            <a:endParaRPr lang="en-US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58595" y="1537970"/>
            <a:ext cx="8753475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r>
              <a:rPr lang="en-US" altLang="zh-CN" sz="2400"/>
              <a:t>&gt; install.packages('RJSONIO')</a:t>
            </a:r>
            <a:endParaRPr lang="en-US" altLang="zh-CN" sz="2400"/>
          </a:p>
          <a:p>
            <a:r>
              <a:rPr lang="en-US" altLang="zh-CN" sz="2400"/>
              <a:t>&gt; library(RJSONIO) </a:t>
            </a:r>
            <a:endParaRPr lang="en-US" altLang="zh-CN" sz="2400"/>
          </a:p>
          <a:p>
            <a:r>
              <a:rPr lang="en-US" altLang="zh-CN" sz="2400"/>
              <a:t>&gt; jobs&lt;-c("scientist","engineer","teacher","doctor")</a:t>
            </a:r>
            <a:endParaRPr lang="en-US" altLang="zh-CN" sz="2400"/>
          </a:p>
          <a:p>
            <a:r>
              <a:rPr lang="en-US" altLang="zh-CN" sz="2400"/>
              <a:t>&gt; name&lt;-c("JACK","BOB","MARY","JUSTIN")</a:t>
            </a:r>
            <a:endParaRPr lang="en-US" altLang="zh-CN" sz="2400"/>
          </a:p>
          <a:p>
            <a:r>
              <a:rPr lang="en-US" altLang="zh-CN" sz="2400"/>
              <a:t>&gt; data&lt;-data.frame(name,jobs)</a:t>
            </a:r>
            <a:endParaRPr lang="en-US" altLang="zh-CN" sz="2400"/>
          </a:p>
          <a:p>
            <a:r>
              <a:rPr lang="en-US" altLang="zh-CN" sz="2400"/>
              <a:t>&gt; da&lt;-as.matrix(data)</a:t>
            </a:r>
            <a:endParaRPr lang="en-US" altLang="zh-CN" sz="2400"/>
          </a:p>
          <a:p>
            <a:r>
              <a:rPr lang="en-US" altLang="zh-CN" sz="2400"/>
              <a:t>&gt; cat(toJSON(da))</a:t>
            </a:r>
            <a:endParaRPr lang="en-US" altLang="zh-CN" sz="240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182499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US" sz="2800" b="1" kern="0" dirty="0">
                <a:solidFill>
                  <a:srgbClr val="676661"/>
                </a:solidFill>
                <a:latin typeface="微软雅黑" panose="020B0503020204020204" charset="-122"/>
                <a:ea typeface="微软雅黑" panose="020B0503020204020204" charset="-122"/>
              </a:rPr>
              <a:t>Outcome</a:t>
            </a:r>
            <a:endParaRPr lang="en-US" sz="2800" b="1" kern="0" dirty="0">
              <a:solidFill>
                <a:srgbClr val="67666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6896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2</a:t>
            </a:r>
            <a:endParaRPr lang="en-US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58595" y="1537970"/>
            <a:ext cx="87534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 {</a:t>
            </a:r>
            <a:endParaRPr lang="en-US" altLang="zh-CN"/>
          </a:p>
          <a:p>
            <a:r>
              <a:rPr lang="en-US" altLang="zh-CN"/>
              <a:t> "name": "JACK",</a:t>
            </a:r>
            <a:endParaRPr lang="en-US" altLang="zh-CN"/>
          </a:p>
          <a:p>
            <a:r>
              <a:rPr lang="en-US" altLang="zh-CN"/>
              <a:t>"jobs": "scientist" </a:t>
            </a:r>
            <a:endParaRPr lang="en-US" altLang="zh-CN"/>
          </a:p>
          <a:p>
            <a:r>
              <a:rPr lang="en-US" altLang="zh-CN"/>
              <a:t>},</a:t>
            </a:r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 "name": "BOB",</a:t>
            </a:r>
            <a:endParaRPr lang="en-US" altLang="zh-CN"/>
          </a:p>
          <a:p>
            <a:r>
              <a:rPr lang="en-US" altLang="zh-CN"/>
              <a:t>"jobs": "engineer" </a:t>
            </a:r>
            <a:endParaRPr lang="en-US" altLang="zh-CN"/>
          </a:p>
          <a:p>
            <a:r>
              <a:rPr lang="en-US" altLang="zh-CN"/>
              <a:t>},</a:t>
            </a:r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 "name": "MARY",</a:t>
            </a:r>
            <a:endParaRPr lang="en-US" altLang="zh-CN"/>
          </a:p>
          <a:p>
            <a:r>
              <a:rPr lang="en-US" altLang="zh-CN"/>
              <a:t>"jobs": "teacher" </a:t>
            </a:r>
            <a:endParaRPr lang="en-US" altLang="zh-CN"/>
          </a:p>
          <a:p>
            <a:r>
              <a:rPr lang="en-US" altLang="zh-CN"/>
              <a:t>},</a:t>
            </a:r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 "name": "JUSTIN",</a:t>
            </a:r>
            <a:endParaRPr lang="en-US" altLang="zh-CN"/>
          </a:p>
          <a:p>
            <a:r>
              <a:rPr lang="en-US" altLang="zh-CN"/>
              <a:t>"jobs": "doctor" </a:t>
            </a:r>
            <a:endParaRPr lang="en-US" altLang="zh-CN"/>
          </a:p>
          <a:p>
            <a:r>
              <a:rPr lang="en-US" altLang="zh-CN"/>
              <a:t>} ]&gt; 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WPS 演示</Application>
  <PresentationFormat>宽屏</PresentationFormat>
  <Paragraphs>39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Equation.KSEE3</vt:lpstr>
      <vt:lpstr>Equation.KSEE3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yuzhehao</dc:creator>
  <cp:lastModifiedBy>yuzhehao</cp:lastModifiedBy>
  <cp:revision>5</cp:revision>
  <dcterms:created xsi:type="dcterms:W3CDTF">2017-10-18T16:54:00Z</dcterms:created>
  <dcterms:modified xsi:type="dcterms:W3CDTF">2017-10-18T18:11:16Z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