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83" r:id="rId4"/>
    <p:sldId id="281" r:id="rId5"/>
    <p:sldId id="285" r:id="rId6"/>
    <p:sldId id="286" r:id="rId7"/>
    <p:sldId id="288" r:id="rId8"/>
    <p:sldId id="289" r:id="rId9"/>
    <p:sldId id="290" r:id="rId10"/>
    <p:sldId id="291" r:id="rId11"/>
    <p:sldId id="284" r:id="rId12"/>
    <p:sldId id="282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3"/>
            <p14:sldId id="281"/>
            <p14:sldId id="285"/>
            <p14:sldId id="286"/>
            <p14:sldId id="288"/>
            <p14:sldId id="289"/>
            <p14:sldId id="290"/>
            <p14:sldId id="291"/>
            <p14:sldId id="284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241" autoAdjust="0"/>
  </p:normalViewPr>
  <p:slideViewPr>
    <p:cSldViewPr snapToGrid="0">
      <p:cViewPr varScale="1">
        <p:scale>
          <a:sx n="123" d="100"/>
          <a:sy n="123" d="100"/>
        </p:scale>
        <p:origin x="80" y="6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2023/1/7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2023/1/7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7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10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97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17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85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56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87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2023/1/7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9588906-560C-D926-E260-4D8F381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537-FBC6-4533-8B31-767E68D33208}" type="datetime1">
              <a:rPr lang="zh-CN" altLang="en-US" noProof="0" smtClean="0"/>
              <a:t>2023/1/7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F59DE52-B5C3-E538-AB07-B8AB94B6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4032893-14E8-96B7-C3B0-256A6C6B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562672-386E-C20A-1FC8-DFFAF56F4DE8}"/>
              </a:ext>
            </a:extLst>
          </p:cNvPr>
          <p:cNvSpPr txBox="1"/>
          <p:nvPr userDrawn="1"/>
        </p:nvSpPr>
        <p:spPr>
          <a:xfrm>
            <a:off x="0" y="2257586"/>
            <a:ext cx="12192000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20809C-3792-78F1-4B2F-07AFDE3EAA22}"/>
              </a:ext>
            </a:extLst>
          </p:cNvPr>
          <p:cNvSpPr/>
          <p:nvPr userDrawn="1"/>
        </p:nvSpPr>
        <p:spPr>
          <a:xfrm>
            <a:off x="0" y="2335078"/>
            <a:ext cx="12192000" cy="144134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27BB24F-98FD-9BB3-AABA-31D9520B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43" y="2692314"/>
            <a:ext cx="6876288" cy="640080"/>
          </a:xfrm>
        </p:spPr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0712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2023/1/7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数据结构和算法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典型数据结构和算法的梳理</a:t>
            </a:r>
          </a:p>
        </p:txBody>
      </p:sp>
      <p:pic>
        <p:nvPicPr>
          <p:cNvPr id="4" name="图片 3" descr="PowerPoint 程序图标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散列表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7994EC-9458-EC14-3D0E-3450AB84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43" y="2692314"/>
            <a:ext cx="5337152" cy="64008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34253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Thank you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目录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7"/>
            <a:ext cx="11221604" cy="5041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、数据结构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字符串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线性表（数组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&amp;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链表）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&amp;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队列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散列表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CN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14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、算法</a:t>
            </a:r>
            <a:endParaRPr lang="en-US" altLang="zh-CN" sz="1400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贪心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递归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归并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回溯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动态规划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ea"/>
              <a:buAutoNum type="circleNumDbPlain"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7994EC-9458-EC14-3D0E-3450AB84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43" y="2692314"/>
            <a:ext cx="5337152" cy="64008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18279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字符串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线性表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&amp;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队列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7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8BEA5-C08E-AFF7-0FA8-003698264F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60</Words>
  <Application>Microsoft Office PowerPoint</Application>
  <PresentationFormat>宽屏</PresentationFormat>
  <Paragraphs>38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Microsoft YaHei UI Light</vt:lpstr>
      <vt:lpstr>Arial</vt:lpstr>
      <vt:lpstr>Segoe UI</vt:lpstr>
      <vt:lpstr>欢迎文档</vt:lpstr>
      <vt:lpstr>数据结构和算法</vt:lpstr>
      <vt:lpstr>目录</vt:lpstr>
      <vt:lpstr>数据结构</vt:lpstr>
      <vt:lpstr>字符串</vt:lpstr>
      <vt:lpstr>线性表</vt:lpstr>
      <vt:lpstr>栈&amp;队列</vt:lpstr>
      <vt:lpstr>树</vt:lpstr>
      <vt:lpstr>堆</vt:lpstr>
      <vt:lpstr>图</vt:lpstr>
      <vt:lpstr>散列表</vt:lpstr>
      <vt:lpstr>算法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Administrator</dc:creator>
  <cp:keywords/>
  <cp:lastModifiedBy>xuan zhehua</cp:lastModifiedBy>
  <cp:revision>24</cp:revision>
  <dcterms:created xsi:type="dcterms:W3CDTF">2023-01-07T09:20:35Z</dcterms:created>
  <dcterms:modified xsi:type="dcterms:W3CDTF">2023-01-07T10:58:32Z</dcterms:modified>
  <cp:version/>
</cp:coreProperties>
</file>