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3" r:id="rId3"/>
    <p:sldId id="259" r:id="rId4"/>
    <p:sldId id="286" r:id="rId5"/>
    <p:sldId id="263" r:id="rId6"/>
    <p:sldId id="287" r:id="rId7"/>
    <p:sldId id="266" r:id="rId8"/>
    <p:sldId id="262" r:id="rId9"/>
    <p:sldId id="283" r:id="rId10"/>
    <p:sldId id="284" r:id="rId11"/>
    <p:sldId id="285" r:id="rId12"/>
    <p:sldId id="260" r:id="rId13"/>
    <p:sldId id="288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4" r:id="rId23"/>
    <p:sldId id="265" r:id="rId24"/>
    <p:sldId id="268" r:id="rId25"/>
    <p:sldId id="289" r:id="rId26"/>
    <p:sldId id="29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76959" autoAdjust="0"/>
  </p:normalViewPr>
  <p:slideViewPr>
    <p:cSldViewPr snapToGrid="0">
      <p:cViewPr varScale="1">
        <p:scale>
          <a:sx n="89" d="100"/>
          <a:sy n="89" d="100"/>
        </p:scale>
        <p:origin x="14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328C9-EE16-4978-8787-1BE8AA64303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AC3AA-9ED4-464F-AC85-B8B7D81B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16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74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22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38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02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75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38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72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97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36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6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72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35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7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非渐进式：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对于不需要考虑多语言，安全问题，测试，异步路由，缓存控制的应用来说，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的许多功能是没有意义的。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8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83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C3AA-9ED4-464F-AC85-B8B7D81B12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5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7AB-7736-4CDC-A83A-FAE834F37491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9C8-149B-4DD9-9C9C-4FBBF634C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96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7AB-7736-4CDC-A83A-FAE834F37491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9C8-149B-4DD9-9C9C-4FBBF634C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1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7AB-7736-4CDC-A83A-FAE834F37491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9C8-149B-4DD9-9C9C-4FBBF634C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1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7AB-7736-4CDC-A83A-FAE834F37491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9C8-149B-4DD9-9C9C-4FBBF634C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7AB-7736-4CDC-A83A-FAE834F37491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9C8-149B-4DD9-9C9C-4FBBF634C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7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7AB-7736-4CDC-A83A-FAE834F37491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9C8-149B-4DD9-9C9C-4FBBF634C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3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7AB-7736-4CDC-A83A-FAE834F37491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9C8-149B-4DD9-9C9C-4FBBF634C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93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7AB-7736-4CDC-A83A-FAE834F37491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9C8-149B-4DD9-9C9C-4FBBF634C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7AB-7736-4CDC-A83A-FAE834F37491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9C8-149B-4DD9-9C9C-4FBBF634C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7AB-7736-4CDC-A83A-FAE834F37491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9C8-149B-4DD9-9C9C-4FBBF634C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6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7AB-7736-4CDC-A83A-FAE834F37491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C9C8-149B-4DD9-9C9C-4FBBF634C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877AB-7736-4CDC-A83A-FAE834F37491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C9C8-149B-4DD9-9C9C-4FBBF634C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3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lantir.github.io/tslint/rul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place.visualstudio.com/items?itemName=ms-vscode.vscode-typescript-tslint-plugin" TargetMode="External"/><Relationship Id="rId4" Type="http://schemas.openxmlformats.org/officeDocument/2006/relationships/hyperlink" Target="https://github.com/mgechev/codelyzer#rules-statu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EditorConfig.EditorConfi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ttier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items?itemName=esbenp.prettier-vscod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johnpapa.Angular2" TargetMode="External"/><Relationship Id="rId2" Type="http://schemas.openxmlformats.org/officeDocument/2006/relationships/hyperlink" Target="https://www.angular.cn/guide/language-servic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wht.com/pages/viewpage.action?pageId=13128028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cn/guide/styleguide#overall-structural-guidelin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g-alain.com/docs/scaffold/zh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guide/stylegui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/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40092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TS</a:t>
            </a:r>
            <a:r>
              <a:rPr lang="zh-CN" altLang="en-US" dirty="0" smtClean="0"/>
              <a:t>难</a:t>
            </a:r>
            <a:endParaRPr lang="en-US" altLang="zh-CN" dirty="0" smtClean="0"/>
          </a:p>
          <a:p>
            <a:r>
              <a:rPr lang="zh-CN" altLang="en-US" dirty="0"/>
              <a:t>依赖</a:t>
            </a:r>
            <a:r>
              <a:rPr lang="zh-CN" altLang="en-US" dirty="0" smtClean="0"/>
              <a:t>注入难</a:t>
            </a:r>
            <a:endParaRPr lang="en-US" altLang="zh-CN" dirty="0" smtClean="0"/>
          </a:p>
          <a:p>
            <a:r>
              <a:rPr lang="en-US" altLang="zh-CN" dirty="0"/>
              <a:t>Rx</a:t>
            </a:r>
            <a:r>
              <a:rPr lang="zh-CN" altLang="en-US" dirty="0" smtClean="0"/>
              <a:t>难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概念难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4" y="4332449"/>
            <a:ext cx="7964011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/>
              <a:t>打包体积过大限制了它在移动端</a:t>
            </a:r>
            <a:r>
              <a:rPr lang="zh-CN" altLang="en-US" dirty="0" smtClean="0"/>
              <a:t>发展？</a:t>
            </a:r>
            <a:endParaRPr lang="en-US" altLang="zh-CN" dirty="0" smtClean="0"/>
          </a:p>
          <a:p>
            <a:r>
              <a:rPr lang="zh-CN" altLang="en-US" dirty="0" smtClean="0"/>
              <a:t>最新</a:t>
            </a:r>
            <a:r>
              <a:rPr lang="zh-CN" altLang="en-US" dirty="0"/>
              <a:t>的</a:t>
            </a:r>
            <a:r>
              <a:rPr lang="en-US" altLang="zh-CN" dirty="0"/>
              <a:t>angular</a:t>
            </a:r>
            <a:r>
              <a:rPr lang="zh-CN" altLang="en-US" dirty="0"/>
              <a:t>第三代渲染引擎</a:t>
            </a:r>
            <a:r>
              <a:rPr lang="en-US" altLang="zh-CN" dirty="0" smtClean="0"/>
              <a:t>ivy</a:t>
            </a:r>
            <a:r>
              <a:rPr lang="zh-CN" altLang="en-US" dirty="0" smtClean="0"/>
              <a:t>把</a:t>
            </a:r>
            <a:r>
              <a:rPr lang="en-US" altLang="zh-CN" dirty="0"/>
              <a:t>tree shaking</a:t>
            </a:r>
            <a:r>
              <a:rPr lang="zh-CN" altLang="en-US" dirty="0" smtClean="0"/>
              <a:t>做到极致，开启</a:t>
            </a:r>
            <a:r>
              <a:rPr lang="en-US" altLang="zh-CN" dirty="0"/>
              <a:t>ivy</a:t>
            </a:r>
            <a:r>
              <a:rPr lang="zh-CN" altLang="en-US" dirty="0"/>
              <a:t>引擎渲染后</a:t>
            </a:r>
            <a:r>
              <a:rPr lang="en-US" altLang="zh-CN" dirty="0"/>
              <a:t>hello world </a:t>
            </a:r>
            <a:r>
              <a:rPr lang="zh-CN" altLang="en-US" dirty="0"/>
              <a:t>只要</a:t>
            </a:r>
            <a:r>
              <a:rPr lang="en-US" altLang="zh-CN" dirty="0" smtClean="0"/>
              <a:t>2.7kb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9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工欲善其事，必先利其器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VS Code</a:t>
            </a:r>
          </a:p>
          <a:p>
            <a:r>
              <a:rPr lang="en-US" altLang="zh-CN" dirty="0" err="1" smtClean="0"/>
              <a:t>TSLint</a:t>
            </a:r>
            <a:endParaRPr lang="en-US" altLang="zh-CN" dirty="0" smtClean="0"/>
          </a:p>
          <a:p>
            <a:r>
              <a:rPr lang="en-US" altLang="zh-CN" dirty="0" smtClean="0"/>
              <a:t>Prettier</a:t>
            </a:r>
          </a:p>
          <a:p>
            <a:r>
              <a:rPr lang="en-US" altLang="zh-CN" dirty="0" err="1" smtClean="0"/>
              <a:t>StyleLint</a:t>
            </a:r>
            <a:endParaRPr lang="en-US" altLang="zh-CN" dirty="0" smtClean="0"/>
          </a:p>
          <a:p>
            <a:r>
              <a:rPr lang="en-US" altLang="zh-CN" dirty="0" smtClean="0"/>
              <a:t>scripts</a:t>
            </a:r>
          </a:p>
          <a:p>
            <a:r>
              <a:rPr lang="en-US" altLang="zh-CN" dirty="0" smtClean="0"/>
              <a:t>Commit</a:t>
            </a:r>
          </a:p>
          <a:p>
            <a:r>
              <a:rPr lang="en-US" altLang="zh-CN" dirty="0"/>
              <a:t>Angular </a:t>
            </a:r>
            <a:r>
              <a:rPr lang="zh-CN" altLang="en-US" dirty="0" smtClean="0"/>
              <a:t>语言服务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4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TSLINT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tslint</a:t>
            </a:r>
            <a:r>
              <a:rPr lang="zh-CN" altLang="en-US" dirty="0"/>
              <a:t>规则：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palantir.github.io/tslint/rules/</a:t>
            </a:r>
            <a:endParaRPr lang="en-US" altLang="zh-CN" dirty="0" smtClean="0"/>
          </a:p>
          <a:p>
            <a:r>
              <a:rPr lang="en-US" altLang="zh-CN" dirty="0" err="1" smtClean="0"/>
              <a:t>codelyzer</a:t>
            </a:r>
            <a:r>
              <a:rPr lang="zh-CN" altLang="en-US" dirty="0"/>
              <a:t>：一组</a:t>
            </a:r>
            <a:r>
              <a:rPr lang="en-US" altLang="zh-CN" dirty="0" err="1"/>
              <a:t>TSLint</a:t>
            </a:r>
            <a:r>
              <a:rPr lang="zh-CN" altLang="en-US" dirty="0"/>
              <a:t>规则，用于</a:t>
            </a:r>
            <a:r>
              <a:rPr lang="en-US" altLang="zh-CN" dirty="0"/>
              <a:t>angular</a:t>
            </a:r>
            <a:r>
              <a:rPr lang="zh-CN" altLang="en-US" dirty="0"/>
              <a:t>项目的静态代码分析</a:t>
            </a:r>
            <a:endParaRPr lang="en-US" altLang="zh-CN" dirty="0"/>
          </a:p>
          <a:p>
            <a:r>
              <a:rPr lang="en-US" altLang="zh-CN" dirty="0" err="1" smtClean="0"/>
              <a:t>codelyzer</a:t>
            </a:r>
            <a:r>
              <a:rPr lang="zh-CN" altLang="en-US" dirty="0"/>
              <a:t>规则：</a:t>
            </a:r>
            <a:r>
              <a:rPr lang="en-US" altLang="zh-CN" dirty="0">
                <a:hlinkClick r:id="rId4"/>
              </a:rPr>
              <a:t>https://github.com/mgechev/codelyzer#rules-status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Tslint</a:t>
            </a:r>
            <a:r>
              <a:rPr lang="zh-CN" altLang="en-US" dirty="0"/>
              <a:t>扩展：</a:t>
            </a:r>
            <a:r>
              <a:rPr lang="en-US" altLang="zh-CN" dirty="0">
                <a:hlinkClick r:id="rId5"/>
              </a:rPr>
              <a:t> https://marketplace.visualstudio.com/items?itemName=ms-vscode.vscode-typescript-tslint-plugin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9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美化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 smtClean="0"/>
              <a:t>editorconfig</a:t>
            </a:r>
            <a:r>
              <a:rPr lang="zh-CN" altLang="en-US" dirty="0"/>
              <a:t>：</a:t>
            </a:r>
            <a:r>
              <a:rPr lang="zh-CN" altLang="en-US" dirty="0" smtClean="0"/>
              <a:t>简单</a:t>
            </a:r>
            <a:r>
              <a:rPr lang="zh-CN" altLang="en-US" dirty="0"/>
              <a:t>的统一规范配置</a:t>
            </a:r>
            <a:endParaRPr lang="en-US" altLang="zh-CN" dirty="0" smtClean="0"/>
          </a:p>
          <a:p>
            <a:r>
              <a:rPr lang="en-US" altLang="zh-CN" dirty="0" err="1"/>
              <a:t>EditorConfig</a:t>
            </a:r>
            <a:r>
              <a:rPr lang="en-US" altLang="zh-CN" dirty="0"/>
              <a:t> for VS Code </a:t>
            </a:r>
            <a:r>
              <a:rPr lang="zh-CN" altLang="en-US" dirty="0" smtClean="0"/>
              <a:t>插件：</a:t>
            </a:r>
            <a:r>
              <a:rPr lang="en-US" altLang="zh-CN" dirty="0">
                <a:hlinkClick r:id="rId3"/>
              </a:rPr>
              <a:t> https://</a:t>
            </a:r>
            <a:r>
              <a:rPr lang="en-US" altLang="zh-CN" dirty="0" smtClean="0">
                <a:hlinkClick r:id="rId3"/>
              </a:rPr>
              <a:t>marketplace.visualstudio.com/items?itemName=EditorConfig.EditorConfig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Prettier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Prettier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https://prettier.io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Prettier - Code </a:t>
            </a:r>
            <a:r>
              <a:rPr lang="en-US" altLang="zh-CN" dirty="0" smtClean="0"/>
              <a:t>formatter </a:t>
            </a:r>
            <a:r>
              <a:rPr lang="zh-CN" altLang="en-US" dirty="0" smtClean="0"/>
              <a:t>扩展：</a:t>
            </a:r>
            <a:r>
              <a:rPr lang="en-US" altLang="zh-CN" dirty="0">
                <a:hlinkClick r:id="rId4"/>
              </a:rPr>
              <a:t> https://</a:t>
            </a:r>
            <a:r>
              <a:rPr lang="en-US" altLang="zh-CN" dirty="0" smtClean="0">
                <a:hlinkClick r:id="rId4"/>
              </a:rPr>
              <a:t>marketplace.visualstudio.com/items?itemName=esbenp.prettier-vscode</a:t>
            </a:r>
            <a:endParaRPr lang="en-US" altLang="zh-CN" dirty="0" smtClean="0"/>
          </a:p>
          <a:p>
            <a:r>
              <a:rPr lang="zh-CN" altLang="en-US" dirty="0" smtClean="0"/>
              <a:t>配置 </a:t>
            </a:r>
            <a:r>
              <a:rPr lang="en-US" altLang="zh-CN" dirty="0"/>
              <a:t>.</a:t>
            </a:r>
            <a:r>
              <a:rPr lang="en-US" altLang="zh-CN" dirty="0" err="1" smtClean="0"/>
              <a:t>prettierrc</a:t>
            </a:r>
            <a:endParaRPr lang="en-US" altLang="zh-CN" dirty="0" smtClean="0"/>
          </a:p>
          <a:p>
            <a:r>
              <a:rPr lang="zh-CN" altLang="en-US" dirty="0"/>
              <a:t>保存文件时自动</a:t>
            </a:r>
            <a:r>
              <a:rPr lang="zh-CN" altLang="en-US" dirty="0" smtClean="0"/>
              <a:t>美化</a:t>
            </a:r>
            <a:endParaRPr lang="en-US" altLang="zh-CN" dirty="0" smtClean="0"/>
          </a:p>
          <a:p>
            <a:r>
              <a:rPr lang="en-US" altLang="zh-CN" dirty="0"/>
              <a:t>Prettier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TSLint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tslint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-prettier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507039" y="4001294"/>
            <a:ext cx="1684961" cy="76944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Unicode MS" panose="020B0604020202020204" pitchFamily="34" charset="-122"/>
                <a:ea typeface="Menlo"/>
              </a:rPr>
              <a:t># .editorconfig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FBFBF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indent_size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FBFBF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FBFBF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84FF"/>
                </a:solidFill>
                <a:effectLst/>
                <a:latin typeface="Arial Unicode MS" panose="020B0604020202020204" pitchFamily="34" charset="-122"/>
                <a:ea typeface="Menlo"/>
              </a:rPr>
              <a:t>4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84FF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FBFBF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Unicode MS" panose="020B0604020202020204" pitchFamily="34" charset="-122"/>
                <a:ea typeface="Menlo"/>
              </a:rPr>
              <a:t># .prettierrc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FBFBF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FBFBF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1403C"/>
                </a:solidFill>
                <a:effectLst/>
                <a:latin typeface="Arial Unicode MS" panose="020B0604020202020204" pitchFamily="34" charset="-122"/>
                <a:ea typeface="Menlo"/>
              </a:rPr>
              <a:t>"tabWidth"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FBFBF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84FF"/>
                </a:solidFill>
                <a:effectLst/>
                <a:latin typeface="Arial Unicode MS" panose="020B0604020202020204" pitchFamily="34" charset="-122"/>
                <a:ea typeface="Menlo"/>
              </a:rPr>
              <a:t>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FBFBF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}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stylelint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 </a:t>
            </a:r>
            <a:r>
              <a:rPr lang="en-US" altLang="zh-CN" dirty="0" err="1"/>
              <a:t>stylelint</a:t>
            </a:r>
            <a:r>
              <a:rPr lang="zh-CN" altLang="en-US" dirty="0"/>
              <a:t>、</a:t>
            </a:r>
            <a:r>
              <a:rPr lang="en-US" altLang="zh-CN" dirty="0" err="1" smtClean="0"/>
              <a:t>stylelint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-standard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stylelint</a:t>
            </a:r>
            <a:r>
              <a:rPr lang="en-US" altLang="zh-CN" dirty="0"/>
              <a:t>-</a:t>
            </a:r>
            <a:r>
              <a:rPr lang="en-US" altLang="zh-CN" dirty="0" err="1"/>
              <a:t>config</a:t>
            </a:r>
            <a:r>
              <a:rPr lang="en-US" altLang="zh-CN" dirty="0"/>
              <a:t>-standard --</a:t>
            </a:r>
            <a:r>
              <a:rPr lang="en-US" altLang="zh-CN" dirty="0" smtClean="0"/>
              <a:t>save-dev</a:t>
            </a:r>
          </a:p>
          <a:p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stylelintrc</a:t>
            </a:r>
            <a:r>
              <a:rPr lang="en-US" altLang="zh-CN" dirty="0"/>
              <a:t>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 err="1" smtClean="0"/>
              <a:t>package.json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中添加一条脚本</a:t>
            </a:r>
            <a:endParaRPr lang="en-US" altLang="zh-CN" dirty="0" smtClean="0"/>
          </a:p>
          <a:p>
            <a:r>
              <a:rPr lang="en-US" altLang="zh-CN" dirty="0" smtClean="0"/>
              <a:t>Prettier &amp; </a:t>
            </a:r>
            <a:r>
              <a:rPr lang="en-US" altLang="zh-CN" dirty="0" err="1"/>
              <a:t>stylelint</a:t>
            </a:r>
            <a:r>
              <a:rPr lang="zh-CN" altLang="en-US" dirty="0" smtClean="0"/>
              <a:t>整合</a:t>
            </a:r>
            <a:endParaRPr lang="en-US" altLang="zh-CN" dirty="0" smtClean="0"/>
          </a:p>
          <a:p>
            <a:r>
              <a:rPr lang="zh-CN" altLang="en-US" dirty="0" smtClean="0"/>
              <a:t>额外的插件 </a:t>
            </a:r>
            <a:r>
              <a:rPr lang="en-US" altLang="zh-CN" dirty="0" err="1"/>
              <a:t>stylelint</a:t>
            </a:r>
            <a:r>
              <a:rPr lang="en-US" altLang="zh-CN" dirty="0"/>
              <a:t>-order</a:t>
            </a:r>
            <a:r>
              <a:rPr lang="zh-CN" altLang="en-US" dirty="0"/>
              <a:t>、</a:t>
            </a:r>
            <a:r>
              <a:rPr lang="en-US" altLang="zh-CN" dirty="0" err="1"/>
              <a:t>stylelint</a:t>
            </a:r>
            <a:r>
              <a:rPr lang="en-US" altLang="zh-CN" dirty="0"/>
              <a:t>-</a:t>
            </a:r>
            <a:r>
              <a:rPr lang="en-US" altLang="zh-CN" dirty="0" err="1"/>
              <a:t>config</a:t>
            </a:r>
            <a:r>
              <a:rPr lang="en-US" altLang="zh-CN" dirty="0"/>
              <a:t>-rational-order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8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scripts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 </a:t>
            </a:r>
            <a:r>
              <a:rPr lang="en-US" altLang="zh-CN" dirty="0" err="1"/>
              <a:t>npm</a:t>
            </a:r>
            <a:r>
              <a:rPr lang="en-US" altLang="zh-CN" dirty="0"/>
              <a:t> run lint </a:t>
            </a:r>
            <a:r>
              <a:rPr lang="zh-CN" altLang="en-US" dirty="0"/>
              <a:t>可以对整个项目进行检查及</a:t>
            </a:r>
            <a:r>
              <a:rPr lang="zh-CN" altLang="en-US" dirty="0" smtClean="0"/>
              <a:t>修复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忘记运行？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husky</a:t>
            </a:r>
            <a:r>
              <a:rPr lang="zh-CN" altLang="en-US" dirty="0"/>
              <a:t>、</a:t>
            </a:r>
            <a:r>
              <a:rPr lang="en-US" altLang="zh-CN" dirty="0"/>
              <a:t>lint-staged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493189"/>
            <a:ext cx="7356297" cy="150810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{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1A1A1A"/>
                </a:solidFill>
                <a:latin typeface="Arial Unicode MS" panose="020B0604020202020204" pitchFamily="34" charset="-122"/>
                <a:ea typeface="Menlo"/>
              </a:rPr>
              <a:t> </a:t>
            </a:r>
            <a:r>
              <a:rPr lang="en-US" altLang="zh-CN" sz="1400" dirty="0" smtClean="0">
                <a:solidFill>
                  <a:srgbClr val="1A1A1A"/>
                </a:solidFill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199"/>
                </a:solidFill>
                <a:effectLst/>
                <a:latin typeface="Arial Unicode MS" panose="020B0604020202020204" pitchFamily="34" charset="-122"/>
                <a:ea typeface="Menlo"/>
              </a:rPr>
              <a:t>"scripts"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: 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199"/>
                </a:solidFill>
                <a:effectLst/>
                <a:latin typeface="Arial Unicode MS" panose="020B0604020202020204" pitchFamily="34" charset="-122"/>
                <a:ea typeface="Menlo"/>
              </a:rPr>
              <a:t>"lint"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1403C"/>
                </a:solidFill>
                <a:effectLst/>
                <a:latin typeface="Arial Unicode MS" panose="020B0604020202020204" pitchFamily="34" charset="-122"/>
                <a:ea typeface="Menlo"/>
              </a:rPr>
              <a:t>"npm run lint:ts &amp;&amp; npm run lint:style"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,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1A1A1A"/>
                </a:solidFill>
                <a:latin typeface="Arial Unicode MS" panose="020B0604020202020204" pitchFamily="34" charset="-122"/>
                <a:ea typeface="Menlo"/>
              </a:rPr>
              <a:t> </a:t>
            </a:r>
            <a:r>
              <a:rPr lang="en-US" altLang="zh-CN" sz="1400" dirty="0" smtClean="0">
                <a:solidFill>
                  <a:srgbClr val="1A1A1A"/>
                </a:solidFill>
                <a:latin typeface="Arial Unicode MS" panose="020B0604020202020204" pitchFamily="34" charset="-122"/>
                <a:ea typeface="Menlo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199"/>
                </a:solidFill>
                <a:effectLst/>
                <a:latin typeface="Arial Unicode MS" panose="020B0604020202020204" pitchFamily="34" charset="-122"/>
                <a:ea typeface="Menlo"/>
              </a:rPr>
              <a:t>"lint:ts"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1403C"/>
                </a:solidFill>
                <a:effectLst/>
                <a:latin typeface="Arial Unicode MS" panose="020B0604020202020204" pitchFamily="34" charset="-122"/>
                <a:ea typeface="Menlo"/>
              </a:rPr>
              <a:t>"tslint -p tsconfig.app.json -c tslint.json 'src/**/*.ts' --fix"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,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1A1A1A"/>
                </a:solidFill>
                <a:latin typeface="Arial Unicode MS" panose="020B0604020202020204" pitchFamily="34" charset="-122"/>
                <a:ea typeface="Menlo"/>
              </a:rPr>
              <a:t> </a:t>
            </a:r>
            <a:r>
              <a:rPr lang="en-US" altLang="zh-CN" sz="1400" dirty="0" smtClean="0">
                <a:solidFill>
                  <a:srgbClr val="1A1A1A"/>
                </a:solidFill>
                <a:latin typeface="Arial Unicode MS" panose="020B0604020202020204" pitchFamily="34" charset="-122"/>
                <a:ea typeface="Menlo"/>
              </a:rPr>
              <a:t>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199"/>
                </a:solidFill>
                <a:effectLst/>
                <a:latin typeface="Arial Unicode MS" panose="020B0604020202020204" pitchFamily="34" charset="-122"/>
                <a:ea typeface="Menlo"/>
              </a:rPr>
              <a:t>"lint:style"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1403C"/>
                </a:solidFill>
                <a:effectLst/>
                <a:latin typeface="Arial Unicode MS" panose="020B0604020202020204" pitchFamily="34" charset="-122"/>
                <a:ea typeface="Menlo"/>
              </a:rPr>
              <a:t>"stylelint 'src/**/*.less' --syntax less --fix"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1A1A1A"/>
                </a:solidFill>
                <a:latin typeface="Arial Unicode MS" panose="020B0604020202020204" pitchFamily="34" charset="-122"/>
                <a:ea typeface="Menlo"/>
              </a:rPr>
              <a:t> </a:t>
            </a:r>
            <a:r>
              <a:rPr lang="en-US" altLang="zh-CN" sz="1400" dirty="0" smtClean="0">
                <a:solidFill>
                  <a:srgbClr val="1A1A1A"/>
                </a:solidFill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}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}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commit </a:t>
            </a:r>
            <a:r>
              <a:rPr lang="zh-CN" altLang="en-US" dirty="0"/>
              <a:t>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被</a:t>
            </a:r>
            <a:r>
              <a:rPr lang="zh-CN" altLang="en-US" dirty="0"/>
              <a:t>业界广泛认可的 </a:t>
            </a:r>
            <a:r>
              <a:rPr lang="en-US" altLang="zh-CN" dirty="0"/>
              <a:t>Angular commit message</a:t>
            </a:r>
            <a:r>
              <a:rPr lang="zh-CN" altLang="en-US" dirty="0" smtClean="0"/>
              <a:t>规范：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commitizen</a:t>
            </a:r>
            <a:r>
              <a:rPr lang="en-US" altLang="zh-CN" dirty="0"/>
              <a:t> </a:t>
            </a:r>
            <a:r>
              <a:rPr lang="en-US" altLang="zh-CN" dirty="0" err="1"/>
              <a:t>cz</a:t>
            </a:r>
            <a:r>
              <a:rPr lang="en-US" altLang="zh-CN" dirty="0"/>
              <a:t>-conventional-changelog </a:t>
            </a:r>
            <a:r>
              <a:rPr lang="en-US" altLang="zh-CN" dirty="0" smtClean="0"/>
              <a:t>--</a:t>
            </a:r>
            <a:r>
              <a:rPr lang="en-US" altLang="zh-CN" dirty="0"/>
              <a:t>save-dev</a:t>
            </a:r>
          </a:p>
          <a:p>
            <a:r>
              <a:rPr lang="en-US" altLang="zh-CN" dirty="0"/>
              <a:t>Commit message</a:t>
            </a:r>
            <a:r>
              <a:rPr lang="zh-CN" altLang="en-US" dirty="0" smtClean="0"/>
              <a:t>格式：</a:t>
            </a:r>
            <a:r>
              <a:rPr lang="en-US" altLang="zh-CN" dirty="0"/>
              <a:t> </a:t>
            </a:r>
            <a:r>
              <a:rPr lang="en-US" altLang="zh-CN" i="1" dirty="0"/>
              <a:t>type(scope?): </a:t>
            </a:r>
            <a:r>
              <a:rPr lang="en-US" altLang="zh-CN" i="1" dirty="0" smtClean="0"/>
              <a:t>subject</a:t>
            </a:r>
            <a:r>
              <a:rPr lang="zh-CN" altLang="en-US" dirty="0" smtClean="0"/>
              <a:t>（</a:t>
            </a:r>
            <a:r>
              <a:rPr lang="zh-CN" altLang="en-US" dirty="0"/>
              <a:t>注意冒号后面有空格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12350" y="2392094"/>
            <a:ext cx="2276264" cy="107721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&lt;type&gt;(&lt;scope&gt;): &lt;subject&gt;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&lt;BLANK LINE&gt;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&lt;body&gt;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&lt;BLANK LINE&gt;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&lt;footer&gt;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8905" y="2392094"/>
            <a:ext cx="6984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标题行</a:t>
            </a:r>
            <a:r>
              <a:rPr lang="en-US" altLang="zh-CN" dirty="0"/>
              <a:t>: </a:t>
            </a:r>
            <a:r>
              <a:rPr lang="zh-CN" altLang="en-US" dirty="0"/>
              <a:t>必填</a:t>
            </a:r>
            <a:r>
              <a:rPr lang="en-US" altLang="zh-CN" dirty="0"/>
              <a:t>, </a:t>
            </a:r>
            <a:r>
              <a:rPr lang="zh-CN" altLang="en-US" dirty="0"/>
              <a:t>描述主要修改类型和</a:t>
            </a:r>
            <a:r>
              <a:rPr lang="zh-CN" altLang="en-US" dirty="0" smtClean="0"/>
              <a:t>内容</a:t>
            </a:r>
            <a:endParaRPr lang="zh-CN" altLang="en-US" dirty="0"/>
          </a:p>
          <a:p>
            <a:r>
              <a:rPr lang="zh-CN" altLang="en-US" dirty="0"/>
              <a:t>主题内容</a:t>
            </a:r>
            <a:r>
              <a:rPr lang="en-US" altLang="zh-CN" dirty="0"/>
              <a:t>: </a:t>
            </a:r>
            <a:r>
              <a:rPr lang="zh-CN" altLang="en-US" dirty="0"/>
              <a:t>描述为什么修改</a:t>
            </a:r>
            <a:r>
              <a:rPr lang="en-US" altLang="zh-CN" dirty="0"/>
              <a:t>, </a:t>
            </a:r>
            <a:r>
              <a:rPr lang="zh-CN" altLang="en-US" dirty="0"/>
              <a:t>做了什么样的修改</a:t>
            </a:r>
            <a:r>
              <a:rPr lang="en-US" altLang="zh-CN" dirty="0"/>
              <a:t>, </a:t>
            </a:r>
            <a:r>
              <a:rPr lang="zh-CN" altLang="en-US" dirty="0"/>
              <a:t>以及开发的思路等等</a:t>
            </a:r>
          </a:p>
          <a:p>
            <a:r>
              <a:rPr lang="zh-CN" altLang="en-US" dirty="0"/>
              <a:t>页脚注释</a:t>
            </a:r>
            <a:r>
              <a:rPr lang="en-US" altLang="zh-CN" dirty="0"/>
              <a:t>: </a:t>
            </a:r>
            <a:r>
              <a:rPr lang="zh-CN" altLang="en-US" dirty="0"/>
              <a:t>放 </a:t>
            </a:r>
            <a:r>
              <a:rPr lang="en-US" altLang="zh-CN" dirty="0"/>
              <a:t>Breaking Changes </a:t>
            </a:r>
            <a:r>
              <a:rPr lang="zh-CN" altLang="en-US" dirty="0"/>
              <a:t>或 </a:t>
            </a:r>
            <a:r>
              <a:rPr lang="en-US" altLang="zh-CN" dirty="0"/>
              <a:t>Closed </a:t>
            </a:r>
            <a:r>
              <a:rPr lang="en-US" altLang="zh-CN" dirty="0" smtClean="0"/>
              <a:t>Issues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18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</a:t>
            </a:r>
            <a:r>
              <a:rPr lang="en-US" altLang="zh-CN" dirty="0"/>
              <a:t>type</a:t>
            </a:r>
            <a:r>
              <a:rPr lang="zh-CN" altLang="en-US" dirty="0" smtClean="0"/>
              <a:t>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upd</a:t>
            </a:r>
            <a:r>
              <a:rPr lang="zh-CN" altLang="en-US" dirty="0"/>
              <a:t>：更新某功能（不是 </a:t>
            </a:r>
            <a:r>
              <a:rPr lang="en-US" altLang="zh-CN" dirty="0"/>
              <a:t>feat, </a:t>
            </a:r>
            <a:r>
              <a:rPr lang="zh-CN" altLang="en-US" dirty="0"/>
              <a:t>不是 </a:t>
            </a:r>
            <a:r>
              <a:rPr lang="en-US" altLang="zh-CN" dirty="0"/>
              <a:t>fix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feat</a:t>
            </a:r>
            <a:r>
              <a:rPr lang="zh-CN" altLang="en-US" dirty="0"/>
              <a:t>：新功能（</a:t>
            </a:r>
            <a:r>
              <a:rPr lang="en-US" altLang="zh-CN" dirty="0"/>
              <a:t>feature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fix</a:t>
            </a:r>
            <a:r>
              <a:rPr lang="zh-CN" altLang="en-US" dirty="0"/>
              <a:t>：修补</a:t>
            </a:r>
            <a:r>
              <a:rPr lang="en-US" altLang="zh-CN" dirty="0"/>
              <a:t>bug</a:t>
            </a:r>
          </a:p>
          <a:p>
            <a:r>
              <a:rPr lang="en-US" altLang="zh-CN" dirty="0"/>
              <a:t>docs</a:t>
            </a:r>
            <a:r>
              <a:rPr lang="zh-CN" altLang="en-US" dirty="0"/>
              <a:t>：文档（</a:t>
            </a:r>
            <a:r>
              <a:rPr lang="en-US" altLang="zh-CN" dirty="0"/>
              <a:t>documentation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style</a:t>
            </a:r>
            <a:r>
              <a:rPr lang="zh-CN" altLang="en-US" dirty="0"/>
              <a:t>： 格式（不影响代码运行的变动）</a:t>
            </a:r>
          </a:p>
          <a:p>
            <a:r>
              <a:rPr lang="en-US" altLang="zh-CN" dirty="0"/>
              <a:t>refactor</a:t>
            </a:r>
            <a:r>
              <a:rPr lang="zh-CN" altLang="en-US" dirty="0"/>
              <a:t>：重构（即不是新增功能，也不是修改</a:t>
            </a:r>
            <a:r>
              <a:rPr lang="en-US" altLang="zh-CN" dirty="0"/>
              <a:t>bug</a:t>
            </a:r>
            <a:r>
              <a:rPr lang="zh-CN" altLang="en-US" dirty="0"/>
              <a:t>的代码变动）</a:t>
            </a:r>
          </a:p>
          <a:p>
            <a:r>
              <a:rPr lang="en-US" altLang="zh-CN" dirty="0"/>
              <a:t>test</a:t>
            </a:r>
            <a:r>
              <a:rPr lang="zh-CN" altLang="en-US" dirty="0"/>
              <a:t>：增加测试</a:t>
            </a:r>
          </a:p>
          <a:p>
            <a:r>
              <a:rPr lang="en-US" altLang="zh-CN" dirty="0" smtClean="0"/>
              <a:t>chore</a:t>
            </a:r>
            <a:r>
              <a:rPr lang="zh-CN" altLang="en-US" dirty="0" smtClean="0"/>
              <a:t>：</a:t>
            </a:r>
            <a:r>
              <a:rPr lang="zh-CN" altLang="en-US" dirty="0"/>
              <a:t>构建过程或辅助工具的</a:t>
            </a:r>
            <a:r>
              <a:rPr lang="zh-CN" altLang="en-US" dirty="0" smtClean="0"/>
              <a:t>变动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56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 smtClean="0"/>
              <a:t>由谷歌打造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页应用</a:t>
            </a:r>
            <a:endParaRPr lang="en-US" altLang="zh-CN" dirty="0" smtClean="0"/>
          </a:p>
          <a:p>
            <a:r>
              <a:rPr lang="en-US" altLang="zh-CN" dirty="0" smtClean="0"/>
              <a:t>AngularJS/Angular</a:t>
            </a:r>
          </a:p>
          <a:p>
            <a:r>
              <a:rPr lang="en-US" altLang="zh-CN" dirty="0" smtClean="0"/>
              <a:t>Angular2</a:t>
            </a:r>
            <a:r>
              <a:rPr lang="zh-CN" altLang="en-US" dirty="0" smtClean="0"/>
              <a:t>：完全重写了</a:t>
            </a:r>
            <a:r>
              <a:rPr lang="en-US" altLang="zh-CN" dirty="0" smtClean="0"/>
              <a:t>AngularJS</a:t>
            </a:r>
          </a:p>
          <a:p>
            <a:r>
              <a:rPr lang="en-US" altLang="zh-CN" dirty="0" smtClean="0"/>
              <a:t>Angular3</a:t>
            </a:r>
            <a:r>
              <a:rPr lang="zh-CN" altLang="en-US" dirty="0" smtClean="0"/>
              <a:t>：直接夭折，没有发版</a:t>
            </a:r>
            <a:endParaRPr lang="en-US" altLang="zh-CN" dirty="0" smtClean="0"/>
          </a:p>
          <a:p>
            <a:r>
              <a:rPr lang="en-US" altLang="zh-CN" dirty="0" smtClean="0"/>
              <a:t>Angular4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Angular2</a:t>
            </a:r>
            <a:r>
              <a:rPr lang="zh-CN" altLang="en-US" dirty="0" smtClean="0"/>
              <a:t>的基础上优化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98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Commitlint</a:t>
            </a:r>
            <a:r>
              <a:rPr lang="en-US" altLang="zh-CN" dirty="0"/>
              <a:t>: </a:t>
            </a:r>
            <a:r>
              <a:rPr lang="zh-CN" altLang="en-US" dirty="0"/>
              <a:t>校验你的 </a:t>
            </a:r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-D @</a:t>
            </a:r>
            <a:r>
              <a:rPr lang="en-US" altLang="zh-CN" dirty="0" err="1"/>
              <a:t>commitlint</a:t>
            </a:r>
            <a:r>
              <a:rPr lang="en-US" altLang="zh-CN" dirty="0"/>
              <a:t>/</a:t>
            </a:r>
            <a:r>
              <a:rPr lang="en-US" altLang="zh-CN" dirty="0" err="1"/>
              <a:t>config</a:t>
            </a:r>
            <a:r>
              <a:rPr lang="en-US" altLang="zh-CN" dirty="0"/>
              <a:t>-conventional @</a:t>
            </a:r>
            <a:r>
              <a:rPr lang="en-US" altLang="zh-CN" dirty="0" err="1"/>
              <a:t>commitlint</a:t>
            </a:r>
            <a:r>
              <a:rPr lang="en-US" altLang="zh-CN" dirty="0"/>
              <a:t>/cli</a:t>
            </a:r>
          </a:p>
          <a:p>
            <a:r>
              <a:rPr lang="zh-CN" altLang="en-US" dirty="0"/>
              <a:t>配置文件 </a:t>
            </a:r>
            <a:r>
              <a:rPr lang="en-US" altLang="zh-CN" dirty="0"/>
              <a:t>.</a:t>
            </a:r>
            <a:r>
              <a:rPr lang="en-US" altLang="zh-CN" dirty="0" smtClean="0"/>
              <a:t>commitlintrc.js</a:t>
            </a:r>
          </a:p>
          <a:p>
            <a:r>
              <a:rPr lang="zh-CN" altLang="en-US" dirty="0"/>
              <a:t>结合 </a:t>
            </a:r>
            <a:r>
              <a:rPr lang="en-US" altLang="zh-CN" dirty="0" smtClean="0"/>
              <a:t>Husky</a:t>
            </a:r>
            <a:endParaRPr lang="zh-CN" altLang="en-US" dirty="0"/>
          </a:p>
          <a:p>
            <a:r>
              <a:rPr lang="zh-CN" altLang="en-US" dirty="0" smtClean="0"/>
              <a:t>例：</a:t>
            </a:r>
            <a:r>
              <a:rPr lang="en-US" altLang="zh-CN" dirty="0" err="1"/>
              <a:t>git</a:t>
            </a:r>
            <a:r>
              <a:rPr lang="en-US" altLang="zh-CN" dirty="0"/>
              <a:t> commit -m 'feat: </a:t>
            </a:r>
            <a:r>
              <a:rPr lang="zh-CN" altLang="en-US" dirty="0"/>
              <a:t>增加 </a:t>
            </a:r>
            <a:r>
              <a:rPr lang="en-US" altLang="zh-CN" dirty="0"/>
              <a:t>xxx </a:t>
            </a:r>
            <a:r>
              <a:rPr lang="zh-CN" altLang="en-US" dirty="0"/>
              <a:t>功能</a:t>
            </a:r>
            <a:r>
              <a:rPr lang="en-US" altLang="zh-CN" dirty="0"/>
              <a:t>'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4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 </a:t>
            </a:r>
            <a:r>
              <a:rPr lang="zh-CN" altLang="en-US" dirty="0"/>
              <a:t>语言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https://www.angular.cn/guide/language-service</a:t>
            </a:r>
            <a:endParaRPr lang="en-US" altLang="zh-CN" dirty="0" smtClean="0"/>
          </a:p>
          <a:p>
            <a:r>
              <a:rPr lang="zh-CN" altLang="en-US" dirty="0" smtClean="0"/>
              <a:t>自动</a:t>
            </a:r>
            <a:r>
              <a:rPr lang="zh-CN" altLang="en-US" dirty="0"/>
              <a:t>完成</a:t>
            </a:r>
          </a:p>
          <a:p>
            <a:r>
              <a:rPr lang="zh-CN" altLang="en-US" dirty="0"/>
              <a:t>错误检查</a:t>
            </a:r>
          </a:p>
          <a:p>
            <a:r>
              <a:rPr lang="zh-CN" altLang="en-US" dirty="0" smtClean="0"/>
              <a:t>导航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考虑使用 </a:t>
            </a:r>
            <a:r>
              <a:rPr lang="en-US" altLang="zh-CN" dirty="0"/>
              <a:t>Visual Studio Code</a:t>
            </a:r>
            <a:r>
              <a:rPr lang="zh-CN" altLang="en-US" dirty="0"/>
              <a:t>的代码</a:t>
            </a:r>
            <a:r>
              <a:rPr lang="zh-CN" altLang="en-US" dirty="0" smtClean="0"/>
              <a:t>片段来实施风格指南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https://marketplace.visualstudio.com/items?itemName=johnpapa.Angular2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5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新手如何学习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学习指南：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wiki.hwht.com/pages/viewpage.action?pageId=131280282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2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 </a:t>
            </a:r>
            <a:r>
              <a:rPr lang="zh-CN" altLang="en-US" dirty="0"/>
              <a:t>项目结构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</a:t>
            </a:r>
            <a:r>
              <a:rPr lang="zh-CN" altLang="en-US" dirty="0"/>
              <a:t>网目录</a:t>
            </a:r>
            <a:r>
              <a:rPr lang="zh-CN" altLang="en-US" dirty="0" smtClean="0"/>
              <a:t>结构指导原则：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angular.cn/guide/styleguide#overall-structural-guidelines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g-</a:t>
            </a:r>
            <a:r>
              <a:rPr lang="en-US" altLang="zh-CN" dirty="0" err="1" smtClean="0"/>
              <a:t>alain</a:t>
            </a:r>
            <a:r>
              <a:rPr lang="zh-CN" altLang="en-US" dirty="0" smtClean="0"/>
              <a:t>目录结构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https://ng-alain.com/docs/scaffold/zh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7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模块</a:t>
            </a:r>
          </a:p>
          <a:p>
            <a:r>
              <a:rPr lang="zh-CN" altLang="en-US" b="1" dirty="0" smtClean="0"/>
              <a:t>组件</a:t>
            </a:r>
          </a:p>
          <a:p>
            <a:r>
              <a:rPr lang="zh-CN" altLang="en-US" b="1" dirty="0" smtClean="0"/>
              <a:t>组件生命周期</a:t>
            </a:r>
            <a:endParaRPr lang="en-US" altLang="zh-CN" b="1" dirty="0" smtClean="0"/>
          </a:p>
          <a:p>
            <a:r>
              <a:rPr lang="zh-CN" altLang="en-US" b="1" dirty="0"/>
              <a:t>组件</a:t>
            </a:r>
            <a:r>
              <a:rPr lang="zh-CN" altLang="en-US" b="1" dirty="0" smtClean="0"/>
              <a:t>通信</a:t>
            </a:r>
            <a:endParaRPr lang="en-US" altLang="zh-CN" b="1" dirty="0" smtClean="0"/>
          </a:p>
          <a:p>
            <a:r>
              <a:rPr lang="zh-CN" altLang="en-US" b="1" dirty="0" smtClean="0"/>
              <a:t>模板</a:t>
            </a:r>
            <a:r>
              <a:rPr lang="zh-CN" altLang="en-US" b="1" dirty="0"/>
              <a:t>与数据绑定</a:t>
            </a:r>
          </a:p>
          <a:p>
            <a:r>
              <a:rPr lang="zh-CN" altLang="en-US" b="1" dirty="0"/>
              <a:t>路由</a:t>
            </a:r>
          </a:p>
          <a:p>
            <a:r>
              <a:rPr lang="zh-CN" altLang="en-US" b="1" dirty="0"/>
              <a:t>服务与依赖注入</a:t>
            </a:r>
          </a:p>
          <a:p>
            <a:r>
              <a:rPr lang="zh-CN" altLang="en-US" b="1" dirty="0"/>
              <a:t>指令</a:t>
            </a:r>
          </a:p>
          <a:p>
            <a:r>
              <a:rPr lang="zh-CN" altLang="en-US" b="1" dirty="0"/>
              <a:t>管道（过滤器）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8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后期实战视频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r>
              <a:rPr lang="zh-CN" altLang="en-US" dirty="0"/>
              <a:t>的</a:t>
            </a:r>
            <a:r>
              <a:rPr lang="zh-CN" altLang="en-US" dirty="0" smtClean="0"/>
              <a:t>通讯</a:t>
            </a:r>
            <a:endParaRPr lang="en-US" altLang="zh-CN" dirty="0" smtClean="0"/>
          </a:p>
          <a:p>
            <a:r>
              <a:rPr lang="zh-CN" altLang="en-US" dirty="0" smtClean="0"/>
              <a:t>表</a:t>
            </a:r>
            <a:r>
              <a:rPr lang="zh-CN" altLang="en-US" dirty="0"/>
              <a:t>单的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8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4781" y="2431156"/>
            <a:ext cx="1850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/>
              <a:t>完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729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为什么用</a:t>
            </a:r>
            <a:r>
              <a:rPr lang="en-US" altLang="zh-CN" dirty="0" smtClean="0"/>
              <a:t>angular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是一个框架</a:t>
            </a:r>
            <a:endParaRPr lang="en-US" altLang="zh-CN" dirty="0" smtClean="0"/>
          </a:p>
          <a:p>
            <a:r>
              <a:rPr lang="zh-CN" altLang="en-US" dirty="0" smtClean="0"/>
              <a:t>工程化</a:t>
            </a:r>
            <a:endParaRPr lang="en-US" altLang="zh-CN" dirty="0" smtClean="0"/>
          </a:p>
          <a:p>
            <a:r>
              <a:rPr lang="zh-CN" altLang="en-US" dirty="0"/>
              <a:t>适用于中</a:t>
            </a:r>
            <a:r>
              <a:rPr lang="zh-CN" altLang="en-US" dirty="0" smtClean="0"/>
              <a:t>后台</a:t>
            </a:r>
            <a:endParaRPr lang="en-US" altLang="zh-CN" dirty="0" smtClean="0"/>
          </a:p>
          <a:p>
            <a:r>
              <a:rPr lang="zh-CN" altLang="en-US" dirty="0" smtClean="0"/>
              <a:t>官方</a:t>
            </a:r>
            <a:r>
              <a:rPr lang="zh-CN" altLang="en-US" dirty="0"/>
              <a:t>提供的风格</a:t>
            </a:r>
            <a:r>
              <a:rPr lang="zh-CN" altLang="en-US" dirty="0" smtClean="0"/>
              <a:t>指南</a:t>
            </a:r>
            <a:r>
              <a:rPr lang="en-US" altLang="zh-CN" dirty="0" smtClean="0"/>
              <a:t>-</a:t>
            </a:r>
            <a:r>
              <a:rPr lang="zh-CN" altLang="en-US" dirty="0"/>
              <a:t>规矩即</a:t>
            </a:r>
            <a:r>
              <a:rPr lang="zh-CN" altLang="en-US" dirty="0" smtClean="0"/>
              <a:t>自由</a:t>
            </a:r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zh-CN" altLang="en-US" dirty="0"/>
              <a:t>程序员扩展技术栈的上佳</a:t>
            </a:r>
            <a:r>
              <a:rPr lang="zh-CN" altLang="en-US" dirty="0" smtClean="0"/>
              <a:t>选择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46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渐进式框架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2873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是一个框架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内置功能全面</a:t>
            </a:r>
          </a:p>
          <a:p>
            <a:r>
              <a:rPr lang="zh-CN" altLang="en-US" dirty="0" smtClean="0"/>
              <a:t>文档齐全</a:t>
            </a:r>
            <a:endParaRPr lang="en-US" altLang="zh-CN" dirty="0" smtClean="0"/>
          </a:p>
          <a:p>
            <a:r>
              <a:rPr lang="zh-CN" altLang="en-US" dirty="0" smtClean="0"/>
              <a:t>强势主观，适合选择困难症患者</a:t>
            </a:r>
            <a:endParaRPr lang="en-US" altLang="zh-CN" dirty="0" smtClean="0"/>
          </a:p>
          <a:p>
            <a:r>
              <a:rPr lang="zh-CN" altLang="en-US" dirty="0" smtClean="0"/>
              <a:t>侵蚀最小化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5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模块化</a:t>
            </a:r>
            <a:endParaRPr lang="en-US" altLang="zh-CN" dirty="0" smtClean="0"/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Typescript</a:t>
            </a:r>
          </a:p>
          <a:p>
            <a:r>
              <a:rPr lang="zh-CN" altLang="en-US" dirty="0"/>
              <a:t>代码</a:t>
            </a:r>
            <a:r>
              <a:rPr lang="zh-CN" altLang="en-US" dirty="0" smtClean="0"/>
              <a:t>风格严格</a:t>
            </a:r>
            <a:endParaRPr lang="en-US" altLang="zh-CN" dirty="0" smtClean="0"/>
          </a:p>
          <a:p>
            <a:r>
              <a:rPr lang="zh-CN" altLang="en-US" dirty="0"/>
              <a:t>与时俱</a:t>
            </a:r>
            <a:r>
              <a:rPr lang="zh-CN" altLang="en-US" dirty="0" smtClean="0"/>
              <a:t>进</a:t>
            </a:r>
            <a:endParaRPr lang="en-US" altLang="zh-CN" dirty="0" smtClean="0"/>
          </a:p>
          <a:p>
            <a:r>
              <a:rPr lang="zh-CN" altLang="en-US" dirty="0"/>
              <a:t>我在三年后等你们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77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适用于中后台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Angular </a:t>
            </a:r>
            <a:r>
              <a:rPr lang="zh-CN" altLang="en-US" dirty="0"/>
              <a:t>约束多，擅长复杂中后台场景和多人协作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/>
              <a:t>灵活，适用于简单业务快速迭代（当然也有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做中后台的）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React </a:t>
            </a:r>
            <a:r>
              <a:rPr lang="zh-CN" altLang="en-US" dirty="0"/>
              <a:t>组件化设计的好，可以实现比较好的组件生态进行复用。</a:t>
            </a:r>
          </a:p>
        </p:txBody>
      </p:sp>
    </p:spTree>
    <p:extLst>
      <p:ext uri="{BB962C8B-B14F-4D97-AF65-F5344CB8AC3E}">
        <p14:creationId xmlns:p14="http://schemas.microsoft.com/office/powerpoint/2010/main" val="40818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官方提供的风格指南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www.angular.cn/guide/styleguide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Angular </a:t>
            </a:r>
            <a:r>
              <a:rPr lang="zh-CN" altLang="en-US" dirty="0"/>
              <a:t>风格</a:t>
            </a:r>
            <a:r>
              <a:rPr lang="zh-CN" altLang="en-US" dirty="0" smtClean="0"/>
              <a:t>指南对于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开发者是</a:t>
            </a:r>
            <a:r>
              <a:rPr lang="zh-CN" altLang="en-US" dirty="0"/>
              <a:t>必读、常读的文章，它指引团队更友好的编写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 smtClean="0"/>
              <a:t>个人</a:t>
            </a:r>
            <a:r>
              <a:rPr lang="zh-CN" altLang="en-US" dirty="0"/>
              <a:t>良好编码风格可能律己，但无法律人，而这种风格指南可以减少无差别的团队</a:t>
            </a:r>
            <a:r>
              <a:rPr lang="zh-CN" altLang="en-US" dirty="0" smtClean="0"/>
              <a:t>沟通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8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为什么不用</a:t>
            </a:r>
            <a:r>
              <a:rPr lang="en-US" altLang="zh-CN" dirty="0" smtClean="0"/>
              <a:t>Angular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难</a:t>
            </a:r>
            <a:endParaRPr lang="en-US" altLang="zh-CN" dirty="0" smtClean="0"/>
          </a:p>
          <a:p>
            <a:r>
              <a:rPr lang="zh-CN" altLang="en-US" dirty="0" smtClean="0"/>
              <a:t>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18507</TotalTime>
  <Words>828</Words>
  <Application>Microsoft Office PowerPoint</Application>
  <PresentationFormat>宽屏</PresentationFormat>
  <Paragraphs>183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 Unicode MS</vt:lpstr>
      <vt:lpstr>Menlo</vt:lpstr>
      <vt:lpstr>宋体</vt:lpstr>
      <vt:lpstr>Arial</vt:lpstr>
      <vt:lpstr>Calibri</vt:lpstr>
      <vt:lpstr>Calibri Light</vt:lpstr>
      <vt:lpstr>Office 主题</vt:lpstr>
      <vt:lpstr>Angular入门</vt:lpstr>
      <vt:lpstr>Angular是什么</vt:lpstr>
      <vt:lpstr>为什么用angular</vt:lpstr>
      <vt:lpstr>渐进式框架</vt:lpstr>
      <vt:lpstr>Angular是一个框架</vt:lpstr>
      <vt:lpstr>工程化</vt:lpstr>
      <vt:lpstr>适用于中后台</vt:lpstr>
      <vt:lpstr>官方提供的风格指南</vt:lpstr>
      <vt:lpstr>为什么不用Angular</vt:lpstr>
      <vt:lpstr>难</vt:lpstr>
      <vt:lpstr>重</vt:lpstr>
      <vt:lpstr>工欲善其事，必先利其器</vt:lpstr>
      <vt:lpstr>TSLINT</vt:lpstr>
      <vt:lpstr>美化</vt:lpstr>
      <vt:lpstr>Prettier</vt:lpstr>
      <vt:lpstr>stylelint</vt:lpstr>
      <vt:lpstr>scripts</vt:lpstr>
      <vt:lpstr>commit 规范</vt:lpstr>
      <vt:lpstr>常用的type类别</vt:lpstr>
      <vt:lpstr>Commitlint: 校验你的 message</vt:lpstr>
      <vt:lpstr>Angular 语言服务</vt:lpstr>
      <vt:lpstr>新手如何学习</vt:lpstr>
      <vt:lpstr>Angular 项目结构</vt:lpstr>
      <vt:lpstr>主要概念</vt:lpstr>
      <vt:lpstr>后期实战视频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yuanxiaozheng</dc:creator>
  <cp:lastModifiedBy>yuanxiaozheng</cp:lastModifiedBy>
  <cp:revision>210</cp:revision>
  <dcterms:created xsi:type="dcterms:W3CDTF">2019-09-06T01:35:11Z</dcterms:created>
  <dcterms:modified xsi:type="dcterms:W3CDTF">2019-09-23T00:56:05Z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(3)dQnzhtw3cmDUlIRWX4H6H0KvU4ZRGdAA9fwgWqd53EyLxBPVQOppr0Ty15fsNYz4GAyUor4s
GKJe40OyM3vk5xcowEqE/1QdYyVbGHfztSrUigLJ5XCMyZcNmNOEL1KCbeV61NLfNmSAqfGs
JCkmXVyMB9eLS8rHNyBz8gaPdT6d/6GW+ch9cL4Q9k79Ev9yX5dh34+pRiMlJp77h1JWaVlf
8QBQ440sDQnOGGY0mJ</vt:lpwstr>
  </property>
  <property fmtid="{D5CDD505-2E9C-101B-9397-08002B2CF9AE}" pid="3" name="_2015_ms_pID_7253431">
    <vt:lpwstr>qhgchq37Duoh490eHLoKdLGafga/upXkNo9EAVqQhJMN1XCyxtL8Be
DhAO9cr+8jT/0IabVC9sC7z/hAWdh8tFB9JMJ1+Ut4ZyUiWfpCPIwOFCXR+Sap9uYen7ipVb
TMMmLo7fmEyQzsKblTK3ewfQRhLmLlEFfsedb3royh5cgchUtc3C6ZOUXsUYElt0ubEsZrSR
mEQlQg6lT8fNWDkrWN/sNGmHtqdltkwb2eLS</vt:lpwstr>
  </property>
  <property fmtid="{D5CDD505-2E9C-101B-9397-08002B2CF9AE}" pid="4" name="_2015_ms_pID_7253432">
    <vt:lpwstr>GA==</vt:lpwstr>
  </property>
  <property fmtid="{D5CDD505-2E9C-101B-9397-08002B2CF9AE}" pid="5" name="sflag">
    <vt:lpwstr>1568856388</vt:lpwstr>
  </property>
</Properties>
</file>