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7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9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3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0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4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1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12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63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81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24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2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1ED59-94CD-F646-986F-8A4587DD8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>
                    <a:alpha val="80000"/>
                  </a:schemeClr>
                </a:solidFill>
              </a:rPr>
              <a:t>Degradation Modelling Under Dynamic Environment Conditions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0B944-7ADD-8842-BD85-1B7E2B67E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/>
              <a:t>Zhe Min Chia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9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D46A-251A-AB4F-9297-86BC22C2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757FB-4584-1948-A2B0-09AFF1B0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Refined a methodology for estimating the parameters for a dynamic degradation model based on a 3-state CTMC environmental profile, and 3 different linear degradation models</a:t>
            </a:r>
          </a:p>
          <a:p>
            <a:r>
              <a:rPr lang="en-US" dirty="0"/>
              <a:t>Assumed that it was known that there were 3 states, and all the state transition times were known</a:t>
            </a:r>
          </a:p>
          <a:p>
            <a:r>
              <a:rPr lang="en-US" dirty="0"/>
              <a:t>Future work can look at relaxing each of these assumptions</a:t>
            </a:r>
          </a:p>
          <a:p>
            <a:pPr lvl="1"/>
            <a:r>
              <a:rPr lang="en-US" dirty="0"/>
              <a:t>Estimating the number of different states/environment profiles</a:t>
            </a:r>
          </a:p>
          <a:p>
            <a:pPr lvl="1"/>
            <a:r>
              <a:rPr lang="en-US" dirty="0"/>
              <a:t>Detecting when there is a transition in states/environment profiles</a:t>
            </a:r>
          </a:p>
          <a:p>
            <a:pPr lvl="1"/>
            <a:r>
              <a:rPr lang="en-US" dirty="0"/>
              <a:t>Modelling for dynamic exponential degradation models instead of linear</a:t>
            </a:r>
          </a:p>
        </p:txBody>
      </p:sp>
    </p:spTree>
    <p:extLst>
      <p:ext uri="{BB962C8B-B14F-4D97-AF65-F5344CB8AC3E}">
        <p14:creationId xmlns:p14="http://schemas.microsoft.com/office/powerpoint/2010/main" val="37099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509B-0B6B-1F41-8751-C08D0D18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7CC-5F2B-3F4D-ADA5-AAC41F33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Conventional models often only assume manufacturing or environmental variations that cause a </a:t>
            </a:r>
            <a:r>
              <a:rPr lang="en-US" b="1" dirty="0"/>
              <a:t>static change </a:t>
            </a:r>
            <a:r>
              <a:rPr lang="en-US" dirty="0"/>
              <a:t>in the degradation rate of components</a:t>
            </a:r>
          </a:p>
          <a:p>
            <a:r>
              <a:rPr lang="en-US" dirty="0"/>
              <a:t>However, in real use cases, changes in operational or environmental conditions can cause </a:t>
            </a:r>
            <a:r>
              <a:rPr lang="en-US" b="1" dirty="0"/>
              <a:t>dynamic changes </a:t>
            </a:r>
            <a:r>
              <a:rPr lang="en-US" dirty="0"/>
              <a:t>in the degradation rate over the component’s lifespan</a:t>
            </a:r>
          </a:p>
        </p:txBody>
      </p:sp>
    </p:spTree>
    <p:extLst>
      <p:ext uri="{BB962C8B-B14F-4D97-AF65-F5344CB8AC3E}">
        <p14:creationId xmlns:p14="http://schemas.microsoft.com/office/powerpoint/2010/main" val="275990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509B-0B6B-1F41-8751-C08D0D18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7CC-5F2B-3F4D-ADA5-AAC41F33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and explore techniques for modelling dynamic changes in the degradation rate of a component over time.</a:t>
            </a:r>
          </a:p>
          <a:p>
            <a:r>
              <a:rPr lang="en-US" dirty="0"/>
              <a:t>Assume a 3-state CTMC environmental condition model, where each environmental condition results in a linear degradation of the component with different drift parameters.</a:t>
            </a:r>
          </a:p>
          <a:p>
            <a:r>
              <a:rPr lang="en-US" dirty="0"/>
              <a:t>Examine how these techniques could be generalized to broader use cases.</a:t>
            </a:r>
          </a:p>
        </p:txBody>
      </p:sp>
    </p:spTree>
    <p:extLst>
      <p:ext uri="{BB962C8B-B14F-4D97-AF65-F5344CB8AC3E}">
        <p14:creationId xmlns:p14="http://schemas.microsoft.com/office/powerpoint/2010/main" val="118512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B25F87A-C55F-8B4C-8217-AD0F9CC9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051" y="3382937"/>
            <a:ext cx="3644392" cy="675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C317FC-B4FB-F241-AFE0-369B47D5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7F73-2212-8B4D-BCEE-9AC0D182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simulation (100 data points)</a:t>
            </a:r>
          </a:p>
          <a:p>
            <a:pPr lvl="1"/>
            <a:r>
              <a:rPr lang="en-US" dirty="0"/>
              <a:t>Simulate 3-state CTMC transitions for each path </a:t>
            </a:r>
          </a:p>
          <a:p>
            <a:pPr lvl="1"/>
            <a:r>
              <a:rPr lang="en-US" dirty="0"/>
              <a:t>For each environmental segment within the path, simulate the linear degradation corresponding to the associated environmental condition (and drift parameter) for the length of the time period</a:t>
            </a:r>
          </a:p>
          <a:p>
            <a:pPr lvl="1"/>
            <a:r>
              <a:rPr lang="en-US" dirty="0"/>
              <a:t>”Stitch” all the degradation segments together to create the path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DB01AFB-69B9-0143-8B1D-B260B0773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15" y="4058221"/>
            <a:ext cx="5910686" cy="273843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B3D204D-24BE-DF4C-9A6B-6DC895735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58221"/>
            <a:ext cx="5852737" cy="273843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A8F89E01-040C-CD4C-B88A-BC0824328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058220"/>
            <a:ext cx="5910686" cy="2738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B3BB62-8EE6-7740-A684-F1819D6A7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3397" y="2596616"/>
            <a:ext cx="2750531" cy="40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17FC-B4FB-F241-AFE0-369B47D5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7F73-2212-8B4D-BCEE-9AC0D182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  <a:endParaRPr lang="en-SG" dirty="0"/>
          </a:p>
          <a:p>
            <a:pPr lvl="1"/>
            <a:r>
              <a:rPr lang="en-SG" dirty="0"/>
              <a:t>Starting distribution for the CTMC (probabilities)</a:t>
            </a:r>
          </a:p>
          <a:p>
            <a:pPr lvl="1"/>
            <a:r>
              <a:rPr lang="en-SG" dirty="0"/>
              <a:t>Transition matrix for the CTMC (probabilities)</a:t>
            </a:r>
          </a:p>
          <a:p>
            <a:pPr lvl="1"/>
            <a:r>
              <a:rPr lang="el-GR" dirty="0"/>
              <a:t>μ</a:t>
            </a:r>
            <a:r>
              <a:rPr lang="en-US" baseline="-25000" dirty="0"/>
              <a:t>e</a:t>
            </a:r>
            <a:r>
              <a:rPr lang="en-SG" dirty="0"/>
              <a:t> in the linear degradation model for environment profile</a:t>
            </a:r>
          </a:p>
          <a:p>
            <a:pPr lvl="1"/>
            <a:r>
              <a:rPr lang="el-GR" dirty="0"/>
              <a:t>λ</a:t>
            </a:r>
            <a:r>
              <a:rPr lang="en-SG" baseline="-25000" dirty="0"/>
              <a:t>e</a:t>
            </a:r>
            <a:r>
              <a:rPr lang="en-SG" dirty="0"/>
              <a:t> of the exponential distribution for the time spent in each environment profile</a:t>
            </a:r>
          </a:p>
          <a:p>
            <a:pPr lvl="1"/>
            <a:r>
              <a:rPr lang="el-GR" dirty="0"/>
              <a:t>σ</a:t>
            </a:r>
            <a:r>
              <a:rPr lang="en-US" dirty="0"/>
              <a:t> </a:t>
            </a:r>
            <a:r>
              <a:rPr lang="en-SG" dirty="0"/>
              <a:t>for the linear degradation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Key assumptions:</a:t>
            </a:r>
          </a:p>
          <a:p>
            <a:pPr lvl="1"/>
            <a:r>
              <a:rPr lang="en-US" dirty="0"/>
              <a:t>Existence of 3-state CTMC/3 environment profiles is known</a:t>
            </a:r>
          </a:p>
          <a:p>
            <a:pPr lvl="1"/>
            <a:r>
              <a:rPr lang="en-US" dirty="0"/>
              <a:t>Transition path of each signal through the 2-state CTMC is known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065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17FC-B4FB-F241-AFE0-369B47D5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7F73-2212-8B4D-BCEE-9AC0D182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016" lvl="1" indent="0">
              <a:buNone/>
            </a:pPr>
            <a:r>
              <a:rPr lang="el-GR" dirty="0"/>
              <a:t>μ</a:t>
            </a:r>
            <a:r>
              <a:rPr lang="en-US" baseline="-25000" dirty="0"/>
              <a:t>e</a:t>
            </a:r>
            <a:r>
              <a:rPr lang="en-SG" dirty="0"/>
              <a:t> in the linear degradation model for environment profile</a:t>
            </a:r>
          </a:p>
          <a:p>
            <a:pPr marL="128016" lvl="1" indent="0">
              <a:buNone/>
            </a:pPr>
            <a:r>
              <a:rPr lang="en-SG" dirty="0"/>
              <a:t>(split the degradation signals in each path and grouped them based on which state it originated from)</a:t>
            </a:r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D0B5782-D272-EC41-827F-4ACCAF60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997200"/>
            <a:ext cx="8305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6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17FC-B4FB-F241-AFE0-369B47D5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7F73-2212-8B4D-BCEE-9AC0D182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016" lvl="1" indent="0">
              <a:buNone/>
            </a:pPr>
            <a:r>
              <a:rPr lang="el-GR" dirty="0"/>
              <a:t>λ</a:t>
            </a:r>
            <a:r>
              <a:rPr lang="en-SG" baseline="-25000" dirty="0"/>
              <a:t>e</a:t>
            </a:r>
            <a:r>
              <a:rPr lang="en-SG" dirty="0"/>
              <a:t> of the exponential distribution for the time spent in each environment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BF681-E34A-734C-87C8-A8796D10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985" y="5967482"/>
            <a:ext cx="2209133" cy="701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7D2DB-FDF3-EE49-82FF-CAF0F5392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536" y="2737676"/>
            <a:ext cx="7622032" cy="312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6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17FC-B4FB-F241-AFE0-369B47D5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7F73-2212-8B4D-BCEE-9AC0D182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016" lvl="1" indent="0">
              <a:buNone/>
            </a:pPr>
            <a:r>
              <a:rPr lang="el-GR" dirty="0"/>
              <a:t>σ</a:t>
            </a:r>
            <a:r>
              <a:rPr lang="en-US" dirty="0"/>
              <a:t> </a:t>
            </a:r>
            <a:r>
              <a:rPr lang="en-SG" dirty="0"/>
              <a:t>for the linear degradation model</a:t>
            </a:r>
          </a:p>
          <a:p>
            <a:pPr marL="128016" lvl="1" indent="0">
              <a:buNone/>
            </a:pPr>
            <a:r>
              <a:rPr lang="en-SG" dirty="0"/>
              <a:t>(detrended all the degradation signals from each linear model)</a:t>
            </a: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40E58E3-5A62-C945-8478-B45F9E1E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14" y="2894838"/>
            <a:ext cx="8216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5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042E-35F1-6A4F-AA25-0F091716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1842-C731-E243-9077-ACC2FF2AF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parameters for the 100 data points were estimated within a reasonable margin as expected.</a:t>
            </a:r>
          </a:p>
          <a:p>
            <a:endParaRPr lang="en-US" dirty="0"/>
          </a:p>
          <a:p>
            <a:r>
              <a:rPr lang="en-US" dirty="0"/>
              <a:t>RUL for any partially observed signal/component can be estimated using simulation techniques based on the estimated parameters for the model.</a:t>
            </a:r>
          </a:p>
        </p:txBody>
      </p:sp>
    </p:spTree>
    <p:extLst>
      <p:ext uri="{BB962C8B-B14F-4D97-AF65-F5344CB8AC3E}">
        <p14:creationId xmlns:p14="http://schemas.microsoft.com/office/powerpoint/2010/main" val="1597235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{8ACC82AB-5D3B-1345-A524-5641C9AD1234}tf10001061</Template>
  <TotalTime>869</TotalTime>
  <Words>435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</vt:lpstr>
      <vt:lpstr>Degradation Modelling Under Dynamic Environment Conditions</vt:lpstr>
      <vt:lpstr>Background and Motivation</vt:lpstr>
      <vt:lpstr>Project Overview</vt:lpstr>
      <vt:lpstr>Methodology</vt:lpstr>
      <vt:lpstr>Methodology</vt:lpstr>
      <vt:lpstr>Methodology</vt:lpstr>
      <vt:lpstr>Methodology</vt:lpstr>
      <vt:lpstr>Methodology</vt:lpstr>
      <vt:lpstr>Result and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Degradation Modelling Under Dynamic Environment Conditions</dc:title>
  <dc:creator>Chia, Zhe Min</dc:creator>
  <cp:lastModifiedBy>Chia, Zhe Min</cp:lastModifiedBy>
  <cp:revision>14</cp:revision>
  <dcterms:created xsi:type="dcterms:W3CDTF">2021-05-04T01:41:23Z</dcterms:created>
  <dcterms:modified xsi:type="dcterms:W3CDTF">2021-05-06T23:08:59Z</dcterms:modified>
</cp:coreProperties>
</file>