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8148-14DA-C547-8785-A85935910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BF25D-D9C6-2D40-A1C1-33A10C0A2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4635-BD2F-A249-A859-878B9EF4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279C-8200-BD40-92B6-24AF0C2D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E57E-8B6F-6449-B3B4-95BA073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4539-3916-6F47-9CCA-8B5227DF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EA08A-D536-8945-8146-8A341701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76AC-E5D4-9544-BFEF-6CE13E78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ABDB1-B4F6-7842-81A3-C6C3BE65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6E46-7AB5-A94B-8274-3D4D9E2B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5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60268-658E-1C4E-B864-141B708FA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F1731-F936-FF4B-AA91-7781963A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693B-46DB-0847-B8FE-DF2CD9C3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3916-66D6-3E4A-95FB-8E3D6BF6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DD42-BCDE-9E4A-BFF7-4B077330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A825-EFB7-414A-9773-46E55EFD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B08E-8225-4448-A729-8DF988E5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46590-8B6F-1141-9885-1EEC8DE4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15D8-8D45-6247-B3C5-0B76C6A6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5669-4844-FD44-8D81-7536B623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80-7CCB-CC4F-A732-42482AEF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EDA7-43B0-B544-A574-6C3337B6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A1A5-C166-1943-824B-40A07146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9798-044E-2543-B328-B162FC7C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F492-0F9A-EB4C-8612-4005126D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7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39DA-5FD9-B74D-BB15-6E0AD593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F499-A169-834F-A69A-57C023953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4DFF4-BD45-EC4C-AC9A-346EE8E22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F775C-1EA4-FC4E-B626-E491575D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0913A-B6D1-1643-A9CD-85AA5C7F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68D51-0411-0D4C-A25D-8E0A71B6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D909-6C0A-6A44-8D0C-F1EDC621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8922-A12D-BA44-A97A-9EC86DCD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E30C0-C562-D748-B3B9-40666F7C4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884D2-58E6-7D47-A6DB-CAACDDB02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CA8A5-B2FA-6945-8687-5525D712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4009-DA88-A64F-B872-CCDE7D2D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3DABB-F636-814C-A148-7416FD7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5C38E-AC1D-874D-98AF-8CFC2A65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FEA0-A7A0-0045-8580-4589B21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A5AEF-A370-F44C-9ACE-FB48F34E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CD37C-BFB1-D846-AAAA-CE774E0A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C7832-3B07-6240-99AB-5813959B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23611-FE62-EF47-8181-F3924958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477D-E580-1A4B-859A-208B077D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15344-F322-2A46-8B6B-A3287497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59E-79BA-DF46-9CDB-5479E652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5FC3-2CAC-7A42-A911-53EB4581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1A736-9AF7-744F-A43B-707A6E782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02594-9FA3-E849-BA06-CFB8EC6C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0807-9A38-1F4F-8E4A-7B4CCF60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77766-839C-1C4B-A8DC-004D8DE4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5940-09D8-2547-B523-856B20F9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B7E55-74A5-1D45-A2DC-52054D1A4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953B9-65DD-4C4D-AF0E-7484D8DCA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E357B-12A7-2247-A85D-38901972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D272-6368-CB40-9EA9-83A568D1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3A53-FB97-3644-B455-167021C2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A71D-A76B-FC4D-9038-81FEAB10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89A2D-5D3F-2748-A0CD-22C76DF9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F591-633B-3F40-9235-420457BBB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5270C-FF7C-2B4A-93D6-AF05AAD9022D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871D-7A07-9B4F-BE80-3654A9BCD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CB4A8-6A40-AE40-92F8-03C7D3908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63EE-564C-B442-B94B-80776C30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B8C-E4C2-BB4F-8B85-7F81B85DE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Imaging Eastern US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1B6EB-23D4-BE48-9405-CD3D01809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A9BA0C-DFB7-9A43-8E59-5C52367E7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98" t="26459" r="30768" b="26667"/>
          <a:stretch/>
        </p:blipFill>
        <p:spPr>
          <a:xfrm>
            <a:off x="7858125" y="2493169"/>
            <a:ext cx="1300162" cy="3214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DE8FB8-147E-E341-AAD2-11BE716E0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6" t="16769" r="30552" b="20834"/>
          <a:stretch/>
        </p:blipFill>
        <p:spPr>
          <a:xfrm>
            <a:off x="257174" y="125015"/>
            <a:ext cx="6429376" cy="654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6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1A2FA-4766-D44E-93AE-CE4C739F095B}"/>
              </a:ext>
            </a:extLst>
          </p:cNvPr>
          <p:cNvSpPr txBox="1"/>
          <p:nvPr/>
        </p:nvSpPr>
        <p:spPr>
          <a:xfrm>
            <a:off x="514350" y="64777"/>
            <a:ext cx="5514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Histograms  854 </a:t>
            </a:r>
            <a:r>
              <a:rPr lang="en-US" sz="2400" dirty="0"/>
              <a:t>events (</a:t>
            </a:r>
            <a:r>
              <a:rPr lang="en-US" sz="2400"/>
              <a:t>M&gt;4) </a:t>
            </a:r>
            <a:r>
              <a:rPr lang="en-US" sz="2400" dirty="0"/>
              <a:t>in year 2017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40C7F-B4D6-564E-8E3D-E5860B91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500370"/>
            <a:ext cx="10783258" cy="63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Imaging Eastern US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Imaging Eastern US </dc:title>
  <dc:creator>Zhendong Zhang</dc:creator>
  <cp:lastModifiedBy>Zhendong Zhang</cp:lastModifiedBy>
  <cp:revision>7</cp:revision>
  <dcterms:created xsi:type="dcterms:W3CDTF">2020-05-06T02:37:38Z</dcterms:created>
  <dcterms:modified xsi:type="dcterms:W3CDTF">2020-05-29T19:14:01Z</dcterms:modified>
</cp:coreProperties>
</file>