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3346B25-E962-4C63-9B50-33E18CB467CD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7A459F2-2C59-4268-95F7-81313092E4A3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Операционные 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0"/>
            <a:ext cx="8143900" cy="6858000"/>
          </a:xfrm>
        </p:spPr>
        <p:txBody>
          <a:bodyPr>
            <a:noAutofit/>
          </a:bodyPr>
          <a:lstStyle/>
          <a:p>
            <a:pPr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Параметры функций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CreateFile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и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ReadFile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HANDLE WINAPI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CreateFile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In_     LPCTSTR              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lpFileName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In_     DWORD                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dwDesiredAccess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In_     DWORD                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dwShareMode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In_opt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 LPSECURITY_ATTRIBUTES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lpSecurityAttributes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In_     DWORD                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dwCreationDisposition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In_     DWORD                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dwFlagsAndAttributes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In_opt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 HANDLE               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hTemplateFile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BOOL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WINAPI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In_        HANDLE      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Out_       LPVOID      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lpBuffer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In_        DWORD       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nNumberOfBytesToRead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Out_opt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   LPDWORD     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lpNumberOfBytesRead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Inout_opt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 LPOVERLAPPED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lpOverlapped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функции ОС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Виртуальная машина</a:t>
            </a:r>
          </a:p>
          <a:p>
            <a:r>
              <a:rPr lang="ru-RU" dirty="0" smtClean="0"/>
              <a:t>Менеджер ресурсов</a:t>
            </a:r>
          </a:p>
          <a:p>
            <a:r>
              <a:rPr lang="ru-RU" dirty="0" smtClean="0"/>
              <a:t>Защитник данных и программ</a:t>
            </a:r>
          </a:p>
          <a:p>
            <a:r>
              <a:rPr lang="ru-RU" dirty="0" smtClean="0"/>
              <a:t>Постоянно функционирующее ядро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ОС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Многопользовательские</a:t>
            </a:r>
          </a:p>
          <a:p>
            <a:r>
              <a:rPr lang="ru-RU" dirty="0" smtClean="0"/>
              <a:t>Многозадачные</a:t>
            </a:r>
          </a:p>
          <a:p>
            <a:r>
              <a:rPr lang="ru-RU" dirty="0" smtClean="0"/>
              <a:t>Мультипроцессорные</a:t>
            </a:r>
          </a:p>
          <a:p>
            <a:r>
              <a:rPr lang="ru-RU" dirty="0" smtClean="0"/>
              <a:t>Графические (оконный интерфейс)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Многозадачные ОС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Системы пакетной обработки</a:t>
            </a:r>
          </a:p>
          <a:p>
            <a:pPr lvl="3">
              <a:buNone/>
            </a:pPr>
            <a:r>
              <a:rPr lang="ru-RU" dirty="0" smtClean="0"/>
              <a:t>Максимальная эффективность</a:t>
            </a:r>
          </a:p>
          <a:p>
            <a:r>
              <a:rPr lang="ru-RU" dirty="0" smtClean="0"/>
              <a:t>Системы разделения времени</a:t>
            </a:r>
            <a:endParaRPr lang="ru-RU" dirty="0" smtClean="0"/>
          </a:p>
          <a:p>
            <a:pPr lvl="3">
              <a:buNone/>
            </a:pPr>
            <a:r>
              <a:rPr lang="ru-RU" dirty="0" smtClean="0"/>
              <a:t>Максимальное удобство пользователя</a:t>
            </a:r>
          </a:p>
          <a:p>
            <a:r>
              <a:rPr lang="ru-RU" dirty="0" smtClean="0"/>
              <a:t>Системы </a:t>
            </a:r>
            <a:r>
              <a:rPr lang="ru-RU" dirty="0" smtClean="0"/>
              <a:t>реального времени</a:t>
            </a:r>
            <a:endParaRPr lang="ru-RU" dirty="0" smtClean="0"/>
          </a:p>
          <a:p>
            <a:pPr lvl="3">
              <a:buNone/>
            </a:pPr>
            <a:r>
              <a:rPr lang="ru-RU" dirty="0" smtClean="0"/>
              <a:t>Максимальная предсказуемость и надежность</a:t>
            </a:r>
            <a:endParaRPr lang="ru-RU" dirty="0" smtClean="0"/>
          </a:p>
          <a:p>
            <a:pPr lvl="3"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 lvl="3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slide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ide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0"/>
            <a:ext cx="81439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Программа копирования фа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й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лов на языке "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errno.h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#define BUF_SIZE 256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[BUF_SIZE];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bytes_in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bytes_out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FILE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[1],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out_file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[2],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if (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NULL ||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out_file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NULL ){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perror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Ошибка открытия файлов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while((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bytes_in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1, BUF_SIZE,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 &gt; 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bytes_out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bytes_in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out_file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bytes_out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bytes_in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perror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Ошибка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записи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.");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out_file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ru-RU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0"/>
            <a:ext cx="81439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Программа копирования файлов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на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Win32 API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windows.h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#define BUF_SIZE 256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main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LPTSTR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[])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HANDLE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Buffer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[BUF_SIZE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CreateFile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], GENERIC_READ,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NULL,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OPEN_EXISTING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0, NULL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CreateFile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[2], GENERIC_WRITE, 0, NULL,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CREATE_ALWAYS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FILE_ATTRIBUTE_NORMAL, NULL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if(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== INVALID_HANDLE_VALUE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||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INVALID_HANDLE_VALUE )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Ошибка открытия файла: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х\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",GetLastError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0"/>
            <a:ext cx="8143900" cy="6858000"/>
          </a:xfrm>
        </p:spPr>
        <p:txBody>
          <a:bodyPr>
            <a:noAutofit/>
          </a:bodyPr>
          <a:lstStyle/>
          <a:p>
            <a:pPr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Копирование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файлов на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Win32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API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(окончание)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Buffer, BUF_SIZE, &amp;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NULL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!= 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&amp;&amp;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Buffer,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NULL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if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("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Ошибка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записи: %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x\n",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GetLastError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CloseHandle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CloseHandle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 </a:t>
            </a:r>
          </a:p>
          <a:p>
            <a:pPr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81</TotalTime>
  <Words>150</Words>
  <Application>Microsoft Office PowerPoint</Application>
  <PresentationFormat>Экран 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Солнцестояние</vt:lpstr>
      <vt:lpstr>Операционные системы</vt:lpstr>
      <vt:lpstr>Основные функции ОС</vt:lpstr>
      <vt:lpstr>Классификация ОС</vt:lpstr>
      <vt:lpstr>Многозадачные ОС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</dc:title>
  <dc:creator>raven</dc:creator>
  <cp:lastModifiedBy>raven</cp:lastModifiedBy>
  <cp:revision>9</cp:revision>
  <dcterms:created xsi:type="dcterms:W3CDTF">2017-02-13T19:19:17Z</dcterms:created>
  <dcterms:modified xsi:type="dcterms:W3CDTF">2017-02-13T20:41:17Z</dcterms:modified>
</cp:coreProperties>
</file>