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3346B25-E962-4C63-9B50-33E18CB467CD}" type="datetimeFigureOut">
              <a:rPr lang="ru-RU" smtClean="0"/>
              <a:pPr/>
              <a:t>21.02.2017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A459F2-2C59-4268-95F7-81313092E4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Операционные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Модули, процессы и потоки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00166" y="4143380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Литература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Джеффри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Рихтер. 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Windows </a:t>
            </a:r>
            <a:r>
              <a:rPr lang="ru-RU" sz="26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для профессионалов.</a:t>
            </a: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Файл специального формата</a:t>
            </a:r>
            <a:endParaRPr lang="ru-RU" sz="2800" dirty="0" smtClean="0"/>
          </a:p>
          <a:p>
            <a:r>
              <a:rPr lang="ru-RU" sz="2800" dirty="0" smtClean="0"/>
              <a:t>Содержит программный код, данные, разнообразные ресурсы (иконки, картинки, шрифты, диалоговые формы)</a:t>
            </a:r>
            <a:endParaRPr lang="ru-RU" sz="2800" dirty="0" smtClean="0"/>
          </a:p>
          <a:p>
            <a:r>
              <a:rPr lang="ru-RU" sz="2800" dirty="0" smtClean="0"/>
              <a:t>Бывает самостоятельным (исполняемым) и зависимым (библиотека)</a:t>
            </a:r>
            <a:endParaRPr lang="ru-RU" sz="28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Экземпляр исполняемого приложения</a:t>
            </a:r>
            <a:endParaRPr lang="ru-RU" sz="2800" dirty="0" smtClean="0"/>
          </a:p>
          <a:p>
            <a:r>
              <a:rPr lang="ru-RU" sz="2800" dirty="0" smtClean="0"/>
              <a:t>Порождается из одного или нескольких модулей</a:t>
            </a:r>
            <a:endParaRPr lang="ru-RU" sz="2800" dirty="0" smtClean="0"/>
          </a:p>
          <a:p>
            <a:r>
              <a:rPr lang="ru-RU" sz="2800" dirty="0" smtClean="0"/>
              <a:t>Инертен, является просто контейнером данных, адресным пространством</a:t>
            </a:r>
            <a:endParaRPr lang="ru-RU" sz="2800" dirty="0" smtClean="0"/>
          </a:p>
          <a:p>
            <a:r>
              <a:rPr lang="ru-RU" sz="2800" dirty="0" smtClean="0"/>
              <a:t>Владеет потоками выполнения (как минимум одним)</a:t>
            </a:r>
          </a:p>
          <a:p>
            <a:r>
              <a:rPr lang="ru-RU" sz="2800" dirty="0" smtClean="0"/>
              <a:t>Контролируется через особую структуру - объект ядра</a:t>
            </a:r>
            <a:endParaRPr lang="ru-RU" sz="2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Исполняет код в адресном пространстве процесса</a:t>
            </a:r>
            <a:endParaRPr lang="ru-RU" sz="2800" dirty="0" smtClean="0"/>
          </a:p>
          <a:p>
            <a:r>
              <a:rPr lang="ru-RU" sz="2800" dirty="0" smtClean="0"/>
              <a:t>Владеет стеком для локальных переменных</a:t>
            </a:r>
            <a:endParaRPr lang="ru-RU" sz="2800" dirty="0" smtClean="0"/>
          </a:p>
          <a:p>
            <a:r>
              <a:rPr lang="ru-RU" sz="2800" dirty="0" smtClean="0"/>
              <a:t>Владеет набором регистров процессора</a:t>
            </a:r>
            <a:endParaRPr lang="ru-RU" sz="2800" dirty="0" smtClean="0"/>
          </a:p>
          <a:p>
            <a:pPr lvl="3"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lvl="3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Схема взаимосвязи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0166" y="22787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Prog1.exe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0166" y="42789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Prog2.exe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3421727"/>
            <a:ext cx="714380" cy="70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lib.dll</a:t>
            </a:r>
            <a:endParaRPr lang="ru-RU" dirty="0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3071802" y="2350157"/>
            <a:ext cx="214314" cy="271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857620" y="3493165"/>
            <a:ext cx="113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357290" y="2000240"/>
            <a:ext cx="1143008" cy="22145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285852" y="3286124"/>
            <a:ext cx="1285884" cy="221457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Схема взаимосвязи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0166" y="22787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Prog1.exe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0166" y="42789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Prog2.exe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3421727"/>
            <a:ext cx="714380" cy="70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lib.dll</a:t>
            </a:r>
            <a:endParaRPr lang="ru-RU" dirty="0"/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2000232" y="1285860"/>
            <a:ext cx="1857388" cy="58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2000240"/>
            <a:ext cx="1143008" cy="22145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1802" y="2000240"/>
            <a:ext cx="1857388" cy="4143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Процесс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1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14678" y="2143116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r>
              <a:rPr lang="en-US" sz="1600" dirty="0" smtClean="0"/>
              <a:t> Prog1.exe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14678" y="3000372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endParaRPr lang="en-US" sz="1600" dirty="0" smtClean="0"/>
          </a:p>
          <a:p>
            <a:pPr algn="ctr"/>
            <a:r>
              <a:rPr lang="en-US" sz="1600" dirty="0" smtClean="0"/>
              <a:t>lib.dll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14678" y="3929066"/>
            <a:ext cx="1571636" cy="7858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285852" y="3286124"/>
            <a:ext cx="1285884" cy="221457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Штриховая стрелка вправо 23"/>
          <p:cNvSpPr/>
          <p:nvPr/>
        </p:nvSpPr>
        <p:spPr>
          <a:xfrm rot="10800000">
            <a:off x="5000628" y="3143248"/>
            <a:ext cx="978408" cy="48463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Штриховая стрелка вправо 24"/>
          <p:cNvSpPr/>
          <p:nvPr/>
        </p:nvSpPr>
        <p:spPr>
          <a:xfrm rot="10800000">
            <a:off x="5000628" y="4071942"/>
            <a:ext cx="978408" cy="48463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072198" y="2143116"/>
            <a:ext cx="1000132" cy="25717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ru-RU" dirty="0" smtClean="0"/>
              <a:t>ПОТОК</a:t>
            </a:r>
            <a:r>
              <a:rPr lang="ru-RU" sz="2400" dirty="0" smtClean="0"/>
              <a:t>1</a:t>
            </a:r>
            <a:endParaRPr lang="ru-RU" dirty="0"/>
          </a:p>
        </p:txBody>
      </p:sp>
      <p:sp>
        <p:nvSpPr>
          <p:cNvPr id="27" name="Штриховая стрелка вправо 26"/>
          <p:cNvSpPr/>
          <p:nvPr/>
        </p:nvSpPr>
        <p:spPr>
          <a:xfrm rot="10800000">
            <a:off x="5000628" y="2285992"/>
            <a:ext cx="978408" cy="48463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Схема взаимосвязи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0166" y="22787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Prog1.exe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0166" y="42789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Prog2.exe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3421727"/>
            <a:ext cx="714380" cy="70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lib.dll</a:t>
            </a:r>
            <a:endParaRPr lang="ru-RU" dirty="0"/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2000232" y="1285860"/>
            <a:ext cx="1857388" cy="58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2000240"/>
            <a:ext cx="1143008" cy="22145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1802" y="2000240"/>
            <a:ext cx="1857388" cy="4143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Процесс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1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14678" y="2143116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r>
              <a:rPr lang="en-US" sz="1600" dirty="0" smtClean="0"/>
              <a:t> Prog1.exe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14678" y="3000372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endParaRPr lang="en-US" sz="1600" dirty="0" smtClean="0"/>
          </a:p>
          <a:p>
            <a:pPr algn="ctr"/>
            <a:r>
              <a:rPr lang="en-US" sz="1600" dirty="0" smtClean="0"/>
              <a:t>lib.dll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14678" y="3929066"/>
            <a:ext cx="1571636" cy="7858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1</a:t>
            </a:r>
            <a:endParaRPr lang="ru-RU" dirty="0"/>
          </a:p>
        </p:txBody>
      </p:sp>
      <p:sp>
        <p:nvSpPr>
          <p:cNvPr id="19" name="Штриховая стрелка вправо 18"/>
          <p:cNvSpPr/>
          <p:nvPr/>
        </p:nvSpPr>
        <p:spPr>
          <a:xfrm rot="10800000">
            <a:off x="5000628" y="3143248"/>
            <a:ext cx="978408" cy="48463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Штриховая стрелка вправо 19"/>
          <p:cNvSpPr/>
          <p:nvPr/>
        </p:nvSpPr>
        <p:spPr>
          <a:xfrm rot="10800000">
            <a:off x="5000628" y="4071942"/>
            <a:ext cx="978408" cy="48463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072198" y="2143116"/>
            <a:ext cx="1000132" cy="25717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ru-RU" dirty="0" smtClean="0"/>
              <a:t>ПОТОК</a:t>
            </a:r>
            <a:r>
              <a:rPr lang="ru-RU" sz="2400" dirty="0" smtClean="0"/>
              <a:t>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85852" y="3286124"/>
            <a:ext cx="1285884" cy="221457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286644" y="2143116"/>
            <a:ext cx="1000132" cy="3571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ru-RU" dirty="0" smtClean="0"/>
              <a:t>ПОТОК</a:t>
            </a:r>
            <a:r>
              <a:rPr lang="ru-RU" sz="2400" dirty="0" smtClean="0"/>
              <a:t>2</a:t>
            </a:r>
            <a:endParaRPr lang="ru-RU" dirty="0"/>
          </a:p>
        </p:txBody>
      </p:sp>
      <p:sp>
        <p:nvSpPr>
          <p:cNvPr id="24" name="Штриховая стрелка вправо 23"/>
          <p:cNvSpPr/>
          <p:nvPr/>
        </p:nvSpPr>
        <p:spPr>
          <a:xfrm rot="10800000">
            <a:off x="5000628" y="2285992"/>
            <a:ext cx="978408" cy="484632"/>
          </a:xfrm>
          <a:prstGeom prst="strip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14678" y="4857760"/>
            <a:ext cx="1571636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2</a:t>
            </a:r>
            <a:endParaRPr lang="ru-RU" dirty="0"/>
          </a:p>
        </p:txBody>
      </p:sp>
      <p:sp>
        <p:nvSpPr>
          <p:cNvPr id="26" name="Штриховая стрелка вправо 25"/>
          <p:cNvSpPr/>
          <p:nvPr/>
        </p:nvSpPr>
        <p:spPr>
          <a:xfrm rot="10800000">
            <a:off x="5000628" y="5000636"/>
            <a:ext cx="221457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Штриховая стрелка вправо 26"/>
          <p:cNvSpPr/>
          <p:nvPr/>
        </p:nvSpPr>
        <p:spPr>
          <a:xfrm rot="10800000">
            <a:off x="5000628" y="2438392"/>
            <a:ext cx="221457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триховая стрелка вправо 27"/>
          <p:cNvSpPr/>
          <p:nvPr/>
        </p:nvSpPr>
        <p:spPr>
          <a:xfrm rot="10800000">
            <a:off x="5000628" y="3286124"/>
            <a:ext cx="2214578" cy="484632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Схема взаимосвязи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00166" y="22787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Prog1.exe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00166" y="42789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Prog2.exe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71604" y="3421727"/>
            <a:ext cx="714380" cy="70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lib.dll</a:t>
            </a:r>
            <a:endParaRPr lang="ru-RU" dirty="0"/>
          </a:p>
        </p:txBody>
      </p:sp>
      <p:sp>
        <p:nvSpPr>
          <p:cNvPr id="8" name="Выгнутая вверх стрелка 7"/>
          <p:cNvSpPr/>
          <p:nvPr/>
        </p:nvSpPr>
        <p:spPr>
          <a:xfrm>
            <a:off x="2000232" y="1285860"/>
            <a:ext cx="1857388" cy="58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2000240"/>
            <a:ext cx="1143008" cy="22145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1802" y="2000240"/>
            <a:ext cx="1857388" cy="4143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Процесс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1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14678" y="2143116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r>
              <a:rPr lang="en-US" sz="1600" dirty="0" smtClean="0"/>
              <a:t> Prog1.exe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14678" y="3000372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endParaRPr lang="en-US" sz="1600" dirty="0" smtClean="0"/>
          </a:p>
          <a:p>
            <a:pPr algn="ctr"/>
            <a:r>
              <a:rPr lang="en-US" sz="1600" dirty="0" smtClean="0"/>
              <a:t>lib.dll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214678" y="3929066"/>
            <a:ext cx="1571636" cy="7858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85852" y="3286124"/>
            <a:ext cx="1285884" cy="2214578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214678" y="4857760"/>
            <a:ext cx="1571636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429388" y="2000240"/>
            <a:ext cx="1857388" cy="4143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Процесс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572264" y="2143116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r>
              <a:rPr lang="en-US" sz="1600" dirty="0" smtClean="0"/>
              <a:t> Prog1.exe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572264" y="3000372"/>
            <a:ext cx="1571636" cy="7858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Код и данные</a:t>
            </a:r>
            <a:endParaRPr lang="en-US" sz="1600" dirty="0" smtClean="0"/>
          </a:p>
          <a:p>
            <a:pPr algn="ctr"/>
            <a:r>
              <a:rPr lang="en-US" sz="1600" dirty="0" smtClean="0"/>
              <a:t>lib.dll</a:t>
            </a:r>
            <a:endParaRPr lang="ru-RU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572264" y="3929066"/>
            <a:ext cx="1571636" cy="7858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21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572264" y="4857760"/>
            <a:ext cx="1571636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Стек потока 22</a:t>
            </a:r>
            <a:endParaRPr lang="ru-RU" dirty="0"/>
          </a:p>
        </p:txBody>
      </p:sp>
      <p:sp>
        <p:nvSpPr>
          <p:cNvPr id="35" name="Выгнутая вверх стрелка 34"/>
          <p:cNvSpPr/>
          <p:nvPr/>
        </p:nvSpPr>
        <p:spPr>
          <a:xfrm>
            <a:off x="2000232" y="1285860"/>
            <a:ext cx="5572164" cy="588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Двойная стрелка влево/вправо 36"/>
          <p:cNvSpPr/>
          <p:nvPr/>
        </p:nvSpPr>
        <p:spPr>
          <a:xfrm>
            <a:off x="5000628" y="3643314"/>
            <a:ext cx="12858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Умножение 37"/>
          <p:cNvSpPr/>
          <p:nvPr/>
        </p:nvSpPr>
        <p:spPr>
          <a:xfrm>
            <a:off x="5286380" y="3429000"/>
            <a:ext cx="714380" cy="85725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Вытесняющая многозадачность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14488"/>
            <a:ext cx="5500726" cy="472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157</TotalTime>
  <Words>185</Words>
  <Application>Microsoft Office PowerPoint</Application>
  <PresentationFormat>Экран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Операционные системы</vt:lpstr>
      <vt:lpstr>Модуль</vt:lpstr>
      <vt:lpstr>Процесс</vt:lpstr>
      <vt:lpstr>Поток</vt:lpstr>
      <vt:lpstr>Схема взаимосвязи</vt:lpstr>
      <vt:lpstr>Схема взаимосвязи</vt:lpstr>
      <vt:lpstr>Схема взаимосвязи</vt:lpstr>
      <vt:lpstr>Схема взаимосвязи</vt:lpstr>
      <vt:lpstr>Вытесняющая многозадачность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</dc:title>
  <dc:creator>raven</dc:creator>
  <cp:lastModifiedBy>raven</cp:lastModifiedBy>
  <cp:revision>18</cp:revision>
  <dcterms:created xsi:type="dcterms:W3CDTF">2017-02-13T19:19:17Z</dcterms:created>
  <dcterms:modified xsi:type="dcterms:W3CDTF">2017-02-20T20:38:30Z</dcterms:modified>
</cp:coreProperties>
</file>