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4" r:id="rId5"/>
    <p:sldId id="268" r:id="rId6"/>
    <p:sldId id="269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Синхронизация с помощью объектов ядра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ru-RU" dirty="0" smtClean="0"/>
              <a:t>Побочный эффект успешного ожидания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00034" y="2000240"/>
            <a:ext cx="8329642" cy="35719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Успешное ожидание</a:t>
            </a:r>
            <a:r>
              <a:rPr lang="en-US" dirty="0" smtClean="0"/>
              <a:t>:</a:t>
            </a:r>
            <a:r>
              <a:rPr lang="ru-RU" dirty="0" smtClean="0"/>
              <a:t> результат не </a:t>
            </a:r>
          </a:p>
          <a:p>
            <a:r>
              <a:rPr lang="ru-RU" dirty="0" smtClean="0"/>
              <a:t>	</a:t>
            </a:r>
            <a:r>
              <a:rPr lang="en-US" dirty="0" smtClean="0"/>
              <a:t>WAIT_TIMEOUT </a:t>
            </a:r>
            <a:r>
              <a:rPr lang="ru-RU" dirty="0" smtClean="0"/>
              <a:t>или </a:t>
            </a:r>
            <a:r>
              <a:rPr lang="en-US" dirty="0" smtClean="0"/>
              <a:t>WAIT_FAILED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Функции ожидания меняют состояние некоторых объектов 	в случае успешного ожидания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Изменение состояния выполняется атомарно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с помощью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- </a:t>
            </a:r>
            <a:r>
              <a:rPr lang="ru-RU" dirty="0" smtClean="0">
                <a:solidFill>
                  <a:srgbClr val="FF0000"/>
                </a:solidFill>
              </a:rPr>
              <a:t>Тратится время на переход в режим ядра</a:t>
            </a:r>
          </a:p>
          <a:p>
            <a:pPr>
              <a:buNone/>
            </a:pPr>
            <a:r>
              <a:rPr lang="ru-RU" dirty="0" smtClean="0"/>
              <a:t>+ </a:t>
            </a:r>
            <a:r>
              <a:rPr lang="ru-RU" dirty="0" smtClean="0">
                <a:solidFill>
                  <a:srgbClr val="00B050"/>
                </a:solidFill>
              </a:rPr>
              <a:t>Любой объект ядра может использоваться для синхронизации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Можно организовать синхронизацию потоков разных процессов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+ Можно контролировать время ожидания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+ Можно ожидать сразу несколько объектов (как всех вместе, так и любого из них)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состояния объекта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en-US" b="1" dirty="0" smtClean="0"/>
              <a:t>Signaled state</a:t>
            </a:r>
            <a:r>
              <a:rPr lang="en-US" dirty="0" smtClean="0"/>
              <a:t>: </a:t>
            </a:r>
            <a:r>
              <a:rPr lang="ru-RU" dirty="0" smtClean="0"/>
              <a:t>Объект ядра в свободном состоянии </a:t>
            </a:r>
          </a:p>
          <a:p>
            <a:r>
              <a:rPr lang="en-US" b="1" dirty="0" smtClean="0"/>
              <a:t>Non signaled state</a:t>
            </a:r>
            <a:r>
              <a:rPr lang="en-US" dirty="0" smtClean="0"/>
              <a:t>: </a:t>
            </a:r>
            <a:r>
              <a:rPr lang="ru-RU" dirty="0" smtClean="0"/>
              <a:t>Объект ядра "занят"</a:t>
            </a:r>
          </a:p>
        </p:txBody>
      </p:sp>
      <p:sp>
        <p:nvSpPr>
          <p:cNvPr id="9218" name="AutoShape 2" descr="h9-1.jpg"/>
          <p:cNvSpPr>
            <a:spLocks noChangeAspect="1" noChangeArrowheads="1"/>
          </p:cNvSpPr>
          <p:nvPr/>
        </p:nvSpPr>
        <p:spPr bwMode="auto">
          <a:xfrm>
            <a:off x="38100" y="-90488"/>
            <a:ext cx="377190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6019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ru-RU" dirty="0" smtClean="0"/>
              <a:t>Уведомляют своим состоянием </a:t>
            </a:r>
          </a:p>
          <a:p>
            <a:pPr algn="ctr">
              <a:buNone/>
            </a:pPr>
            <a:r>
              <a:rPr lang="ru-RU" dirty="0" smtClean="0"/>
              <a:t>(процесс, поток, файл, таймер, и т.д.)</a:t>
            </a:r>
          </a:p>
          <a:p>
            <a:r>
              <a:rPr lang="ru-RU" dirty="0" smtClean="0"/>
              <a:t>Позволяют управлять своим состоянием напрямую</a:t>
            </a:r>
          </a:p>
          <a:p>
            <a:pPr algn="ctr">
              <a:buNone/>
            </a:pPr>
            <a:r>
              <a:rPr lang="ru-RU" dirty="0" smtClean="0"/>
              <a:t>(</a:t>
            </a:r>
            <a:r>
              <a:rPr lang="ru-RU" dirty="0" err="1" smtClean="0"/>
              <a:t>мьютексы</a:t>
            </a:r>
            <a:r>
              <a:rPr lang="ru-RU" dirty="0" smtClean="0"/>
              <a:t>, события, семафоры)</a:t>
            </a:r>
          </a:p>
        </p:txBody>
      </p:sp>
      <p:sp>
        <p:nvSpPr>
          <p:cNvPr id="9218" name="AutoShape 2" descr="h9-1.jpg"/>
          <p:cNvSpPr>
            <a:spLocks noChangeAspect="1" noChangeArrowheads="1"/>
          </p:cNvSpPr>
          <p:nvPr/>
        </p:nvSpPr>
        <p:spPr bwMode="auto">
          <a:xfrm>
            <a:off x="38100" y="-90488"/>
            <a:ext cx="377190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= ожидание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58204" cy="67944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en-US" sz="1800" dirty="0" smtClean="0"/>
              <a:t>DWORD </a:t>
            </a:r>
            <a:r>
              <a:rPr lang="en-US" sz="1800" dirty="0" err="1" smtClean="0"/>
              <a:t>WaitForSingleObject</a:t>
            </a:r>
            <a:r>
              <a:rPr lang="en-US" sz="1800" dirty="0" smtClean="0"/>
              <a:t>( HANDLE </a:t>
            </a:r>
            <a:r>
              <a:rPr lang="en-US" sz="1800" dirty="0" err="1" smtClean="0"/>
              <a:t>hObject</a:t>
            </a:r>
            <a:r>
              <a:rPr lang="en-US" sz="1800" dirty="0" smtClean="0"/>
              <a:t>, DWORD </a:t>
            </a:r>
            <a:r>
              <a:rPr lang="en-US" sz="1800" dirty="0" err="1" smtClean="0"/>
              <a:t>dwMilliseconds</a:t>
            </a:r>
            <a:r>
              <a:rPr lang="en-US" sz="1800" dirty="0" smtClean="0"/>
              <a:t>);</a:t>
            </a:r>
            <a:endParaRPr lang="ru-RU" sz="20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64865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Бесконечное ожидание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58204" cy="417990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en-US" dirty="0" smtClean="0"/>
              <a:t>HANDLE </a:t>
            </a:r>
            <a:r>
              <a:rPr lang="en-US" dirty="0" err="1" smtClean="0"/>
              <a:t>hProcess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дескриптор дочернего процесса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DWORD </a:t>
            </a:r>
            <a:r>
              <a:rPr lang="en-US" dirty="0" err="1" smtClean="0"/>
              <a:t>dwRes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результат ожидания</a:t>
            </a:r>
          </a:p>
          <a:p>
            <a:r>
              <a:rPr lang="en-US" dirty="0" err="1" smtClean="0"/>
              <a:t>dwRes</a:t>
            </a:r>
            <a:r>
              <a:rPr lang="ru-RU" dirty="0" smtClean="0"/>
              <a:t> =</a:t>
            </a:r>
            <a:r>
              <a:rPr lang="en-US" dirty="0" smtClean="0"/>
              <a:t> </a:t>
            </a:r>
            <a:r>
              <a:rPr lang="en-US" dirty="0" err="1" smtClean="0"/>
              <a:t>WaitForSingleObject</a:t>
            </a:r>
            <a:r>
              <a:rPr lang="en-US" dirty="0" smtClean="0"/>
              <a:t>(</a:t>
            </a:r>
            <a:r>
              <a:rPr lang="en-US" dirty="0" err="1" smtClean="0"/>
              <a:t>hProcess</a:t>
            </a:r>
            <a:r>
              <a:rPr lang="en-US" dirty="0" smtClean="0"/>
              <a:t>, INFINITE);</a:t>
            </a:r>
            <a:endParaRPr lang="ru-RU" dirty="0" smtClean="0"/>
          </a:p>
          <a:p>
            <a:r>
              <a:rPr lang="en-US" dirty="0" smtClean="0"/>
              <a:t>if( </a:t>
            </a:r>
            <a:r>
              <a:rPr lang="ru-RU" dirty="0" smtClean="0"/>
              <a:t>WAIT_FAILED</a:t>
            </a:r>
            <a:r>
              <a:rPr lang="en-US" dirty="0" smtClean="0"/>
              <a:t> != </a:t>
            </a:r>
            <a:r>
              <a:rPr lang="en-US" dirty="0" err="1" smtClean="0"/>
              <a:t>dwRes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процесс завершился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}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"Правильное" ожидание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58204" cy="54292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en-US" dirty="0" smtClean="0"/>
              <a:t>DWORD </a:t>
            </a:r>
            <a:r>
              <a:rPr lang="en-US" dirty="0" err="1" smtClean="0"/>
              <a:t>dwRes</a:t>
            </a:r>
            <a:r>
              <a:rPr lang="en-US" dirty="0" smtClean="0"/>
              <a:t> = </a:t>
            </a:r>
            <a:r>
              <a:rPr lang="en-US" dirty="0" err="1" smtClean="0"/>
              <a:t>WaitForSingleObject</a:t>
            </a:r>
            <a:r>
              <a:rPr lang="en-US" dirty="0" smtClean="0"/>
              <a:t>(</a:t>
            </a:r>
            <a:r>
              <a:rPr lang="en-US" dirty="0" err="1" smtClean="0"/>
              <a:t>hProcess</a:t>
            </a:r>
            <a:r>
              <a:rPr lang="en-US" dirty="0" smtClean="0"/>
              <a:t>, 5000); 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dwRes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case WAIT_OBJECT_0: </a:t>
            </a:r>
            <a:br>
              <a:rPr lang="en-US" dirty="0" smtClean="0"/>
            </a:br>
            <a:r>
              <a:rPr lang="en-US" dirty="0" smtClean="0"/>
              <a:t>		// </a:t>
            </a:r>
            <a:r>
              <a:rPr lang="ru-RU" dirty="0" smtClean="0"/>
              <a:t>процесс завершился</a:t>
            </a:r>
            <a:br>
              <a:rPr lang="ru-RU" dirty="0" smtClean="0"/>
            </a:br>
            <a:r>
              <a:rPr lang="en-US" dirty="0" smtClean="0"/>
              <a:t>	break; </a:t>
            </a:r>
          </a:p>
          <a:p>
            <a:r>
              <a:rPr lang="ru-RU" dirty="0" smtClean="0"/>
              <a:t>	</a:t>
            </a:r>
            <a:r>
              <a:rPr lang="en-US" dirty="0" smtClean="0"/>
              <a:t>case WAIT_TIMEOUT: 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dirty="0" smtClean="0"/>
              <a:t>процесс не завершился в течение 5 сек.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break; </a:t>
            </a:r>
          </a:p>
          <a:p>
            <a:r>
              <a:rPr lang="ru-RU" dirty="0" smtClean="0"/>
              <a:t>	</a:t>
            </a:r>
            <a:r>
              <a:rPr lang="en-US" dirty="0" smtClean="0"/>
              <a:t>case WAIT_FAILED:</a:t>
            </a:r>
            <a:br>
              <a:rPr lang="en-US" dirty="0" smtClean="0"/>
            </a:b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ru-RU" dirty="0" smtClean="0"/>
              <a:t>ошибка вызова функции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break; 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Множественное ожидание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596" y="4000504"/>
            <a:ext cx="8358246" cy="25003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en-US" dirty="0" smtClean="0"/>
              <a:t>HANDLE </a:t>
            </a:r>
            <a:r>
              <a:rPr lang="en-US" b="0" dirty="0" smtClean="0"/>
              <a:t>h[3];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h[0] = hProcess1; </a:t>
            </a:r>
            <a:br>
              <a:rPr lang="en-US" b="0" dirty="0" smtClean="0"/>
            </a:br>
            <a:r>
              <a:rPr lang="en-US" b="0" dirty="0" smtClean="0"/>
              <a:t>h[1] = hProcess2; </a:t>
            </a:r>
            <a:br>
              <a:rPr lang="en-US" b="0" dirty="0" smtClean="0"/>
            </a:br>
            <a:r>
              <a:rPr lang="en-US" b="0" dirty="0" smtClean="0"/>
              <a:t>h[2] = hProcess3, </a:t>
            </a:r>
          </a:p>
          <a:p>
            <a:r>
              <a:rPr lang="en-US" dirty="0" smtClean="0"/>
              <a:t>DWORD </a:t>
            </a:r>
            <a:r>
              <a:rPr lang="en-US" b="0" dirty="0" err="1" smtClean="0"/>
              <a:t>dw</a:t>
            </a:r>
            <a:r>
              <a:rPr lang="en-US" b="0" dirty="0" smtClean="0"/>
              <a:t> = </a:t>
            </a:r>
            <a:r>
              <a:rPr lang="en-US" b="0" dirty="0" err="1" smtClean="0"/>
              <a:t>WaitForMultipleObjects</a:t>
            </a:r>
            <a:r>
              <a:rPr lang="ru-RU" b="0" dirty="0" smtClean="0"/>
              <a:t> </a:t>
            </a:r>
            <a:r>
              <a:rPr lang="en-US" b="0" dirty="0" smtClean="0"/>
              <a:t>(3,</a:t>
            </a:r>
            <a:r>
              <a:rPr lang="ru-RU" b="0" dirty="0" smtClean="0"/>
              <a:t> </a:t>
            </a:r>
            <a:r>
              <a:rPr lang="en-US" b="0" dirty="0" smtClean="0"/>
              <a:t> h, </a:t>
            </a:r>
            <a:r>
              <a:rPr lang="ru-RU" b="0" dirty="0" smtClean="0"/>
              <a:t> </a:t>
            </a:r>
            <a:r>
              <a:rPr lang="en-US" b="0" dirty="0" smtClean="0"/>
              <a:t>FALSE, 5000</a:t>
            </a:r>
            <a:r>
              <a:rPr lang="ru-RU" b="0" dirty="0" smtClean="0"/>
              <a:t> </a:t>
            </a:r>
            <a:r>
              <a:rPr lang="en-US" b="0" dirty="0" smtClean="0"/>
              <a:t>); </a:t>
            </a:r>
            <a:endParaRPr lang="en-US" b="0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329642" cy="25003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en-US" dirty="0" smtClean="0"/>
              <a:t>DWORD </a:t>
            </a:r>
            <a:r>
              <a:rPr lang="en-US" b="0" dirty="0" err="1" smtClean="0"/>
              <a:t>WaitForMultipleObjects</a:t>
            </a:r>
            <a:r>
              <a:rPr lang="ru-RU" b="0" dirty="0" smtClean="0"/>
              <a:t> </a:t>
            </a:r>
            <a:r>
              <a:rPr lang="en-US" dirty="0" smtClean="0"/>
              <a:t>(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DWOHD </a:t>
            </a:r>
            <a:r>
              <a:rPr lang="en-US" b="0" dirty="0" err="1" smtClean="0"/>
              <a:t>dwCount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CONST HANDLE* </a:t>
            </a:r>
            <a:r>
              <a:rPr lang="en-US" b="0" dirty="0" err="1" smtClean="0"/>
              <a:t>phObjects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BOOL </a:t>
            </a:r>
            <a:r>
              <a:rPr lang="en-US" b="0" dirty="0" err="1" smtClean="0"/>
              <a:t>fWaitAll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DWORD </a:t>
            </a:r>
            <a:r>
              <a:rPr lang="en-US" b="0" dirty="0" err="1" smtClean="0"/>
              <a:t>dwMilliseconds</a:t>
            </a:r>
            <a:r>
              <a:rPr lang="ru-RU" b="0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Результат ожидания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329642" cy="54292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ru-RU" dirty="0" smtClean="0"/>
              <a:t>Значение </a:t>
            </a:r>
            <a:r>
              <a:rPr lang="en-US" dirty="0" err="1" smtClean="0"/>
              <a:t>dwRes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WAIT_FAILED: 	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WAIT_TIMEOUT:        </a:t>
            </a:r>
            <a:r>
              <a:rPr lang="ru-RU" dirty="0" smtClean="0"/>
              <a:t>// ни один из объектов не </a:t>
            </a:r>
            <a:endParaRPr lang="en-US" dirty="0" smtClean="0"/>
          </a:p>
          <a:p>
            <a:r>
              <a:rPr lang="en-US" dirty="0" smtClean="0"/>
              <a:t>			// </a:t>
            </a:r>
            <a:r>
              <a:rPr lang="ru-RU" dirty="0" smtClean="0"/>
              <a:t>освободился в течение 5</a:t>
            </a:r>
            <a:r>
              <a:rPr lang="en-US" dirty="0" smtClean="0"/>
              <a:t> c</a:t>
            </a:r>
            <a:r>
              <a:rPr lang="ru-RU" dirty="0" err="1" smtClean="0"/>
              <a:t>ек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WAIT_OBJECT</a:t>
            </a:r>
            <a:r>
              <a:rPr lang="ru-RU" dirty="0" smtClean="0"/>
              <a:t>_0</a:t>
            </a:r>
            <a:r>
              <a:rPr lang="en-US" dirty="0" smtClean="0"/>
              <a:t> + 0: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завершился процесс </a:t>
            </a:r>
            <a:r>
              <a:rPr lang="en-US" dirty="0" smtClean="0"/>
              <a:t>hProcess1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WAIT_OBJECT_0 + 1: // </a:t>
            </a:r>
            <a:r>
              <a:rPr lang="ru-RU" dirty="0" smtClean="0"/>
              <a:t>завершился процесс</a:t>
            </a:r>
            <a:r>
              <a:rPr lang="en-US" dirty="0" smtClean="0"/>
              <a:t> hProcess2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WAIT_OBJECT_0 + 2: // </a:t>
            </a:r>
            <a:r>
              <a:rPr lang="ru-RU" dirty="0" smtClean="0"/>
              <a:t>завершился процесс</a:t>
            </a:r>
            <a:r>
              <a:rPr lang="en-US" dirty="0" smtClean="0"/>
              <a:t> hProcess3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187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Синхронизация с помощью объектов ядра</vt:lpstr>
      <vt:lpstr>Синхронизация с помощью объектов ядра</vt:lpstr>
      <vt:lpstr>Два состояния объекта ядра</vt:lpstr>
      <vt:lpstr>Два типа объектов ядра</vt:lpstr>
      <vt:lpstr>Синхронизация = ожидание</vt:lpstr>
      <vt:lpstr>Бесконечное ожидание</vt:lpstr>
      <vt:lpstr>"Правильное" ожидание</vt:lpstr>
      <vt:lpstr>Множественное ожидание</vt:lpstr>
      <vt:lpstr>Результат ожидания</vt:lpstr>
      <vt:lpstr>Побочный эффект успешного ожидания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39</cp:revision>
  <dcterms:created xsi:type="dcterms:W3CDTF">2017-03-13T17:30:20Z</dcterms:created>
  <dcterms:modified xsi:type="dcterms:W3CDTF">2019-03-13T17:20:58Z</dcterms:modified>
</cp:coreProperties>
</file>