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86" r:id="rId4"/>
    <p:sldId id="287" r:id="rId5"/>
    <p:sldId id="288" r:id="rId6"/>
    <p:sldId id="289" r:id="rId7"/>
    <p:sldId id="293" r:id="rId8"/>
    <p:sldId id="292" r:id="rId9"/>
    <p:sldId id="290" r:id="rId10"/>
    <p:sldId id="291" r:id="rId11"/>
    <p:sldId id="294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13.04.2020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13.04.2020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13.04.2020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13.04.2020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13.04.2020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13.04.2020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13.04.2020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13.04.2020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13.04.2020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13.04.2020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13.04.2020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F2DBA-5571-405B-BEC3-0DE2F1688342}" type="datetimeFigureOut">
              <a:rPr lang="ru-RU" smtClean="0"/>
              <a:pPr/>
              <a:t>13.04.2020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Синхронизация с помощью объектов ядра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Правильный пример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728" y="3929066"/>
            <a:ext cx="6400800" cy="17526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2"/>
          <p:cNvSpPr>
            <a:spLocks noGrp="1"/>
          </p:cNvSpPr>
          <p:nvPr>
            <p:ph type="body" idx="1"/>
          </p:nvPr>
        </p:nvSpPr>
        <p:spPr>
          <a:xfrm>
            <a:off x="500034" y="285729"/>
            <a:ext cx="8258204" cy="42862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ru-RU" dirty="0" smtClean="0"/>
              <a:t>3. Синхронизация! Все в свое время и по событию.</a:t>
            </a:r>
            <a:endParaRPr lang="ru-RU" dirty="0"/>
          </a:p>
        </p:txBody>
      </p:sp>
      <p:pic>
        <p:nvPicPr>
          <p:cNvPr id="5" name="Содержимое 4" descr="z4.gif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5786" y="928670"/>
            <a:ext cx="7643866" cy="507209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2"/>
          <p:cNvSpPr>
            <a:spLocks noGrp="1"/>
          </p:cNvSpPr>
          <p:nvPr>
            <p:ph type="body" idx="1"/>
          </p:nvPr>
        </p:nvSpPr>
        <p:spPr>
          <a:xfrm>
            <a:off x="500034" y="285729"/>
            <a:ext cx="8258204" cy="42862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ru-RU" dirty="0" smtClean="0"/>
              <a:t>Правильный пример </a:t>
            </a:r>
            <a:r>
              <a:rPr lang="en-US" dirty="0" smtClean="0"/>
              <a:t>Worker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000108"/>
            <a:ext cx="8329642" cy="5126055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К лекциям приложен архив проекта, демонстрирующий корректную работу с выделенным потоком.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Каждый объект класса </a:t>
            </a:r>
            <a:r>
              <a:rPr lang="en-US" dirty="0" smtClean="0"/>
              <a:t>Worker </a:t>
            </a:r>
            <a:r>
              <a:rPr lang="ru-RU" dirty="0" smtClean="0"/>
              <a:t>порождает отдельный поток для своей работы. При этом</a:t>
            </a:r>
            <a:r>
              <a:rPr lang="en-US" dirty="0" smtClean="0"/>
              <a:t>:</a:t>
            </a:r>
          </a:p>
          <a:p>
            <a:r>
              <a:rPr lang="ru-RU" dirty="0" smtClean="0"/>
              <a:t>класс предоставляет вызывающей программе корректный интерфейс запуска и остановки работы объекта. </a:t>
            </a:r>
            <a:endParaRPr lang="en-US" dirty="0" smtClean="0"/>
          </a:p>
          <a:p>
            <a:r>
              <a:rPr lang="ru-RU" smtClean="0"/>
              <a:t>класс обеспечивает </a:t>
            </a:r>
            <a:r>
              <a:rPr lang="ru-RU" dirty="0" smtClean="0"/>
              <a:t>защищенный механизм доступа к данным объекта</a:t>
            </a:r>
          </a:p>
          <a:p>
            <a:r>
              <a:rPr lang="ru-RU" dirty="0" smtClean="0"/>
              <a:t>все необходимые для корректной работы объекта сущности инкапсулированы в классе и скрыты от вызывающей программы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2"/>
          <p:cNvSpPr>
            <a:spLocks noGrp="1"/>
          </p:cNvSpPr>
          <p:nvPr>
            <p:ph type="body" idx="1"/>
          </p:nvPr>
        </p:nvSpPr>
        <p:spPr>
          <a:xfrm>
            <a:off x="500034" y="285729"/>
            <a:ext cx="8258204" cy="42862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ru-RU" dirty="0" smtClean="0"/>
              <a:t>Неправильный пример</a:t>
            </a:r>
            <a:endParaRPr lang="ru-RU" dirty="0"/>
          </a:p>
        </p:txBody>
      </p:sp>
      <p:sp>
        <p:nvSpPr>
          <p:cNvPr id="10" name="Содержимое 5"/>
          <p:cNvSpPr>
            <a:spLocks noGrp="1"/>
          </p:cNvSpPr>
          <p:nvPr>
            <p:ph sz="quarter" idx="4"/>
          </p:nvPr>
        </p:nvSpPr>
        <p:spPr>
          <a:xfrm>
            <a:off x="3571869" y="785794"/>
            <a:ext cx="5357850" cy="5857916"/>
          </a:xfrm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DWORD WINAPI</a:t>
            </a:r>
            <a:r>
              <a:rPr lang="ru-RU" sz="1800" dirty="0" smtClean="0"/>
              <a:t> </a:t>
            </a:r>
          </a:p>
          <a:p>
            <a:pPr>
              <a:buNone/>
            </a:pPr>
            <a:r>
              <a:rPr lang="en-US" sz="1800" dirty="0" err="1" smtClean="0"/>
              <a:t>ThreadFunc</a:t>
            </a:r>
            <a:r>
              <a:rPr lang="ru-RU" sz="1800" dirty="0" smtClean="0"/>
              <a:t> </a:t>
            </a:r>
            <a:r>
              <a:rPr lang="en-US" sz="1800" dirty="0" smtClean="0"/>
              <a:t>(PVOID </a:t>
            </a:r>
            <a:r>
              <a:rPr lang="en-US" sz="1800" dirty="0" err="1" smtClean="0"/>
              <a:t>pvParam</a:t>
            </a:r>
            <a:r>
              <a:rPr lang="en-US" sz="1800" dirty="0" smtClean="0"/>
              <a:t>)</a:t>
            </a:r>
            <a:endParaRPr lang="ru-RU" sz="1800" dirty="0" smtClean="0"/>
          </a:p>
          <a:p>
            <a:pPr>
              <a:buNone/>
            </a:pPr>
            <a:r>
              <a:rPr lang="en-US" sz="1800" dirty="0" smtClean="0"/>
              <a:t>{ </a:t>
            </a:r>
            <a:br>
              <a:rPr lang="en-US" sz="1800" dirty="0" smtClean="0"/>
            </a:br>
            <a:r>
              <a:rPr lang="en-US" sz="1800" dirty="0" smtClean="0"/>
              <a:t> for(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= 0; </a:t>
            </a:r>
            <a:r>
              <a:rPr lang="en-US" sz="1800" dirty="0" err="1" smtClean="0"/>
              <a:t>i</a:t>
            </a:r>
            <a:r>
              <a:rPr lang="en-US" sz="1800" dirty="0" smtClean="0"/>
              <a:t>&lt;50; </a:t>
            </a:r>
            <a:r>
              <a:rPr lang="en-US" sz="1800" dirty="0" err="1" smtClean="0"/>
              <a:t>i</a:t>
            </a:r>
            <a:r>
              <a:rPr lang="en-US" sz="1800" dirty="0" smtClean="0"/>
              <a:t>++) </a:t>
            </a:r>
            <a:br>
              <a:rPr lang="en-US" sz="1800" dirty="0" smtClean="0"/>
            </a:br>
            <a:r>
              <a:rPr lang="en-US" sz="1800" dirty="0" smtClean="0"/>
              <a:t>{ </a:t>
            </a:r>
          </a:p>
          <a:p>
            <a:pPr>
              <a:buNone/>
            </a:pPr>
            <a:r>
              <a:rPr lang="en-US" sz="1800" dirty="0" smtClean="0"/>
              <a:t>	    </a:t>
            </a:r>
            <a:r>
              <a:rPr lang="en-US" sz="1800" dirty="0" err="1" smtClean="0">
                <a:ln>
                  <a:solidFill>
                    <a:schemeClr val="accent5"/>
                  </a:solidFill>
                </a:ln>
              </a:rPr>
              <a:t>WaitForSingleObject</a:t>
            </a:r>
            <a:r>
              <a:rPr lang="en-US" sz="1800" dirty="0" smtClean="0">
                <a:ln>
                  <a:solidFill>
                    <a:schemeClr val="accent5"/>
                  </a:solidFill>
                </a:ln>
              </a:rPr>
              <a:t>(</a:t>
            </a:r>
            <a:r>
              <a:rPr lang="en-US" sz="1800" dirty="0" err="1" smtClean="0">
                <a:ln>
                  <a:solidFill>
                    <a:schemeClr val="accent5"/>
                  </a:solidFill>
                </a:ln>
              </a:rPr>
              <a:t>hEvent,INFINITE</a:t>
            </a:r>
            <a:r>
              <a:rPr lang="en-US" sz="1800" dirty="0" smtClean="0">
                <a:ln>
                  <a:solidFill>
                    <a:schemeClr val="accent5"/>
                  </a:solidFill>
                </a:ln>
              </a:rPr>
              <a:t>);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    </a:t>
            </a:r>
            <a:r>
              <a:rPr lang="en-US" sz="1800" b="1" dirty="0" err="1" smtClean="0"/>
              <a:t>GlobalData</a:t>
            </a:r>
            <a:r>
              <a:rPr lang="ru-RU" sz="1800" b="1" dirty="0" smtClean="0"/>
              <a:t> = </a:t>
            </a:r>
            <a:r>
              <a:rPr lang="en-US" sz="1800" b="1" dirty="0" err="1" smtClean="0"/>
              <a:t>GlobalData</a:t>
            </a:r>
            <a:r>
              <a:rPr lang="ru-RU" sz="1800" b="1" dirty="0" smtClean="0"/>
              <a:t> + 3;</a:t>
            </a:r>
            <a:endParaRPr lang="ru-RU" sz="1800" dirty="0" smtClean="0"/>
          </a:p>
          <a:p>
            <a:pPr>
              <a:buNone/>
            </a:pPr>
            <a:r>
              <a:rPr lang="en-US" sz="1800" b="1" dirty="0" smtClean="0"/>
              <a:t>	    Sleep</a:t>
            </a:r>
            <a:r>
              <a:rPr lang="ru-RU" sz="1800" b="1" dirty="0" smtClean="0"/>
              <a:t>(1);</a:t>
            </a:r>
            <a:endParaRPr lang="ru-RU" sz="1800" dirty="0" smtClean="0"/>
          </a:p>
          <a:p>
            <a:pPr>
              <a:buNone/>
            </a:pPr>
            <a:r>
              <a:rPr lang="en-US" sz="1800" b="1" dirty="0" smtClean="0"/>
              <a:t>	    </a:t>
            </a:r>
            <a:r>
              <a:rPr lang="en-US" sz="1800" b="1" dirty="0" err="1" smtClean="0"/>
              <a:t>GlobalData</a:t>
            </a:r>
            <a:r>
              <a:rPr lang="ru-RU" sz="1800" b="1" dirty="0" smtClean="0"/>
              <a:t> = </a:t>
            </a:r>
            <a:r>
              <a:rPr lang="en-US" sz="1800" b="1" dirty="0" err="1" smtClean="0"/>
              <a:t>GlobalData</a:t>
            </a:r>
            <a:r>
              <a:rPr lang="ru-RU" sz="1800" b="1" dirty="0" smtClean="0"/>
              <a:t> - 3</a:t>
            </a:r>
            <a:r>
              <a:rPr lang="en-US" sz="1800" b="1" dirty="0" smtClean="0"/>
              <a:t>;</a:t>
            </a:r>
            <a:endParaRPr lang="ru-RU" sz="1800" dirty="0" smtClean="0"/>
          </a:p>
          <a:p>
            <a:pPr>
              <a:buNone/>
            </a:pPr>
            <a:r>
              <a:rPr lang="en-US" sz="1800" b="1" dirty="0" smtClean="0"/>
              <a:t>	    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 =   </a:t>
            </a:r>
            <a:r>
              <a:rPr lang="en-US" sz="1800" b="1" dirty="0" err="1" smtClean="0"/>
              <a:t>GlobalData</a:t>
            </a:r>
            <a:r>
              <a:rPr lang="en-US" sz="1800" b="1" dirty="0" smtClean="0"/>
              <a:t>;</a:t>
            </a:r>
            <a:endParaRPr lang="ru-RU" sz="1800" dirty="0" smtClean="0"/>
          </a:p>
          <a:p>
            <a:pPr>
              <a:buNone/>
            </a:pPr>
            <a:r>
              <a:rPr lang="en-US" sz="1800" b="1" dirty="0" smtClean="0"/>
              <a:t>	    Form1-&gt;Memo1-&gt;Lines-&gt;Add(</a:t>
            </a:r>
            <a:r>
              <a:rPr lang="en-US" sz="1800" b="1" dirty="0" err="1" smtClean="0"/>
              <a:t>IntToStr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));</a:t>
            </a:r>
          </a:p>
          <a:p>
            <a:pPr>
              <a:buNone/>
            </a:pPr>
            <a:r>
              <a:rPr lang="en-US" sz="1800" b="1" dirty="0" smtClean="0">
                <a:ln>
                  <a:solidFill>
                    <a:schemeClr val="accent5"/>
                  </a:solidFill>
                </a:ln>
              </a:rPr>
              <a:t>     	    </a:t>
            </a:r>
            <a:r>
              <a:rPr lang="en-US" sz="1800" dirty="0" err="1" smtClean="0">
                <a:ln>
                  <a:solidFill>
                    <a:schemeClr val="accent5"/>
                  </a:solidFill>
                </a:ln>
              </a:rPr>
              <a:t>SetEvent</a:t>
            </a:r>
            <a:r>
              <a:rPr lang="en-US" sz="1800" dirty="0" smtClean="0">
                <a:ln>
                  <a:solidFill>
                    <a:schemeClr val="accent5"/>
                  </a:solidFill>
                </a:ln>
              </a:rPr>
              <a:t>(</a:t>
            </a:r>
            <a:r>
              <a:rPr lang="en-US" sz="1800" dirty="0" err="1" smtClean="0">
                <a:ln>
                  <a:solidFill>
                    <a:schemeClr val="accent5"/>
                  </a:solidFill>
                </a:ln>
              </a:rPr>
              <a:t>hEvent</a:t>
            </a:r>
            <a:r>
              <a:rPr lang="en-US" sz="1800" dirty="0" smtClean="0">
                <a:ln>
                  <a:solidFill>
                    <a:schemeClr val="accent5"/>
                  </a:solidFill>
                </a:ln>
              </a:rPr>
              <a:t>);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} </a:t>
            </a:r>
          </a:p>
          <a:p>
            <a:pPr>
              <a:buNone/>
            </a:pPr>
            <a:r>
              <a:rPr lang="en-US" sz="1800" dirty="0" smtClean="0"/>
              <a:t>	return (0);</a:t>
            </a:r>
            <a:endParaRPr lang="ru-RU" sz="1800" dirty="0" smtClean="0"/>
          </a:p>
          <a:p>
            <a:pPr>
              <a:buNone/>
            </a:pPr>
            <a:r>
              <a:rPr lang="en-US" sz="1800" dirty="0" smtClean="0"/>
              <a:t>} 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313" y="2322831"/>
            <a:ext cx="3111057" cy="2177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2"/>
          <p:cNvSpPr>
            <a:spLocks noGrp="1"/>
          </p:cNvSpPr>
          <p:nvPr>
            <p:ph type="body" idx="1"/>
          </p:nvPr>
        </p:nvSpPr>
        <p:spPr>
          <a:xfrm>
            <a:off x="500034" y="285729"/>
            <a:ext cx="8258204" cy="42862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ru-RU" dirty="0" smtClean="0"/>
              <a:t>Проблема 1. Нет инкапсуляции</a:t>
            </a:r>
            <a:endParaRPr lang="ru-RU" dirty="0"/>
          </a:p>
        </p:txBody>
      </p:sp>
      <p:sp>
        <p:nvSpPr>
          <p:cNvPr id="10" name="Содержимое 5"/>
          <p:cNvSpPr>
            <a:spLocks noGrp="1"/>
          </p:cNvSpPr>
          <p:nvPr>
            <p:ph sz="quarter" idx="4"/>
          </p:nvPr>
        </p:nvSpPr>
        <p:spPr>
          <a:xfrm>
            <a:off x="3571869" y="785794"/>
            <a:ext cx="5357850" cy="5857916"/>
          </a:xfrm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DWORD WINAPI</a:t>
            </a:r>
            <a:r>
              <a:rPr lang="ru-RU" sz="1800" dirty="0" smtClean="0"/>
              <a:t> </a:t>
            </a:r>
          </a:p>
          <a:p>
            <a:pPr>
              <a:buNone/>
            </a:pPr>
            <a:r>
              <a:rPr lang="en-US" sz="1800" dirty="0" err="1" smtClean="0"/>
              <a:t>ThreadFunc</a:t>
            </a:r>
            <a:r>
              <a:rPr lang="ru-RU" sz="1800" dirty="0" smtClean="0"/>
              <a:t> </a:t>
            </a:r>
            <a:r>
              <a:rPr lang="en-US" sz="1800" dirty="0" smtClean="0"/>
              <a:t>(PVOID </a:t>
            </a:r>
            <a:r>
              <a:rPr lang="en-US" sz="1800" dirty="0" err="1" smtClean="0"/>
              <a:t>pvParam</a:t>
            </a:r>
            <a:r>
              <a:rPr lang="en-US" sz="1800" dirty="0" smtClean="0"/>
              <a:t>)</a:t>
            </a:r>
            <a:endParaRPr lang="ru-RU" sz="1800" dirty="0" smtClean="0"/>
          </a:p>
          <a:p>
            <a:pPr>
              <a:buNone/>
            </a:pPr>
            <a:r>
              <a:rPr lang="en-US" sz="1800" dirty="0" smtClean="0"/>
              <a:t>{ </a:t>
            </a:r>
            <a:br>
              <a:rPr lang="en-US" sz="1800" dirty="0" smtClean="0"/>
            </a:br>
            <a:r>
              <a:rPr lang="en-US" sz="1800" dirty="0" smtClean="0"/>
              <a:t> for(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= 0; </a:t>
            </a:r>
            <a:r>
              <a:rPr lang="en-US" sz="1800" dirty="0" err="1" smtClean="0"/>
              <a:t>i</a:t>
            </a:r>
            <a:r>
              <a:rPr lang="en-US" sz="1800" dirty="0" smtClean="0"/>
              <a:t>&lt;50; </a:t>
            </a:r>
            <a:r>
              <a:rPr lang="en-US" sz="1800" dirty="0" err="1" smtClean="0"/>
              <a:t>i</a:t>
            </a:r>
            <a:r>
              <a:rPr lang="en-US" sz="1800" dirty="0" smtClean="0"/>
              <a:t>++) </a:t>
            </a:r>
            <a:br>
              <a:rPr lang="en-US" sz="1800" dirty="0" smtClean="0"/>
            </a:br>
            <a:r>
              <a:rPr lang="en-US" sz="1800" dirty="0" smtClean="0"/>
              <a:t>{ </a:t>
            </a:r>
          </a:p>
          <a:p>
            <a:pPr>
              <a:buNone/>
            </a:pPr>
            <a:r>
              <a:rPr lang="en-US" sz="1800" dirty="0" smtClean="0"/>
              <a:t>	    </a:t>
            </a:r>
            <a:r>
              <a:rPr lang="en-US" sz="1800" dirty="0" err="1" smtClean="0">
                <a:ln>
                  <a:solidFill>
                    <a:schemeClr val="accent5"/>
                  </a:solidFill>
                </a:ln>
              </a:rPr>
              <a:t>WaitForSingleObject</a:t>
            </a:r>
            <a:r>
              <a:rPr lang="en-US" sz="1800" dirty="0" smtClean="0">
                <a:ln>
                  <a:solidFill>
                    <a:schemeClr val="accent5"/>
                  </a:solidFill>
                </a:ln>
              </a:rPr>
              <a:t>(</a:t>
            </a:r>
            <a:r>
              <a:rPr lang="en-US" sz="1800" dirty="0" err="1" smtClean="0">
                <a:ln>
                  <a:solidFill>
                    <a:schemeClr val="accent5"/>
                  </a:solidFill>
                </a:ln>
              </a:rPr>
              <a:t>hEvent,INFINITE</a:t>
            </a:r>
            <a:r>
              <a:rPr lang="en-US" sz="1800" dirty="0" smtClean="0">
                <a:ln>
                  <a:solidFill>
                    <a:schemeClr val="accent5"/>
                  </a:solidFill>
                </a:ln>
              </a:rPr>
              <a:t>);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    </a:t>
            </a:r>
            <a:r>
              <a:rPr lang="en-US" sz="1800" b="1" dirty="0" err="1" smtClean="0"/>
              <a:t>GlobalData</a:t>
            </a:r>
            <a:r>
              <a:rPr lang="ru-RU" sz="1800" b="1" dirty="0" smtClean="0"/>
              <a:t> = </a:t>
            </a:r>
            <a:r>
              <a:rPr lang="en-US" sz="1800" b="1" dirty="0" err="1" smtClean="0"/>
              <a:t>GlobalData</a:t>
            </a:r>
            <a:r>
              <a:rPr lang="ru-RU" sz="1800" b="1" dirty="0" smtClean="0"/>
              <a:t> + 3;</a:t>
            </a:r>
            <a:endParaRPr lang="ru-RU" sz="1800" dirty="0" smtClean="0"/>
          </a:p>
          <a:p>
            <a:pPr>
              <a:buNone/>
            </a:pPr>
            <a:r>
              <a:rPr lang="en-US" sz="1800" b="1" dirty="0" smtClean="0"/>
              <a:t>	    Sleep</a:t>
            </a:r>
            <a:r>
              <a:rPr lang="ru-RU" sz="1800" b="1" dirty="0" smtClean="0"/>
              <a:t>(1);</a:t>
            </a:r>
            <a:endParaRPr lang="ru-RU" sz="1800" dirty="0" smtClean="0"/>
          </a:p>
          <a:p>
            <a:pPr>
              <a:buNone/>
            </a:pPr>
            <a:r>
              <a:rPr lang="en-US" sz="1800" b="1" dirty="0" smtClean="0"/>
              <a:t>	    </a:t>
            </a:r>
            <a:r>
              <a:rPr lang="en-US" sz="1800" b="1" dirty="0" err="1" smtClean="0"/>
              <a:t>GlobalData</a:t>
            </a:r>
            <a:r>
              <a:rPr lang="ru-RU" sz="1800" b="1" dirty="0" smtClean="0"/>
              <a:t> = </a:t>
            </a:r>
            <a:r>
              <a:rPr lang="en-US" sz="1800" b="1" dirty="0" err="1" smtClean="0"/>
              <a:t>GlobalData</a:t>
            </a:r>
            <a:r>
              <a:rPr lang="ru-RU" sz="1800" b="1" dirty="0" smtClean="0"/>
              <a:t> - 3</a:t>
            </a:r>
            <a:r>
              <a:rPr lang="en-US" sz="1800" b="1" dirty="0" smtClean="0"/>
              <a:t>;</a:t>
            </a:r>
            <a:endParaRPr lang="ru-RU" sz="1800" dirty="0" smtClean="0"/>
          </a:p>
          <a:p>
            <a:pPr>
              <a:buNone/>
            </a:pPr>
            <a:r>
              <a:rPr lang="en-US" sz="1800" b="1" dirty="0" smtClean="0"/>
              <a:t>	    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 =   </a:t>
            </a:r>
            <a:r>
              <a:rPr lang="en-US" sz="1800" b="1" dirty="0" err="1" smtClean="0"/>
              <a:t>GlobalData</a:t>
            </a:r>
            <a:r>
              <a:rPr lang="en-US" sz="1800" b="1" dirty="0" smtClean="0"/>
              <a:t>;</a:t>
            </a:r>
            <a:endParaRPr lang="ru-RU" sz="1800" dirty="0" smtClean="0"/>
          </a:p>
          <a:p>
            <a:pPr>
              <a:buNone/>
            </a:pPr>
            <a:r>
              <a:rPr lang="en-US" sz="1800" b="1" dirty="0" smtClean="0"/>
              <a:t>	    Form1-&gt;Memo1-&gt;Lines-&gt;Add(</a:t>
            </a:r>
            <a:r>
              <a:rPr lang="en-US" sz="1800" b="1" dirty="0" err="1" smtClean="0"/>
              <a:t>IntToStr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));</a:t>
            </a:r>
          </a:p>
          <a:p>
            <a:pPr>
              <a:buNone/>
            </a:pPr>
            <a:r>
              <a:rPr lang="en-US" sz="1800" b="1" dirty="0" smtClean="0">
                <a:ln>
                  <a:solidFill>
                    <a:schemeClr val="accent5"/>
                  </a:solidFill>
                </a:ln>
              </a:rPr>
              <a:t>     	    </a:t>
            </a:r>
            <a:r>
              <a:rPr lang="en-US" sz="1800" dirty="0" err="1" smtClean="0">
                <a:ln>
                  <a:solidFill>
                    <a:schemeClr val="accent5"/>
                  </a:solidFill>
                </a:ln>
              </a:rPr>
              <a:t>SetEvent</a:t>
            </a:r>
            <a:r>
              <a:rPr lang="en-US" sz="1800" dirty="0" smtClean="0">
                <a:ln>
                  <a:solidFill>
                    <a:schemeClr val="accent5"/>
                  </a:solidFill>
                </a:ln>
              </a:rPr>
              <a:t>(</a:t>
            </a:r>
            <a:r>
              <a:rPr lang="en-US" sz="1800" dirty="0" err="1" smtClean="0">
                <a:ln>
                  <a:solidFill>
                    <a:schemeClr val="accent5"/>
                  </a:solidFill>
                </a:ln>
              </a:rPr>
              <a:t>hEvent</a:t>
            </a:r>
            <a:r>
              <a:rPr lang="en-US" sz="1800" dirty="0" smtClean="0">
                <a:ln>
                  <a:solidFill>
                    <a:schemeClr val="accent5"/>
                  </a:solidFill>
                </a:ln>
              </a:rPr>
              <a:t>);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} </a:t>
            </a:r>
          </a:p>
          <a:p>
            <a:pPr>
              <a:buNone/>
            </a:pPr>
            <a:r>
              <a:rPr lang="en-US" sz="1800" dirty="0" smtClean="0"/>
              <a:t>	return (0);</a:t>
            </a:r>
            <a:endParaRPr lang="ru-RU" sz="1800" dirty="0" smtClean="0"/>
          </a:p>
          <a:p>
            <a:pPr>
              <a:buNone/>
            </a:pPr>
            <a:r>
              <a:rPr lang="en-US" sz="1800" dirty="0" smtClean="0"/>
              <a:t>} 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313" y="2322831"/>
            <a:ext cx="3111057" cy="2177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олилиния 5"/>
          <p:cNvSpPr/>
          <p:nvPr/>
        </p:nvSpPr>
        <p:spPr>
          <a:xfrm>
            <a:off x="3460064" y="582706"/>
            <a:ext cx="3137960" cy="1131782"/>
          </a:xfrm>
          <a:custGeom>
            <a:avLst/>
            <a:gdLst>
              <a:gd name="connsiteX0" fmla="*/ 3093136 w 3137960"/>
              <a:gd name="connsiteY0" fmla="*/ 466165 h 1125172"/>
              <a:gd name="connsiteX1" fmla="*/ 3111065 w 3137960"/>
              <a:gd name="connsiteY1" fmla="*/ 502023 h 1125172"/>
              <a:gd name="connsiteX2" fmla="*/ 3120030 w 3137960"/>
              <a:gd name="connsiteY2" fmla="*/ 528918 h 1125172"/>
              <a:gd name="connsiteX3" fmla="*/ 3137960 w 3137960"/>
              <a:gd name="connsiteY3" fmla="*/ 546847 h 1125172"/>
              <a:gd name="connsiteX4" fmla="*/ 3120030 w 3137960"/>
              <a:gd name="connsiteY4" fmla="*/ 806823 h 1125172"/>
              <a:gd name="connsiteX5" fmla="*/ 3039348 w 3137960"/>
              <a:gd name="connsiteY5" fmla="*/ 887506 h 1125172"/>
              <a:gd name="connsiteX6" fmla="*/ 3003489 w 3137960"/>
              <a:gd name="connsiteY6" fmla="*/ 923365 h 1125172"/>
              <a:gd name="connsiteX7" fmla="*/ 2895912 w 3137960"/>
              <a:gd name="connsiteY7" fmla="*/ 959223 h 1125172"/>
              <a:gd name="connsiteX8" fmla="*/ 2824195 w 3137960"/>
              <a:gd name="connsiteY8" fmla="*/ 977153 h 1125172"/>
              <a:gd name="connsiteX9" fmla="*/ 2752477 w 3137960"/>
              <a:gd name="connsiteY9" fmla="*/ 986118 h 1125172"/>
              <a:gd name="connsiteX10" fmla="*/ 2582148 w 3137960"/>
              <a:gd name="connsiteY10" fmla="*/ 1004047 h 1125172"/>
              <a:gd name="connsiteX11" fmla="*/ 2438712 w 3137960"/>
              <a:gd name="connsiteY11" fmla="*/ 1013012 h 1125172"/>
              <a:gd name="connsiteX12" fmla="*/ 2366995 w 3137960"/>
              <a:gd name="connsiteY12" fmla="*/ 1030941 h 1125172"/>
              <a:gd name="connsiteX13" fmla="*/ 2331136 w 3137960"/>
              <a:gd name="connsiteY13" fmla="*/ 1039906 h 1125172"/>
              <a:gd name="connsiteX14" fmla="*/ 2214595 w 3137960"/>
              <a:gd name="connsiteY14" fmla="*/ 1048870 h 1125172"/>
              <a:gd name="connsiteX15" fmla="*/ 2160807 w 3137960"/>
              <a:gd name="connsiteY15" fmla="*/ 1057835 h 1125172"/>
              <a:gd name="connsiteX16" fmla="*/ 2115983 w 3137960"/>
              <a:gd name="connsiteY16" fmla="*/ 1066800 h 1125172"/>
              <a:gd name="connsiteX17" fmla="*/ 1990477 w 3137960"/>
              <a:gd name="connsiteY17" fmla="*/ 1075765 h 1125172"/>
              <a:gd name="connsiteX18" fmla="*/ 1273301 w 3137960"/>
              <a:gd name="connsiteY18" fmla="*/ 1066800 h 1125172"/>
              <a:gd name="connsiteX19" fmla="*/ 1201583 w 3137960"/>
              <a:gd name="connsiteY19" fmla="*/ 1057835 h 1125172"/>
              <a:gd name="connsiteX20" fmla="*/ 825065 w 3137960"/>
              <a:gd name="connsiteY20" fmla="*/ 1030941 h 1125172"/>
              <a:gd name="connsiteX21" fmla="*/ 547160 w 3137960"/>
              <a:gd name="connsiteY21" fmla="*/ 1057835 h 1125172"/>
              <a:gd name="connsiteX22" fmla="*/ 502336 w 3137960"/>
              <a:gd name="connsiteY22" fmla="*/ 1075765 h 1125172"/>
              <a:gd name="connsiteX23" fmla="*/ 430618 w 3137960"/>
              <a:gd name="connsiteY23" fmla="*/ 1093694 h 1125172"/>
              <a:gd name="connsiteX24" fmla="*/ 403724 w 3137960"/>
              <a:gd name="connsiteY24" fmla="*/ 1102659 h 1125172"/>
              <a:gd name="connsiteX25" fmla="*/ 340971 w 3137960"/>
              <a:gd name="connsiteY25" fmla="*/ 1120588 h 1125172"/>
              <a:gd name="connsiteX26" fmla="*/ 197536 w 3137960"/>
              <a:gd name="connsiteY26" fmla="*/ 1102659 h 1125172"/>
              <a:gd name="connsiteX27" fmla="*/ 170642 w 3137960"/>
              <a:gd name="connsiteY27" fmla="*/ 1084729 h 1125172"/>
              <a:gd name="connsiteX28" fmla="*/ 134783 w 3137960"/>
              <a:gd name="connsiteY28" fmla="*/ 1048870 h 1125172"/>
              <a:gd name="connsiteX29" fmla="*/ 98924 w 3137960"/>
              <a:gd name="connsiteY29" fmla="*/ 1004047 h 1125172"/>
              <a:gd name="connsiteX30" fmla="*/ 80995 w 3137960"/>
              <a:gd name="connsiteY30" fmla="*/ 968188 h 1125172"/>
              <a:gd name="connsiteX31" fmla="*/ 63065 w 3137960"/>
              <a:gd name="connsiteY31" fmla="*/ 941294 h 1125172"/>
              <a:gd name="connsiteX32" fmla="*/ 27207 w 3137960"/>
              <a:gd name="connsiteY32" fmla="*/ 869576 h 1125172"/>
              <a:gd name="connsiteX33" fmla="*/ 9277 w 3137960"/>
              <a:gd name="connsiteY33" fmla="*/ 726141 h 1125172"/>
              <a:gd name="connsiteX34" fmla="*/ 312 w 3137960"/>
              <a:gd name="connsiteY34" fmla="*/ 672353 h 1125172"/>
              <a:gd name="connsiteX35" fmla="*/ 45136 w 3137960"/>
              <a:gd name="connsiteY35" fmla="*/ 475129 h 1125172"/>
              <a:gd name="connsiteX36" fmla="*/ 63065 w 3137960"/>
              <a:gd name="connsiteY36" fmla="*/ 430306 h 1125172"/>
              <a:gd name="connsiteX37" fmla="*/ 98924 w 3137960"/>
              <a:gd name="connsiteY37" fmla="*/ 394447 h 1125172"/>
              <a:gd name="connsiteX38" fmla="*/ 188571 w 3137960"/>
              <a:gd name="connsiteY38" fmla="*/ 340659 h 1125172"/>
              <a:gd name="connsiteX39" fmla="*/ 233395 w 3137960"/>
              <a:gd name="connsiteY39" fmla="*/ 313765 h 1125172"/>
              <a:gd name="connsiteX40" fmla="*/ 278218 w 3137960"/>
              <a:gd name="connsiteY40" fmla="*/ 295835 h 1125172"/>
              <a:gd name="connsiteX41" fmla="*/ 305112 w 3137960"/>
              <a:gd name="connsiteY41" fmla="*/ 286870 h 1125172"/>
              <a:gd name="connsiteX42" fmla="*/ 403724 w 3137960"/>
              <a:gd name="connsiteY42" fmla="*/ 251012 h 1125172"/>
              <a:gd name="connsiteX43" fmla="*/ 860924 w 3137960"/>
              <a:gd name="connsiteY43" fmla="*/ 233082 h 1125172"/>
              <a:gd name="connsiteX44" fmla="*/ 959536 w 3137960"/>
              <a:gd name="connsiteY44" fmla="*/ 224118 h 1125172"/>
              <a:gd name="connsiteX45" fmla="*/ 1004360 w 3137960"/>
              <a:gd name="connsiteY45" fmla="*/ 206188 h 1125172"/>
              <a:gd name="connsiteX46" fmla="*/ 1138830 w 3137960"/>
              <a:gd name="connsiteY46" fmla="*/ 188259 h 1125172"/>
              <a:gd name="connsiteX47" fmla="*/ 1273301 w 3137960"/>
              <a:gd name="connsiteY47" fmla="*/ 170329 h 1125172"/>
              <a:gd name="connsiteX48" fmla="*/ 1336054 w 3137960"/>
              <a:gd name="connsiteY48" fmla="*/ 152400 h 1125172"/>
              <a:gd name="connsiteX49" fmla="*/ 1434665 w 3137960"/>
              <a:gd name="connsiteY49" fmla="*/ 125506 h 1125172"/>
              <a:gd name="connsiteX50" fmla="*/ 1461560 w 3137960"/>
              <a:gd name="connsiteY50" fmla="*/ 116541 h 1125172"/>
              <a:gd name="connsiteX51" fmla="*/ 1524312 w 3137960"/>
              <a:gd name="connsiteY51" fmla="*/ 89647 h 1125172"/>
              <a:gd name="connsiteX52" fmla="*/ 1560171 w 3137960"/>
              <a:gd name="connsiteY52" fmla="*/ 62753 h 1125172"/>
              <a:gd name="connsiteX53" fmla="*/ 1640854 w 3137960"/>
              <a:gd name="connsiteY53" fmla="*/ 35859 h 1125172"/>
              <a:gd name="connsiteX54" fmla="*/ 1658783 w 3137960"/>
              <a:gd name="connsiteY54" fmla="*/ 17929 h 1125172"/>
              <a:gd name="connsiteX55" fmla="*/ 1766360 w 3137960"/>
              <a:gd name="connsiteY55" fmla="*/ 0 h 1125172"/>
              <a:gd name="connsiteX56" fmla="*/ 2277348 w 3137960"/>
              <a:gd name="connsiteY56" fmla="*/ 17929 h 1125172"/>
              <a:gd name="connsiteX57" fmla="*/ 2384924 w 3137960"/>
              <a:gd name="connsiteY57" fmla="*/ 35859 h 1125172"/>
              <a:gd name="connsiteX58" fmla="*/ 2411818 w 3137960"/>
              <a:gd name="connsiteY58" fmla="*/ 44823 h 1125172"/>
              <a:gd name="connsiteX59" fmla="*/ 2510430 w 3137960"/>
              <a:gd name="connsiteY59" fmla="*/ 53788 h 1125172"/>
              <a:gd name="connsiteX60" fmla="*/ 2555254 w 3137960"/>
              <a:gd name="connsiteY60" fmla="*/ 62753 h 1125172"/>
              <a:gd name="connsiteX61" fmla="*/ 2582148 w 3137960"/>
              <a:gd name="connsiteY61" fmla="*/ 71718 h 1125172"/>
              <a:gd name="connsiteX62" fmla="*/ 2662830 w 3137960"/>
              <a:gd name="connsiteY62" fmla="*/ 80682 h 1125172"/>
              <a:gd name="connsiteX63" fmla="*/ 2734548 w 3137960"/>
              <a:gd name="connsiteY63" fmla="*/ 116541 h 1125172"/>
              <a:gd name="connsiteX64" fmla="*/ 2806265 w 3137960"/>
              <a:gd name="connsiteY64" fmla="*/ 161365 h 1125172"/>
              <a:gd name="connsiteX65" fmla="*/ 2842124 w 3137960"/>
              <a:gd name="connsiteY65" fmla="*/ 188259 h 1125172"/>
              <a:gd name="connsiteX66" fmla="*/ 2895912 w 3137960"/>
              <a:gd name="connsiteY66" fmla="*/ 206188 h 1125172"/>
              <a:gd name="connsiteX67" fmla="*/ 2922807 w 3137960"/>
              <a:gd name="connsiteY67" fmla="*/ 215153 h 1125172"/>
              <a:gd name="connsiteX68" fmla="*/ 2949701 w 3137960"/>
              <a:gd name="connsiteY68" fmla="*/ 224118 h 1125172"/>
              <a:gd name="connsiteX69" fmla="*/ 2976595 w 3137960"/>
              <a:gd name="connsiteY69" fmla="*/ 259976 h 1125172"/>
              <a:gd name="connsiteX70" fmla="*/ 3030383 w 3137960"/>
              <a:gd name="connsiteY70" fmla="*/ 313765 h 1125172"/>
              <a:gd name="connsiteX71" fmla="*/ 3066242 w 3137960"/>
              <a:gd name="connsiteY71" fmla="*/ 358588 h 1125172"/>
              <a:gd name="connsiteX72" fmla="*/ 3075207 w 3137960"/>
              <a:gd name="connsiteY72" fmla="*/ 385482 h 1125172"/>
              <a:gd name="connsiteX73" fmla="*/ 3084171 w 3137960"/>
              <a:gd name="connsiteY73" fmla="*/ 466165 h 1125172"/>
              <a:gd name="connsiteX74" fmla="*/ 3102101 w 3137960"/>
              <a:gd name="connsiteY74" fmla="*/ 484094 h 1125172"/>
              <a:gd name="connsiteX75" fmla="*/ 3093136 w 3137960"/>
              <a:gd name="connsiteY75" fmla="*/ 466165 h 112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137960" h="1125172">
                <a:moveTo>
                  <a:pt x="3093136" y="466165"/>
                </a:moveTo>
                <a:cubicBezTo>
                  <a:pt x="3099112" y="478118"/>
                  <a:pt x="3105801" y="489740"/>
                  <a:pt x="3111065" y="502023"/>
                </a:cubicBezTo>
                <a:cubicBezTo>
                  <a:pt x="3114787" y="510709"/>
                  <a:pt x="3115168" y="520815"/>
                  <a:pt x="3120030" y="528918"/>
                </a:cubicBezTo>
                <a:cubicBezTo>
                  <a:pt x="3124379" y="536166"/>
                  <a:pt x="3131983" y="540871"/>
                  <a:pt x="3137960" y="546847"/>
                </a:cubicBezTo>
                <a:cubicBezTo>
                  <a:pt x="3131983" y="633506"/>
                  <a:pt x="3132668" y="720883"/>
                  <a:pt x="3120030" y="806823"/>
                </a:cubicBezTo>
                <a:cubicBezTo>
                  <a:pt x="3112491" y="858089"/>
                  <a:pt x="3069988" y="856866"/>
                  <a:pt x="3039348" y="887506"/>
                </a:cubicBezTo>
                <a:cubicBezTo>
                  <a:pt x="3027395" y="899459"/>
                  <a:pt x="3019184" y="917087"/>
                  <a:pt x="3003489" y="923365"/>
                </a:cubicBezTo>
                <a:cubicBezTo>
                  <a:pt x="2946730" y="946068"/>
                  <a:pt x="2962967" y="941341"/>
                  <a:pt x="2895912" y="959223"/>
                </a:cubicBezTo>
                <a:cubicBezTo>
                  <a:pt x="2872103" y="965572"/>
                  <a:pt x="2848646" y="974097"/>
                  <a:pt x="2824195" y="977153"/>
                </a:cubicBezTo>
                <a:lnTo>
                  <a:pt x="2752477" y="986118"/>
                </a:lnTo>
                <a:cubicBezTo>
                  <a:pt x="2695736" y="992423"/>
                  <a:pt x="2639127" y="1000486"/>
                  <a:pt x="2582148" y="1004047"/>
                </a:cubicBezTo>
                <a:lnTo>
                  <a:pt x="2438712" y="1013012"/>
                </a:lnTo>
                <a:lnTo>
                  <a:pt x="2366995" y="1030941"/>
                </a:lnTo>
                <a:cubicBezTo>
                  <a:pt x="2355042" y="1033929"/>
                  <a:pt x="2343421" y="1038961"/>
                  <a:pt x="2331136" y="1039906"/>
                </a:cubicBezTo>
                <a:lnTo>
                  <a:pt x="2214595" y="1048870"/>
                </a:lnTo>
                <a:lnTo>
                  <a:pt x="2160807" y="1057835"/>
                </a:lnTo>
                <a:cubicBezTo>
                  <a:pt x="2145816" y="1060561"/>
                  <a:pt x="2131137" y="1065205"/>
                  <a:pt x="2115983" y="1066800"/>
                </a:cubicBezTo>
                <a:cubicBezTo>
                  <a:pt x="2074272" y="1071191"/>
                  <a:pt x="2032312" y="1072777"/>
                  <a:pt x="1990477" y="1075765"/>
                </a:cubicBezTo>
                <a:lnTo>
                  <a:pt x="1273301" y="1066800"/>
                </a:lnTo>
                <a:cubicBezTo>
                  <a:pt x="1249215" y="1066253"/>
                  <a:pt x="1225611" y="1059593"/>
                  <a:pt x="1201583" y="1057835"/>
                </a:cubicBezTo>
                <a:cubicBezTo>
                  <a:pt x="771822" y="1026389"/>
                  <a:pt x="1033221" y="1054070"/>
                  <a:pt x="825065" y="1030941"/>
                </a:cubicBezTo>
                <a:cubicBezTo>
                  <a:pt x="732430" y="1039906"/>
                  <a:pt x="639343" y="1045032"/>
                  <a:pt x="547160" y="1057835"/>
                </a:cubicBezTo>
                <a:cubicBezTo>
                  <a:pt x="531221" y="1060049"/>
                  <a:pt x="517717" y="1071032"/>
                  <a:pt x="502336" y="1075765"/>
                </a:cubicBezTo>
                <a:cubicBezTo>
                  <a:pt x="478784" y="1083012"/>
                  <a:pt x="454391" y="1087210"/>
                  <a:pt x="430618" y="1093694"/>
                </a:cubicBezTo>
                <a:cubicBezTo>
                  <a:pt x="421501" y="1096180"/>
                  <a:pt x="412810" y="1100063"/>
                  <a:pt x="403724" y="1102659"/>
                </a:cubicBezTo>
                <a:cubicBezTo>
                  <a:pt x="324928" y="1125172"/>
                  <a:pt x="405454" y="1099093"/>
                  <a:pt x="340971" y="1120588"/>
                </a:cubicBezTo>
                <a:cubicBezTo>
                  <a:pt x="293159" y="1114612"/>
                  <a:pt x="244686" y="1112585"/>
                  <a:pt x="197536" y="1102659"/>
                </a:cubicBezTo>
                <a:cubicBezTo>
                  <a:pt x="186993" y="1100439"/>
                  <a:pt x="178822" y="1091741"/>
                  <a:pt x="170642" y="1084729"/>
                </a:cubicBezTo>
                <a:cubicBezTo>
                  <a:pt x="157808" y="1073728"/>
                  <a:pt x="144160" y="1062935"/>
                  <a:pt x="134783" y="1048870"/>
                </a:cubicBezTo>
                <a:cubicBezTo>
                  <a:pt x="112166" y="1014943"/>
                  <a:pt x="124473" y="1029594"/>
                  <a:pt x="98924" y="1004047"/>
                </a:cubicBezTo>
                <a:cubicBezTo>
                  <a:pt x="92948" y="992094"/>
                  <a:pt x="87625" y="979791"/>
                  <a:pt x="80995" y="968188"/>
                </a:cubicBezTo>
                <a:cubicBezTo>
                  <a:pt x="75649" y="958833"/>
                  <a:pt x="68224" y="950753"/>
                  <a:pt x="63065" y="941294"/>
                </a:cubicBezTo>
                <a:cubicBezTo>
                  <a:pt x="50267" y="917830"/>
                  <a:pt x="27207" y="869576"/>
                  <a:pt x="27207" y="869576"/>
                </a:cubicBezTo>
                <a:cubicBezTo>
                  <a:pt x="8358" y="775334"/>
                  <a:pt x="27010" y="876870"/>
                  <a:pt x="9277" y="726141"/>
                </a:cubicBezTo>
                <a:cubicBezTo>
                  <a:pt x="7153" y="708089"/>
                  <a:pt x="3300" y="690282"/>
                  <a:pt x="312" y="672353"/>
                </a:cubicBezTo>
                <a:cubicBezTo>
                  <a:pt x="40915" y="428742"/>
                  <a:pt x="0" y="576687"/>
                  <a:pt x="45136" y="475129"/>
                </a:cubicBezTo>
                <a:cubicBezTo>
                  <a:pt x="51671" y="460424"/>
                  <a:pt x="54139" y="443695"/>
                  <a:pt x="63065" y="430306"/>
                </a:cubicBezTo>
                <a:cubicBezTo>
                  <a:pt x="72442" y="416241"/>
                  <a:pt x="85724" y="405007"/>
                  <a:pt x="98924" y="394447"/>
                </a:cubicBezTo>
                <a:cubicBezTo>
                  <a:pt x="148634" y="354679"/>
                  <a:pt x="142863" y="366052"/>
                  <a:pt x="188571" y="340659"/>
                </a:cubicBezTo>
                <a:cubicBezTo>
                  <a:pt x="203803" y="332197"/>
                  <a:pt x="217810" y="321557"/>
                  <a:pt x="233395" y="313765"/>
                </a:cubicBezTo>
                <a:cubicBezTo>
                  <a:pt x="247788" y="306568"/>
                  <a:pt x="263151" y="301486"/>
                  <a:pt x="278218" y="295835"/>
                </a:cubicBezTo>
                <a:cubicBezTo>
                  <a:pt x="287066" y="292517"/>
                  <a:pt x="296660" y="291096"/>
                  <a:pt x="305112" y="286870"/>
                </a:cubicBezTo>
                <a:cubicBezTo>
                  <a:pt x="355639" y="261607"/>
                  <a:pt x="314399" y="257068"/>
                  <a:pt x="403724" y="251012"/>
                </a:cubicBezTo>
                <a:cubicBezTo>
                  <a:pt x="555892" y="240695"/>
                  <a:pt x="708524" y="239059"/>
                  <a:pt x="860924" y="233082"/>
                </a:cubicBezTo>
                <a:cubicBezTo>
                  <a:pt x="893795" y="230094"/>
                  <a:pt x="927095" y="230201"/>
                  <a:pt x="959536" y="224118"/>
                </a:cubicBezTo>
                <a:cubicBezTo>
                  <a:pt x="975353" y="221152"/>
                  <a:pt x="988580" y="209344"/>
                  <a:pt x="1004360" y="206188"/>
                </a:cubicBezTo>
                <a:cubicBezTo>
                  <a:pt x="1048702" y="197320"/>
                  <a:pt x="1093959" y="193868"/>
                  <a:pt x="1138830" y="188259"/>
                </a:cubicBezTo>
                <a:cubicBezTo>
                  <a:pt x="1177935" y="183371"/>
                  <a:pt x="1232885" y="179656"/>
                  <a:pt x="1273301" y="170329"/>
                </a:cubicBezTo>
                <a:cubicBezTo>
                  <a:pt x="1294499" y="165437"/>
                  <a:pt x="1315066" y="158124"/>
                  <a:pt x="1336054" y="152400"/>
                </a:cubicBezTo>
                <a:cubicBezTo>
                  <a:pt x="1418330" y="129961"/>
                  <a:pt x="1315370" y="161294"/>
                  <a:pt x="1434665" y="125506"/>
                </a:cubicBezTo>
                <a:cubicBezTo>
                  <a:pt x="1443716" y="122791"/>
                  <a:pt x="1452874" y="120263"/>
                  <a:pt x="1461560" y="116541"/>
                </a:cubicBezTo>
                <a:cubicBezTo>
                  <a:pt x="1539109" y="83306"/>
                  <a:pt x="1461237" y="110673"/>
                  <a:pt x="1524312" y="89647"/>
                </a:cubicBezTo>
                <a:cubicBezTo>
                  <a:pt x="1536265" y="80682"/>
                  <a:pt x="1547110" y="70009"/>
                  <a:pt x="1560171" y="62753"/>
                </a:cubicBezTo>
                <a:cubicBezTo>
                  <a:pt x="1587795" y="47406"/>
                  <a:pt x="1611311" y="43244"/>
                  <a:pt x="1640854" y="35859"/>
                </a:cubicBezTo>
                <a:cubicBezTo>
                  <a:pt x="1646830" y="29882"/>
                  <a:pt x="1650656" y="20251"/>
                  <a:pt x="1658783" y="17929"/>
                </a:cubicBezTo>
                <a:cubicBezTo>
                  <a:pt x="1693738" y="7942"/>
                  <a:pt x="1766360" y="0"/>
                  <a:pt x="1766360" y="0"/>
                </a:cubicBezTo>
                <a:cubicBezTo>
                  <a:pt x="1936689" y="5976"/>
                  <a:pt x="2107200" y="8065"/>
                  <a:pt x="2277348" y="17929"/>
                </a:cubicBezTo>
                <a:cubicBezTo>
                  <a:pt x="2313640" y="20033"/>
                  <a:pt x="2349277" y="28730"/>
                  <a:pt x="2384924" y="35859"/>
                </a:cubicBezTo>
                <a:cubicBezTo>
                  <a:pt x="2394190" y="37712"/>
                  <a:pt x="2402463" y="43487"/>
                  <a:pt x="2411818" y="44823"/>
                </a:cubicBezTo>
                <a:cubicBezTo>
                  <a:pt x="2444493" y="49491"/>
                  <a:pt x="2477559" y="50800"/>
                  <a:pt x="2510430" y="53788"/>
                </a:cubicBezTo>
                <a:cubicBezTo>
                  <a:pt x="2525371" y="56776"/>
                  <a:pt x="2540472" y="59057"/>
                  <a:pt x="2555254" y="62753"/>
                </a:cubicBezTo>
                <a:cubicBezTo>
                  <a:pt x="2564421" y="65045"/>
                  <a:pt x="2572827" y="70165"/>
                  <a:pt x="2582148" y="71718"/>
                </a:cubicBezTo>
                <a:cubicBezTo>
                  <a:pt x="2608839" y="76166"/>
                  <a:pt x="2635936" y="77694"/>
                  <a:pt x="2662830" y="80682"/>
                </a:cubicBezTo>
                <a:cubicBezTo>
                  <a:pt x="2720723" y="95156"/>
                  <a:pt x="2679691" y="79969"/>
                  <a:pt x="2734548" y="116541"/>
                </a:cubicBezTo>
                <a:cubicBezTo>
                  <a:pt x="2758004" y="132179"/>
                  <a:pt x="2783712" y="144451"/>
                  <a:pt x="2806265" y="161365"/>
                </a:cubicBezTo>
                <a:cubicBezTo>
                  <a:pt x="2818218" y="170330"/>
                  <a:pt x="2828760" y="181577"/>
                  <a:pt x="2842124" y="188259"/>
                </a:cubicBezTo>
                <a:cubicBezTo>
                  <a:pt x="2859028" y="196711"/>
                  <a:pt x="2877983" y="200212"/>
                  <a:pt x="2895912" y="206188"/>
                </a:cubicBezTo>
                <a:lnTo>
                  <a:pt x="2922807" y="215153"/>
                </a:lnTo>
                <a:lnTo>
                  <a:pt x="2949701" y="224118"/>
                </a:lnTo>
                <a:cubicBezTo>
                  <a:pt x="2958666" y="236071"/>
                  <a:pt x="2966600" y="248870"/>
                  <a:pt x="2976595" y="259976"/>
                </a:cubicBezTo>
                <a:cubicBezTo>
                  <a:pt x="2993557" y="278823"/>
                  <a:pt x="3016318" y="292667"/>
                  <a:pt x="3030383" y="313765"/>
                </a:cubicBezTo>
                <a:cubicBezTo>
                  <a:pt x="3053000" y="347692"/>
                  <a:pt x="3040693" y="333041"/>
                  <a:pt x="3066242" y="358588"/>
                </a:cubicBezTo>
                <a:cubicBezTo>
                  <a:pt x="3069230" y="367553"/>
                  <a:pt x="3073654" y="376161"/>
                  <a:pt x="3075207" y="385482"/>
                </a:cubicBezTo>
                <a:cubicBezTo>
                  <a:pt x="3079655" y="412174"/>
                  <a:pt x="3077051" y="440059"/>
                  <a:pt x="3084171" y="466165"/>
                </a:cubicBezTo>
                <a:cubicBezTo>
                  <a:pt x="3086395" y="474319"/>
                  <a:pt x="3096124" y="478118"/>
                  <a:pt x="3102101" y="484094"/>
                </a:cubicBezTo>
                <a:lnTo>
                  <a:pt x="3093136" y="466165"/>
                </a:ln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 6"/>
          <p:cNvSpPr/>
          <p:nvPr/>
        </p:nvSpPr>
        <p:spPr>
          <a:xfrm>
            <a:off x="3953966" y="2465294"/>
            <a:ext cx="1434743" cy="708212"/>
          </a:xfrm>
          <a:custGeom>
            <a:avLst/>
            <a:gdLst>
              <a:gd name="connsiteX0" fmla="*/ 1397963 w 1434743"/>
              <a:gd name="connsiteY0" fmla="*/ 304800 h 708212"/>
              <a:gd name="connsiteX1" fmla="*/ 1371069 w 1434743"/>
              <a:gd name="connsiteY1" fmla="*/ 376518 h 708212"/>
              <a:gd name="connsiteX2" fmla="*/ 1353140 w 1434743"/>
              <a:gd name="connsiteY2" fmla="*/ 439271 h 708212"/>
              <a:gd name="connsiteX3" fmla="*/ 1335210 w 1434743"/>
              <a:gd name="connsiteY3" fmla="*/ 582706 h 708212"/>
              <a:gd name="connsiteX4" fmla="*/ 1317281 w 1434743"/>
              <a:gd name="connsiteY4" fmla="*/ 609600 h 708212"/>
              <a:gd name="connsiteX5" fmla="*/ 1299352 w 1434743"/>
              <a:gd name="connsiteY5" fmla="*/ 672353 h 708212"/>
              <a:gd name="connsiteX6" fmla="*/ 1281422 w 1434743"/>
              <a:gd name="connsiteY6" fmla="*/ 699247 h 708212"/>
              <a:gd name="connsiteX7" fmla="*/ 1227634 w 1434743"/>
              <a:gd name="connsiteY7" fmla="*/ 708212 h 708212"/>
              <a:gd name="connsiteX8" fmla="*/ 833187 w 1434743"/>
              <a:gd name="connsiteY8" fmla="*/ 699247 h 708212"/>
              <a:gd name="connsiteX9" fmla="*/ 734575 w 1434743"/>
              <a:gd name="connsiteY9" fmla="*/ 681318 h 708212"/>
              <a:gd name="connsiteX10" fmla="*/ 707681 w 1434743"/>
              <a:gd name="connsiteY10" fmla="*/ 672353 h 708212"/>
              <a:gd name="connsiteX11" fmla="*/ 635963 w 1434743"/>
              <a:gd name="connsiteY11" fmla="*/ 663388 h 708212"/>
              <a:gd name="connsiteX12" fmla="*/ 573210 w 1434743"/>
              <a:gd name="connsiteY12" fmla="*/ 654424 h 708212"/>
              <a:gd name="connsiteX13" fmla="*/ 483563 w 1434743"/>
              <a:gd name="connsiteY13" fmla="*/ 636494 h 708212"/>
              <a:gd name="connsiteX14" fmla="*/ 411846 w 1434743"/>
              <a:gd name="connsiteY14" fmla="*/ 609600 h 708212"/>
              <a:gd name="connsiteX15" fmla="*/ 384952 w 1434743"/>
              <a:gd name="connsiteY15" fmla="*/ 582706 h 708212"/>
              <a:gd name="connsiteX16" fmla="*/ 304269 w 1434743"/>
              <a:gd name="connsiteY16" fmla="*/ 546847 h 708212"/>
              <a:gd name="connsiteX17" fmla="*/ 277375 w 1434743"/>
              <a:gd name="connsiteY17" fmla="*/ 537882 h 708212"/>
              <a:gd name="connsiteX18" fmla="*/ 214622 w 1434743"/>
              <a:gd name="connsiteY18" fmla="*/ 510988 h 708212"/>
              <a:gd name="connsiteX19" fmla="*/ 178763 w 1434743"/>
              <a:gd name="connsiteY19" fmla="*/ 484094 h 708212"/>
              <a:gd name="connsiteX20" fmla="*/ 160834 w 1434743"/>
              <a:gd name="connsiteY20" fmla="*/ 457200 h 708212"/>
              <a:gd name="connsiteX21" fmla="*/ 124975 w 1434743"/>
              <a:gd name="connsiteY21" fmla="*/ 421341 h 708212"/>
              <a:gd name="connsiteX22" fmla="*/ 107046 w 1434743"/>
              <a:gd name="connsiteY22" fmla="*/ 385482 h 708212"/>
              <a:gd name="connsiteX23" fmla="*/ 89116 w 1434743"/>
              <a:gd name="connsiteY23" fmla="*/ 367553 h 708212"/>
              <a:gd name="connsiteX24" fmla="*/ 71187 w 1434743"/>
              <a:gd name="connsiteY24" fmla="*/ 313765 h 708212"/>
              <a:gd name="connsiteX25" fmla="*/ 53258 w 1434743"/>
              <a:gd name="connsiteY25" fmla="*/ 268941 h 708212"/>
              <a:gd name="connsiteX26" fmla="*/ 26363 w 1434743"/>
              <a:gd name="connsiteY26" fmla="*/ 215153 h 708212"/>
              <a:gd name="connsiteX27" fmla="*/ 35328 w 1434743"/>
              <a:gd name="connsiteY27" fmla="*/ 53788 h 708212"/>
              <a:gd name="connsiteX28" fmla="*/ 89116 w 1434743"/>
              <a:gd name="connsiteY28" fmla="*/ 26894 h 708212"/>
              <a:gd name="connsiteX29" fmla="*/ 196693 w 1434743"/>
              <a:gd name="connsiteY29" fmla="*/ 8965 h 708212"/>
              <a:gd name="connsiteX30" fmla="*/ 340128 w 1434743"/>
              <a:gd name="connsiteY30" fmla="*/ 0 h 708212"/>
              <a:gd name="connsiteX31" fmla="*/ 680787 w 1434743"/>
              <a:gd name="connsiteY31" fmla="*/ 26894 h 708212"/>
              <a:gd name="connsiteX32" fmla="*/ 770434 w 1434743"/>
              <a:gd name="connsiteY32" fmla="*/ 44824 h 708212"/>
              <a:gd name="connsiteX33" fmla="*/ 824222 w 1434743"/>
              <a:gd name="connsiteY33" fmla="*/ 53788 h 708212"/>
              <a:gd name="connsiteX34" fmla="*/ 913869 w 1434743"/>
              <a:gd name="connsiteY34" fmla="*/ 71718 h 708212"/>
              <a:gd name="connsiteX35" fmla="*/ 1039375 w 1434743"/>
              <a:gd name="connsiteY35" fmla="*/ 89647 h 708212"/>
              <a:gd name="connsiteX36" fmla="*/ 1102128 w 1434743"/>
              <a:gd name="connsiteY36" fmla="*/ 98612 h 708212"/>
              <a:gd name="connsiteX37" fmla="*/ 1182810 w 1434743"/>
              <a:gd name="connsiteY37" fmla="*/ 116541 h 708212"/>
              <a:gd name="connsiteX38" fmla="*/ 1236599 w 1434743"/>
              <a:gd name="connsiteY38" fmla="*/ 125506 h 708212"/>
              <a:gd name="connsiteX39" fmla="*/ 1263493 w 1434743"/>
              <a:gd name="connsiteY39" fmla="*/ 134471 h 708212"/>
              <a:gd name="connsiteX40" fmla="*/ 1299352 w 1434743"/>
              <a:gd name="connsiteY40" fmla="*/ 152400 h 708212"/>
              <a:gd name="connsiteX41" fmla="*/ 1344175 w 1434743"/>
              <a:gd name="connsiteY41" fmla="*/ 161365 h 708212"/>
              <a:gd name="connsiteX42" fmla="*/ 1371069 w 1434743"/>
              <a:gd name="connsiteY42" fmla="*/ 170330 h 708212"/>
              <a:gd name="connsiteX43" fmla="*/ 1415893 w 1434743"/>
              <a:gd name="connsiteY43" fmla="*/ 206188 h 708212"/>
              <a:gd name="connsiteX44" fmla="*/ 1433822 w 1434743"/>
              <a:gd name="connsiteY44" fmla="*/ 233082 h 708212"/>
              <a:gd name="connsiteX45" fmla="*/ 1424858 w 1434743"/>
              <a:gd name="connsiteY45" fmla="*/ 340659 h 708212"/>
              <a:gd name="connsiteX46" fmla="*/ 1344175 w 1434743"/>
              <a:gd name="connsiteY46" fmla="*/ 376518 h 708212"/>
              <a:gd name="connsiteX47" fmla="*/ 1344175 w 1434743"/>
              <a:gd name="connsiteY47" fmla="*/ 457200 h 70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434743" h="708212">
                <a:moveTo>
                  <a:pt x="1397963" y="304800"/>
                </a:moveTo>
                <a:cubicBezTo>
                  <a:pt x="1372794" y="405483"/>
                  <a:pt x="1408570" y="273390"/>
                  <a:pt x="1371069" y="376518"/>
                </a:cubicBezTo>
                <a:cubicBezTo>
                  <a:pt x="1363634" y="396963"/>
                  <a:pt x="1359116" y="418353"/>
                  <a:pt x="1353140" y="439271"/>
                </a:cubicBezTo>
                <a:cubicBezTo>
                  <a:pt x="1351428" y="461522"/>
                  <a:pt x="1354561" y="544004"/>
                  <a:pt x="1335210" y="582706"/>
                </a:cubicBezTo>
                <a:cubicBezTo>
                  <a:pt x="1330392" y="592343"/>
                  <a:pt x="1323257" y="600635"/>
                  <a:pt x="1317281" y="609600"/>
                </a:cubicBezTo>
                <a:cubicBezTo>
                  <a:pt x="1314410" y="621083"/>
                  <a:pt x="1305780" y="659497"/>
                  <a:pt x="1299352" y="672353"/>
                </a:cubicBezTo>
                <a:cubicBezTo>
                  <a:pt x="1294534" y="681990"/>
                  <a:pt x="1291059" y="694429"/>
                  <a:pt x="1281422" y="699247"/>
                </a:cubicBezTo>
                <a:cubicBezTo>
                  <a:pt x="1265164" y="707376"/>
                  <a:pt x="1245563" y="705224"/>
                  <a:pt x="1227634" y="708212"/>
                </a:cubicBezTo>
                <a:lnTo>
                  <a:pt x="833187" y="699247"/>
                </a:lnTo>
                <a:cubicBezTo>
                  <a:pt x="803762" y="698093"/>
                  <a:pt x="764388" y="689836"/>
                  <a:pt x="734575" y="681318"/>
                </a:cubicBezTo>
                <a:cubicBezTo>
                  <a:pt x="725489" y="678722"/>
                  <a:pt x="716978" y="674043"/>
                  <a:pt x="707681" y="672353"/>
                </a:cubicBezTo>
                <a:cubicBezTo>
                  <a:pt x="683978" y="668043"/>
                  <a:pt x="659844" y="666572"/>
                  <a:pt x="635963" y="663388"/>
                </a:cubicBezTo>
                <a:cubicBezTo>
                  <a:pt x="615018" y="660595"/>
                  <a:pt x="594018" y="658096"/>
                  <a:pt x="573210" y="654424"/>
                </a:cubicBezTo>
                <a:cubicBezTo>
                  <a:pt x="543200" y="649128"/>
                  <a:pt x="512474" y="646130"/>
                  <a:pt x="483563" y="636494"/>
                </a:cubicBezTo>
                <a:cubicBezTo>
                  <a:pt x="441403" y="622442"/>
                  <a:pt x="465443" y="631040"/>
                  <a:pt x="411846" y="609600"/>
                </a:cubicBezTo>
                <a:cubicBezTo>
                  <a:pt x="402881" y="600635"/>
                  <a:pt x="395269" y="590075"/>
                  <a:pt x="384952" y="582706"/>
                </a:cubicBezTo>
                <a:cubicBezTo>
                  <a:pt x="369942" y="571985"/>
                  <a:pt x="319062" y="552395"/>
                  <a:pt x="304269" y="546847"/>
                </a:cubicBezTo>
                <a:cubicBezTo>
                  <a:pt x="295421" y="543529"/>
                  <a:pt x="286061" y="541604"/>
                  <a:pt x="277375" y="537882"/>
                </a:cubicBezTo>
                <a:cubicBezTo>
                  <a:pt x="199831" y="504649"/>
                  <a:pt x="277693" y="532013"/>
                  <a:pt x="214622" y="510988"/>
                </a:cubicBezTo>
                <a:cubicBezTo>
                  <a:pt x="202669" y="502023"/>
                  <a:pt x="189328" y="494659"/>
                  <a:pt x="178763" y="484094"/>
                </a:cubicBezTo>
                <a:cubicBezTo>
                  <a:pt x="171145" y="476476"/>
                  <a:pt x="167846" y="465380"/>
                  <a:pt x="160834" y="457200"/>
                </a:cubicBezTo>
                <a:cubicBezTo>
                  <a:pt x="149833" y="444365"/>
                  <a:pt x="136928" y="433294"/>
                  <a:pt x="124975" y="421341"/>
                </a:cubicBezTo>
                <a:cubicBezTo>
                  <a:pt x="118999" y="409388"/>
                  <a:pt x="114459" y="396601"/>
                  <a:pt x="107046" y="385482"/>
                </a:cubicBezTo>
                <a:cubicBezTo>
                  <a:pt x="102358" y="378449"/>
                  <a:pt x="92896" y="375113"/>
                  <a:pt x="89116" y="367553"/>
                </a:cubicBezTo>
                <a:cubicBezTo>
                  <a:pt x="80664" y="350649"/>
                  <a:pt x="77646" y="331526"/>
                  <a:pt x="71187" y="313765"/>
                </a:cubicBezTo>
                <a:cubicBezTo>
                  <a:pt x="65688" y="298642"/>
                  <a:pt x="58347" y="284207"/>
                  <a:pt x="53258" y="268941"/>
                </a:cubicBezTo>
                <a:cubicBezTo>
                  <a:pt x="36737" y="219376"/>
                  <a:pt x="56783" y="245571"/>
                  <a:pt x="26363" y="215153"/>
                </a:cubicBezTo>
                <a:cubicBezTo>
                  <a:pt x="11715" y="156555"/>
                  <a:pt x="0" y="128860"/>
                  <a:pt x="35328" y="53788"/>
                </a:cubicBezTo>
                <a:cubicBezTo>
                  <a:pt x="43863" y="35650"/>
                  <a:pt x="70798" y="35035"/>
                  <a:pt x="89116" y="26894"/>
                </a:cubicBezTo>
                <a:cubicBezTo>
                  <a:pt x="122967" y="11849"/>
                  <a:pt x="160209" y="11884"/>
                  <a:pt x="196693" y="8965"/>
                </a:cubicBezTo>
                <a:cubicBezTo>
                  <a:pt x="244445" y="5145"/>
                  <a:pt x="292316" y="2988"/>
                  <a:pt x="340128" y="0"/>
                </a:cubicBezTo>
                <a:lnTo>
                  <a:pt x="680787" y="26894"/>
                </a:lnTo>
                <a:cubicBezTo>
                  <a:pt x="737110" y="32014"/>
                  <a:pt x="723461" y="35430"/>
                  <a:pt x="770434" y="44824"/>
                </a:cubicBezTo>
                <a:cubicBezTo>
                  <a:pt x="788258" y="48389"/>
                  <a:pt x="806357" y="50438"/>
                  <a:pt x="824222" y="53788"/>
                </a:cubicBezTo>
                <a:cubicBezTo>
                  <a:pt x="854174" y="59404"/>
                  <a:pt x="883917" y="66102"/>
                  <a:pt x="913869" y="71718"/>
                </a:cubicBezTo>
                <a:cubicBezTo>
                  <a:pt x="971990" y="82616"/>
                  <a:pt x="975377" y="81114"/>
                  <a:pt x="1039375" y="89647"/>
                </a:cubicBezTo>
                <a:lnTo>
                  <a:pt x="1102128" y="98612"/>
                </a:lnTo>
                <a:cubicBezTo>
                  <a:pt x="1291369" y="127727"/>
                  <a:pt x="1073100" y="92162"/>
                  <a:pt x="1182810" y="116541"/>
                </a:cubicBezTo>
                <a:cubicBezTo>
                  <a:pt x="1200554" y="120484"/>
                  <a:pt x="1218669" y="122518"/>
                  <a:pt x="1236599" y="125506"/>
                </a:cubicBezTo>
                <a:cubicBezTo>
                  <a:pt x="1245564" y="128494"/>
                  <a:pt x="1254807" y="130749"/>
                  <a:pt x="1263493" y="134471"/>
                </a:cubicBezTo>
                <a:cubicBezTo>
                  <a:pt x="1275776" y="139735"/>
                  <a:pt x="1286674" y="148174"/>
                  <a:pt x="1299352" y="152400"/>
                </a:cubicBezTo>
                <a:cubicBezTo>
                  <a:pt x="1313807" y="157218"/>
                  <a:pt x="1329393" y="157669"/>
                  <a:pt x="1344175" y="161365"/>
                </a:cubicBezTo>
                <a:cubicBezTo>
                  <a:pt x="1353342" y="163657"/>
                  <a:pt x="1362617" y="166104"/>
                  <a:pt x="1371069" y="170330"/>
                </a:cubicBezTo>
                <a:cubicBezTo>
                  <a:pt x="1386599" y="178095"/>
                  <a:pt x="1404776" y="192292"/>
                  <a:pt x="1415893" y="206188"/>
                </a:cubicBezTo>
                <a:cubicBezTo>
                  <a:pt x="1422624" y="214601"/>
                  <a:pt x="1427846" y="224117"/>
                  <a:pt x="1433822" y="233082"/>
                </a:cubicBezTo>
                <a:cubicBezTo>
                  <a:pt x="1430834" y="268941"/>
                  <a:pt x="1434743" y="306060"/>
                  <a:pt x="1424858" y="340659"/>
                </a:cubicBezTo>
                <a:cubicBezTo>
                  <a:pt x="1418729" y="362110"/>
                  <a:pt x="1344175" y="367391"/>
                  <a:pt x="1344175" y="376518"/>
                </a:cubicBezTo>
                <a:lnTo>
                  <a:pt x="1344175" y="457200"/>
                </a:lnTo>
              </a:path>
            </a:pathLst>
          </a:cu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лилиния 10"/>
          <p:cNvSpPr/>
          <p:nvPr/>
        </p:nvSpPr>
        <p:spPr>
          <a:xfrm>
            <a:off x="3958058" y="3684494"/>
            <a:ext cx="2128977" cy="995082"/>
          </a:xfrm>
          <a:custGeom>
            <a:avLst/>
            <a:gdLst>
              <a:gd name="connsiteX0" fmla="*/ 2066224 w 2128977"/>
              <a:gd name="connsiteY0" fmla="*/ 331694 h 995082"/>
              <a:gd name="connsiteX1" fmla="*/ 1851071 w 2128977"/>
              <a:gd name="connsiteY1" fmla="*/ 322730 h 995082"/>
              <a:gd name="connsiteX2" fmla="*/ 1797283 w 2128977"/>
              <a:gd name="connsiteY2" fmla="*/ 295835 h 995082"/>
              <a:gd name="connsiteX3" fmla="*/ 1680742 w 2128977"/>
              <a:gd name="connsiteY3" fmla="*/ 286871 h 995082"/>
              <a:gd name="connsiteX4" fmla="*/ 1366977 w 2128977"/>
              <a:gd name="connsiteY4" fmla="*/ 259977 h 995082"/>
              <a:gd name="connsiteX5" fmla="*/ 1232507 w 2128977"/>
              <a:gd name="connsiteY5" fmla="*/ 215153 h 995082"/>
              <a:gd name="connsiteX6" fmla="*/ 1178718 w 2128977"/>
              <a:gd name="connsiteY6" fmla="*/ 206188 h 995082"/>
              <a:gd name="connsiteX7" fmla="*/ 1133895 w 2128977"/>
              <a:gd name="connsiteY7" fmla="*/ 188259 h 995082"/>
              <a:gd name="connsiteX8" fmla="*/ 1089071 w 2128977"/>
              <a:gd name="connsiteY8" fmla="*/ 179294 h 995082"/>
              <a:gd name="connsiteX9" fmla="*/ 1062177 w 2128977"/>
              <a:gd name="connsiteY9" fmla="*/ 161365 h 995082"/>
              <a:gd name="connsiteX10" fmla="*/ 1026318 w 2128977"/>
              <a:gd name="connsiteY10" fmla="*/ 152400 h 995082"/>
              <a:gd name="connsiteX11" fmla="*/ 999424 w 2128977"/>
              <a:gd name="connsiteY11" fmla="*/ 143435 h 995082"/>
              <a:gd name="connsiteX12" fmla="*/ 945636 w 2128977"/>
              <a:gd name="connsiteY12" fmla="*/ 134471 h 995082"/>
              <a:gd name="connsiteX13" fmla="*/ 900813 w 2128977"/>
              <a:gd name="connsiteY13" fmla="*/ 125506 h 995082"/>
              <a:gd name="connsiteX14" fmla="*/ 802201 w 2128977"/>
              <a:gd name="connsiteY14" fmla="*/ 89647 h 995082"/>
              <a:gd name="connsiteX15" fmla="*/ 775307 w 2128977"/>
              <a:gd name="connsiteY15" fmla="*/ 80682 h 995082"/>
              <a:gd name="connsiteX16" fmla="*/ 730483 w 2128977"/>
              <a:gd name="connsiteY16" fmla="*/ 71718 h 995082"/>
              <a:gd name="connsiteX17" fmla="*/ 649801 w 2128977"/>
              <a:gd name="connsiteY17" fmla="*/ 44824 h 995082"/>
              <a:gd name="connsiteX18" fmla="*/ 524295 w 2128977"/>
              <a:gd name="connsiteY18" fmla="*/ 26894 h 995082"/>
              <a:gd name="connsiteX19" fmla="*/ 452577 w 2128977"/>
              <a:gd name="connsiteY19" fmla="*/ 8965 h 995082"/>
              <a:gd name="connsiteX20" fmla="*/ 318107 w 2128977"/>
              <a:gd name="connsiteY20" fmla="*/ 0 h 995082"/>
              <a:gd name="connsiteX21" fmla="*/ 192601 w 2128977"/>
              <a:gd name="connsiteY21" fmla="*/ 8965 h 995082"/>
              <a:gd name="connsiteX22" fmla="*/ 120883 w 2128977"/>
              <a:gd name="connsiteY22" fmla="*/ 62753 h 995082"/>
              <a:gd name="connsiteX23" fmla="*/ 67095 w 2128977"/>
              <a:gd name="connsiteY23" fmla="*/ 134471 h 995082"/>
              <a:gd name="connsiteX24" fmla="*/ 40201 w 2128977"/>
              <a:gd name="connsiteY24" fmla="*/ 188259 h 995082"/>
              <a:gd name="connsiteX25" fmla="*/ 67095 w 2128977"/>
              <a:gd name="connsiteY25" fmla="*/ 484094 h 995082"/>
              <a:gd name="connsiteX26" fmla="*/ 85024 w 2128977"/>
              <a:gd name="connsiteY26" fmla="*/ 502024 h 995082"/>
              <a:gd name="connsiteX27" fmla="*/ 111918 w 2128977"/>
              <a:gd name="connsiteY27" fmla="*/ 519953 h 995082"/>
              <a:gd name="connsiteX28" fmla="*/ 138813 w 2128977"/>
              <a:gd name="connsiteY28" fmla="*/ 528918 h 995082"/>
              <a:gd name="connsiteX29" fmla="*/ 174671 w 2128977"/>
              <a:gd name="connsiteY29" fmla="*/ 555812 h 995082"/>
              <a:gd name="connsiteX30" fmla="*/ 201566 w 2128977"/>
              <a:gd name="connsiteY30" fmla="*/ 573741 h 995082"/>
              <a:gd name="connsiteX31" fmla="*/ 246389 w 2128977"/>
              <a:gd name="connsiteY31" fmla="*/ 600635 h 995082"/>
              <a:gd name="connsiteX32" fmla="*/ 407754 w 2128977"/>
              <a:gd name="connsiteY32" fmla="*/ 636494 h 995082"/>
              <a:gd name="connsiteX33" fmla="*/ 461542 w 2128977"/>
              <a:gd name="connsiteY33" fmla="*/ 645459 h 995082"/>
              <a:gd name="connsiteX34" fmla="*/ 533260 w 2128977"/>
              <a:gd name="connsiteY34" fmla="*/ 654424 h 995082"/>
              <a:gd name="connsiteX35" fmla="*/ 631871 w 2128977"/>
              <a:gd name="connsiteY35" fmla="*/ 672353 h 995082"/>
              <a:gd name="connsiteX36" fmla="*/ 676695 w 2128977"/>
              <a:gd name="connsiteY36" fmla="*/ 681318 h 995082"/>
              <a:gd name="connsiteX37" fmla="*/ 1232507 w 2128977"/>
              <a:gd name="connsiteY37" fmla="*/ 708212 h 995082"/>
              <a:gd name="connsiteX38" fmla="*/ 1259401 w 2128977"/>
              <a:gd name="connsiteY38" fmla="*/ 726141 h 995082"/>
              <a:gd name="connsiteX39" fmla="*/ 1375942 w 2128977"/>
              <a:gd name="connsiteY39" fmla="*/ 753035 h 995082"/>
              <a:gd name="connsiteX40" fmla="*/ 1402836 w 2128977"/>
              <a:gd name="connsiteY40" fmla="*/ 762000 h 995082"/>
              <a:gd name="connsiteX41" fmla="*/ 1447660 w 2128977"/>
              <a:gd name="connsiteY41" fmla="*/ 770965 h 995082"/>
              <a:gd name="connsiteX42" fmla="*/ 1474554 w 2128977"/>
              <a:gd name="connsiteY42" fmla="*/ 788894 h 995082"/>
              <a:gd name="connsiteX43" fmla="*/ 1519377 w 2128977"/>
              <a:gd name="connsiteY43" fmla="*/ 833718 h 995082"/>
              <a:gd name="connsiteX44" fmla="*/ 1537307 w 2128977"/>
              <a:gd name="connsiteY44" fmla="*/ 860612 h 995082"/>
              <a:gd name="connsiteX45" fmla="*/ 1591095 w 2128977"/>
              <a:gd name="connsiteY45" fmla="*/ 932330 h 995082"/>
              <a:gd name="connsiteX46" fmla="*/ 1600060 w 2128977"/>
              <a:gd name="connsiteY46" fmla="*/ 959224 h 995082"/>
              <a:gd name="connsiteX47" fmla="*/ 1653848 w 2128977"/>
              <a:gd name="connsiteY47" fmla="*/ 995082 h 995082"/>
              <a:gd name="connsiteX48" fmla="*/ 1851071 w 2128977"/>
              <a:gd name="connsiteY48" fmla="*/ 977153 h 995082"/>
              <a:gd name="connsiteX49" fmla="*/ 1886930 w 2128977"/>
              <a:gd name="connsiteY49" fmla="*/ 968188 h 995082"/>
              <a:gd name="connsiteX50" fmla="*/ 1967613 w 2128977"/>
              <a:gd name="connsiteY50" fmla="*/ 932330 h 995082"/>
              <a:gd name="connsiteX51" fmla="*/ 1994507 w 2128977"/>
              <a:gd name="connsiteY51" fmla="*/ 914400 h 995082"/>
              <a:gd name="connsiteX52" fmla="*/ 2030366 w 2128977"/>
              <a:gd name="connsiteY52" fmla="*/ 896471 h 995082"/>
              <a:gd name="connsiteX53" fmla="*/ 2066224 w 2128977"/>
              <a:gd name="connsiteY53" fmla="*/ 833718 h 995082"/>
              <a:gd name="connsiteX54" fmla="*/ 2084154 w 2128977"/>
              <a:gd name="connsiteY54" fmla="*/ 815788 h 995082"/>
              <a:gd name="connsiteX55" fmla="*/ 2111048 w 2128977"/>
              <a:gd name="connsiteY55" fmla="*/ 753035 h 995082"/>
              <a:gd name="connsiteX56" fmla="*/ 2128977 w 2128977"/>
              <a:gd name="connsiteY56" fmla="*/ 708212 h 995082"/>
              <a:gd name="connsiteX57" fmla="*/ 2102083 w 2128977"/>
              <a:gd name="connsiteY57" fmla="*/ 510988 h 995082"/>
              <a:gd name="connsiteX58" fmla="*/ 2093118 w 2128977"/>
              <a:gd name="connsiteY58" fmla="*/ 484094 h 995082"/>
              <a:gd name="connsiteX59" fmla="*/ 2084154 w 2128977"/>
              <a:gd name="connsiteY59" fmla="*/ 403412 h 995082"/>
              <a:gd name="connsiteX60" fmla="*/ 2066224 w 2128977"/>
              <a:gd name="connsiteY60" fmla="*/ 349624 h 995082"/>
              <a:gd name="connsiteX61" fmla="*/ 2066224 w 2128977"/>
              <a:gd name="connsiteY61" fmla="*/ 331694 h 99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128977" h="995082">
                <a:moveTo>
                  <a:pt x="2066224" y="331694"/>
                </a:moveTo>
                <a:cubicBezTo>
                  <a:pt x="1994506" y="328706"/>
                  <a:pt x="1922221" y="332217"/>
                  <a:pt x="1851071" y="322730"/>
                </a:cubicBezTo>
                <a:cubicBezTo>
                  <a:pt x="1831201" y="320081"/>
                  <a:pt x="1816899" y="299965"/>
                  <a:pt x="1797283" y="295835"/>
                </a:cubicBezTo>
                <a:cubicBezTo>
                  <a:pt x="1759157" y="287808"/>
                  <a:pt x="1719589" y="289859"/>
                  <a:pt x="1680742" y="286871"/>
                </a:cubicBezTo>
                <a:cubicBezTo>
                  <a:pt x="1558258" y="246041"/>
                  <a:pt x="1710899" y="294369"/>
                  <a:pt x="1366977" y="259977"/>
                </a:cubicBezTo>
                <a:cubicBezTo>
                  <a:pt x="1287109" y="251990"/>
                  <a:pt x="1305047" y="237473"/>
                  <a:pt x="1232507" y="215153"/>
                </a:cubicBezTo>
                <a:cubicBezTo>
                  <a:pt x="1215134" y="209807"/>
                  <a:pt x="1196648" y="209176"/>
                  <a:pt x="1178718" y="206188"/>
                </a:cubicBezTo>
                <a:cubicBezTo>
                  <a:pt x="1163777" y="200212"/>
                  <a:pt x="1149308" y="192883"/>
                  <a:pt x="1133895" y="188259"/>
                </a:cubicBezTo>
                <a:cubicBezTo>
                  <a:pt x="1119300" y="183881"/>
                  <a:pt x="1103338" y="184644"/>
                  <a:pt x="1089071" y="179294"/>
                </a:cubicBezTo>
                <a:cubicBezTo>
                  <a:pt x="1078983" y="175511"/>
                  <a:pt x="1072080" y="165609"/>
                  <a:pt x="1062177" y="161365"/>
                </a:cubicBezTo>
                <a:cubicBezTo>
                  <a:pt x="1050852" y="156512"/>
                  <a:pt x="1038165" y="155785"/>
                  <a:pt x="1026318" y="152400"/>
                </a:cubicBezTo>
                <a:cubicBezTo>
                  <a:pt x="1017232" y="149804"/>
                  <a:pt x="1008649" y="145485"/>
                  <a:pt x="999424" y="143435"/>
                </a:cubicBezTo>
                <a:cubicBezTo>
                  <a:pt x="981680" y="139492"/>
                  <a:pt x="963519" y="137722"/>
                  <a:pt x="945636" y="134471"/>
                </a:cubicBezTo>
                <a:cubicBezTo>
                  <a:pt x="930645" y="131745"/>
                  <a:pt x="915754" y="128494"/>
                  <a:pt x="900813" y="125506"/>
                </a:cubicBezTo>
                <a:cubicBezTo>
                  <a:pt x="862391" y="87086"/>
                  <a:pt x="894428" y="112705"/>
                  <a:pt x="802201" y="89647"/>
                </a:cubicBezTo>
                <a:cubicBezTo>
                  <a:pt x="793034" y="87355"/>
                  <a:pt x="784474" y="82974"/>
                  <a:pt x="775307" y="80682"/>
                </a:cubicBezTo>
                <a:cubicBezTo>
                  <a:pt x="760525" y="76987"/>
                  <a:pt x="745134" y="75904"/>
                  <a:pt x="730483" y="71718"/>
                </a:cubicBezTo>
                <a:cubicBezTo>
                  <a:pt x="703225" y="63930"/>
                  <a:pt x="677865" y="48833"/>
                  <a:pt x="649801" y="44824"/>
                </a:cubicBezTo>
                <a:cubicBezTo>
                  <a:pt x="607966" y="38847"/>
                  <a:pt x="565873" y="34454"/>
                  <a:pt x="524295" y="26894"/>
                </a:cubicBezTo>
                <a:cubicBezTo>
                  <a:pt x="500051" y="22486"/>
                  <a:pt x="477012" y="12152"/>
                  <a:pt x="452577" y="8965"/>
                </a:cubicBezTo>
                <a:cubicBezTo>
                  <a:pt x="408031" y="3155"/>
                  <a:pt x="362930" y="2988"/>
                  <a:pt x="318107" y="0"/>
                </a:cubicBezTo>
                <a:cubicBezTo>
                  <a:pt x="276272" y="2988"/>
                  <a:pt x="233972" y="2070"/>
                  <a:pt x="192601" y="8965"/>
                </a:cubicBezTo>
                <a:cubicBezTo>
                  <a:pt x="165574" y="13470"/>
                  <a:pt x="135895" y="43987"/>
                  <a:pt x="120883" y="62753"/>
                </a:cubicBezTo>
                <a:cubicBezTo>
                  <a:pt x="112085" y="73750"/>
                  <a:pt x="76610" y="115441"/>
                  <a:pt x="67095" y="134471"/>
                </a:cubicBezTo>
                <a:cubicBezTo>
                  <a:pt x="29980" y="208701"/>
                  <a:pt x="91583" y="111185"/>
                  <a:pt x="40201" y="188259"/>
                </a:cubicBezTo>
                <a:cubicBezTo>
                  <a:pt x="44625" y="320982"/>
                  <a:pt x="0" y="400223"/>
                  <a:pt x="67095" y="484094"/>
                </a:cubicBezTo>
                <a:cubicBezTo>
                  <a:pt x="72375" y="490694"/>
                  <a:pt x="78424" y="496744"/>
                  <a:pt x="85024" y="502024"/>
                </a:cubicBezTo>
                <a:cubicBezTo>
                  <a:pt x="93437" y="508755"/>
                  <a:pt x="102281" y="515135"/>
                  <a:pt x="111918" y="519953"/>
                </a:cubicBezTo>
                <a:cubicBezTo>
                  <a:pt x="120370" y="524179"/>
                  <a:pt x="129848" y="525930"/>
                  <a:pt x="138813" y="528918"/>
                </a:cubicBezTo>
                <a:cubicBezTo>
                  <a:pt x="150766" y="537883"/>
                  <a:pt x="162513" y="547128"/>
                  <a:pt x="174671" y="555812"/>
                </a:cubicBezTo>
                <a:cubicBezTo>
                  <a:pt x="183439" y="562074"/>
                  <a:pt x="193153" y="567010"/>
                  <a:pt x="201566" y="573741"/>
                </a:cubicBezTo>
                <a:cubicBezTo>
                  <a:pt x="236727" y="601869"/>
                  <a:pt x="199681" y="585067"/>
                  <a:pt x="246389" y="600635"/>
                </a:cubicBezTo>
                <a:cubicBezTo>
                  <a:pt x="318000" y="654345"/>
                  <a:pt x="261172" y="621836"/>
                  <a:pt x="407754" y="636494"/>
                </a:cubicBezTo>
                <a:cubicBezTo>
                  <a:pt x="425840" y="638303"/>
                  <a:pt x="443548" y="642888"/>
                  <a:pt x="461542" y="645459"/>
                </a:cubicBezTo>
                <a:cubicBezTo>
                  <a:pt x="485392" y="648866"/>
                  <a:pt x="509463" y="650667"/>
                  <a:pt x="533260" y="654424"/>
                </a:cubicBezTo>
                <a:cubicBezTo>
                  <a:pt x="566260" y="659635"/>
                  <a:pt x="599034" y="666196"/>
                  <a:pt x="631871" y="672353"/>
                </a:cubicBezTo>
                <a:cubicBezTo>
                  <a:pt x="646847" y="675161"/>
                  <a:pt x="661500" y="680178"/>
                  <a:pt x="676695" y="681318"/>
                </a:cubicBezTo>
                <a:cubicBezTo>
                  <a:pt x="885543" y="696982"/>
                  <a:pt x="1028755" y="700665"/>
                  <a:pt x="1232507" y="708212"/>
                </a:cubicBezTo>
                <a:cubicBezTo>
                  <a:pt x="1241472" y="714188"/>
                  <a:pt x="1249276" y="722459"/>
                  <a:pt x="1259401" y="726141"/>
                </a:cubicBezTo>
                <a:cubicBezTo>
                  <a:pt x="1308509" y="743999"/>
                  <a:pt x="1330076" y="741569"/>
                  <a:pt x="1375942" y="753035"/>
                </a:cubicBezTo>
                <a:cubicBezTo>
                  <a:pt x="1385109" y="755327"/>
                  <a:pt x="1393669" y="759708"/>
                  <a:pt x="1402836" y="762000"/>
                </a:cubicBezTo>
                <a:cubicBezTo>
                  <a:pt x="1417618" y="765696"/>
                  <a:pt x="1432719" y="767977"/>
                  <a:pt x="1447660" y="770965"/>
                </a:cubicBezTo>
                <a:cubicBezTo>
                  <a:pt x="1456625" y="776941"/>
                  <a:pt x="1466936" y="781276"/>
                  <a:pt x="1474554" y="788894"/>
                </a:cubicBezTo>
                <a:cubicBezTo>
                  <a:pt x="1534322" y="848662"/>
                  <a:pt x="1447655" y="785902"/>
                  <a:pt x="1519377" y="833718"/>
                </a:cubicBezTo>
                <a:cubicBezTo>
                  <a:pt x="1525354" y="842683"/>
                  <a:pt x="1530842" y="851993"/>
                  <a:pt x="1537307" y="860612"/>
                </a:cubicBezTo>
                <a:cubicBezTo>
                  <a:pt x="1547211" y="873817"/>
                  <a:pt x="1580958" y="912056"/>
                  <a:pt x="1591095" y="932330"/>
                </a:cubicBezTo>
                <a:cubicBezTo>
                  <a:pt x="1595321" y="940782"/>
                  <a:pt x="1593378" y="952542"/>
                  <a:pt x="1600060" y="959224"/>
                </a:cubicBezTo>
                <a:cubicBezTo>
                  <a:pt x="1615297" y="974461"/>
                  <a:pt x="1653848" y="995082"/>
                  <a:pt x="1653848" y="995082"/>
                </a:cubicBezTo>
                <a:cubicBezTo>
                  <a:pt x="1719589" y="989106"/>
                  <a:pt x="1785494" y="984720"/>
                  <a:pt x="1851071" y="977153"/>
                </a:cubicBezTo>
                <a:cubicBezTo>
                  <a:pt x="1863311" y="975741"/>
                  <a:pt x="1875083" y="971573"/>
                  <a:pt x="1886930" y="968188"/>
                </a:cubicBezTo>
                <a:cubicBezTo>
                  <a:pt x="1918701" y="959111"/>
                  <a:pt x="1935369" y="950244"/>
                  <a:pt x="1967613" y="932330"/>
                </a:cubicBezTo>
                <a:cubicBezTo>
                  <a:pt x="1977031" y="927098"/>
                  <a:pt x="1985152" y="919746"/>
                  <a:pt x="1994507" y="914400"/>
                </a:cubicBezTo>
                <a:cubicBezTo>
                  <a:pt x="2006110" y="907770"/>
                  <a:pt x="2018413" y="902447"/>
                  <a:pt x="2030366" y="896471"/>
                </a:cubicBezTo>
                <a:cubicBezTo>
                  <a:pt x="2042635" y="871932"/>
                  <a:pt x="2049330" y="854836"/>
                  <a:pt x="2066224" y="833718"/>
                </a:cubicBezTo>
                <a:cubicBezTo>
                  <a:pt x="2071504" y="827118"/>
                  <a:pt x="2078177" y="821765"/>
                  <a:pt x="2084154" y="815788"/>
                </a:cubicBezTo>
                <a:cubicBezTo>
                  <a:pt x="2102565" y="760551"/>
                  <a:pt x="2081508" y="819499"/>
                  <a:pt x="2111048" y="753035"/>
                </a:cubicBezTo>
                <a:cubicBezTo>
                  <a:pt x="2117584" y="738330"/>
                  <a:pt x="2123001" y="723153"/>
                  <a:pt x="2128977" y="708212"/>
                </a:cubicBezTo>
                <a:cubicBezTo>
                  <a:pt x="2123438" y="661129"/>
                  <a:pt x="2116858" y="570088"/>
                  <a:pt x="2102083" y="510988"/>
                </a:cubicBezTo>
                <a:cubicBezTo>
                  <a:pt x="2099791" y="501821"/>
                  <a:pt x="2096106" y="493059"/>
                  <a:pt x="2093118" y="484094"/>
                </a:cubicBezTo>
                <a:cubicBezTo>
                  <a:pt x="2090130" y="457200"/>
                  <a:pt x="2089461" y="429946"/>
                  <a:pt x="2084154" y="403412"/>
                </a:cubicBezTo>
                <a:cubicBezTo>
                  <a:pt x="2080448" y="384880"/>
                  <a:pt x="2085123" y="349624"/>
                  <a:pt x="2066224" y="349624"/>
                </a:cubicBezTo>
                <a:lnTo>
                  <a:pt x="2066224" y="331694"/>
                </a:ln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2"/>
          <p:cNvSpPr>
            <a:spLocks noGrp="1"/>
          </p:cNvSpPr>
          <p:nvPr>
            <p:ph type="body" idx="1"/>
          </p:nvPr>
        </p:nvSpPr>
        <p:spPr>
          <a:xfrm>
            <a:off x="500034" y="285729"/>
            <a:ext cx="8258204" cy="42862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ru-RU" dirty="0" smtClean="0"/>
              <a:t>Проблема 2. Скромно молчим про остановку потока</a:t>
            </a:r>
            <a:endParaRPr lang="ru-RU" dirty="0"/>
          </a:p>
        </p:txBody>
      </p:sp>
      <p:sp>
        <p:nvSpPr>
          <p:cNvPr id="10" name="Содержимое 5"/>
          <p:cNvSpPr>
            <a:spLocks noGrp="1"/>
          </p:cNvSpPr>
          <p:nvPr>
            <p:ph sz="quarter" idx="4"/>
          </p:nvPr>
        </p:nvSpPr>
        <p:spPr>
          <a:xfrm>
            <a:off x="3571869" y="785794"/>
            <a:ext cx="5357850" cy="5857916"/>
          </a:xfrm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DWORD WINAPI</a:t>
            </a:r>
            <a:r>
              <a:rPr lang="ru-RU" sz="1800" dirty="0" smtClean="0"/>
              <a:t> </a:t>
            </a:r>
          </a:p>
          <a:p>
            <a:pPr>
              <a:buNone/>
            </a:pPr>
            <a:r>
              <a:rPr lang="en-US" sz="1800" dirty="0" err="1" smtClean="0"/>
              <a:t>ThreadFunc</a:t>
            </a:r>
            <a:r>
              <a:rPr lang="ru-RU" sz="1800" dirty="0" smtClean="0"/>
              <a:t> </a:t>
            </a:r>
            <a:r>
              <a:rPr lang="en-US" sz="1800" dirty="0" smtClean="0"/>
              <a:t>(PVOID </a:t>
            </a:r>
            <a:r>
              <a:rPr lang="en-US" sz="1800" dirty="0" err="1" smtClean="0"/>
              <a:t>pvParam</a:t>
            </a:r>
            <a:r>
              <a:rPr lang="en-US" sz="1800" dirty="0" smtClean="0"/>
              <a:t>)</a:t>
            </a:r>
            <a:endParaRPr lang="ru-RU" sz="1800" dirty="0" smtClean="0"/>
          </a:p>
          <a:p>
            <a:pPr>
              <a:buNone/>
            </a:pPr>
            <a:r>
              <a:rPr lang="en-US" sz="1800" dirty="0" smtClean="0"/>
              <a:t>{ </a:t>
            </a:r>
            <a:br>
              <a:rPr lang="en-US" sz="1800" dirty="0" smtClean="0"/>
            </a:br>
            <a:r>
              <a:rPr lang="en-US" sz="1800" dirty="0" smtClean="0"/>
              <a:t> for(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= 0; </a:t>
            </a:r>
            <a:r>
              <a:rPr lang="en-US" sz="1800" dirty="0" err="1" smtClean="0"/>
              <a:t>i</a:t>
            </a:r>
            <a:r>
              <a:rPr lang="en-US" sz="1800" dirty="0" smtClean="0"/>
              <a:t>&lt;50; </a:t>
            </a:r>
            <a:r>
              <a:rPr lang="en-US" sz="1800" dirty="0" err="1" smtClean="0"/>
              <a:t>i</a:t>
            </a:r>
            <a:r>
              <a:rPr lang="en-US" sz="1800" dirty="0" smtClean="0"/>
              <a:t>++) </a:t>
            </a:r>
            <a:br>
              <a:rPr lang="en-US" sz="1800" dirty="0" smtClean="0"/>
            </a:br>
            <a:r>
              <a:rPr lang="en-US" sz="1800" dirty="0" smtClean="0"/>
              <a:t>{ </a:t>
            </a:r>
          </a:p>
          <a:p>
            <a:pPr>
              <a:buNone/>
            </a:pPr>
            <a:r>
              <a:rPr lang="en-US" sz="1800" dirty="0" smtClean="0"/>
              <a:t>	    </a:t>
            </a:r>
            <a:r>
              <a:rPr lang="en-US" sz="1800" dirty="0" err="1" smtClean="0">
                <a:ln>
                  <a:solidFill>
                    <a:schemeClr val="accent5"/>
                  </a:solidFill>
                </a:ln>
              </a:rPr>
              <a:t>WaitForSingleObject</a:t>
            </a:r>
            <a:r>
              <a:rPr lang="en-US" sz="1800" dirty="0" smtClean="0">
                <a:ln>
                  <a:solidFill>
                    <a:schemeClr val="accent5"/>
                  </a:solidFill>
                </a:ln>
              </a:rPr>
              <a:t>(</a:t>
            </a:r>
            <a:r>
              <a:rPr lang="en-US" sz="1800" dirty="0" err="1" smtClean="0">
                <a:ln>
                  <a:solidFill>
                    <a:schemeClr val="accent5"/>
                  </a:solidFill>
                </a:ln>
              </a:rPr>
              <a:t>hEvent,INFINITE</a:t>
            </a:r>
            <a:r>
              <a:rPr lang="en-US" sz="1800" dirty="0" smtClean="0">
                <a:ln>
                  <a:solidFill>
                    <a:schemeClr val="accent5"/>
                  </a:solidFill>
                </a:ln>
              </a:rPr>
              <a:t>);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    </a:t>
            </a:r>
            <a:r>
              <a:rPr lang="en-US" sz="1800" b="1" dirty="0" err="1" smtClean="0"/>
              <a:t>GlobalData</a:t>
            </a:r>
            <a:r>
              <a:rPr lang="ru-RU" sz="1800" b="1" dirty="0" smtClean="0"/>
              <a:t> = </a:t>
            </a:r>
            <a:r>
              <a:rPr lang="en-US" sz="1800" b="1" dirty="0" err="1" smtClean="0"/>
              <a:t>GlobalData</a:t>
            </a:r>
            <a:r>
              <a:rPr lang="ru-RU" sz="1800" b="1" dirty="0" smtClean="0"/>
              <a:t> + 3;</a:t>
            </a:r>
            <a:endParaRPr lang="ru-RU" sz="1800" dirty="0" smtClean="0"/>
          </a:p>
          <a:p>
            <a:pPr>
              <a:buNone/>
            </a:pPr>
            <a:r>
              <a:rPr lang="en-US" sz="1800" b="1" dirty="0" smtClean="0"/>
              <a:t>	    Sleep</a:t>
            </a:r>
            <a:r>
              <a:rPr lang="ru-RU" sz="1800" b="1" dirty="0" smtClean="0"/>
              <a:t>(1);</a:t>
            </a:r>
            <a:endParaRPr lang="ru-RU" sz="1800" dirty="0" smtClean="0"/>
          </a:p>
          <a:p>
            <a:pPr>
              <a:buNone/>
            </a:pPr>
            <a:r>
              <a:rPr lang="en-US" sz="1800" b="1" dirty="0" smtClean="0"/>
              <a:t>	    </a:t>
            </a:r>
            <a:r>
              <a:rPr lang="en-US" sz="1800" b="1" dirty="0" err="1" smtClean="0"/>
              <a:t>GlobalData</a:t>
            </a:r>
            <a:r>
              <a:rPr lang="ru-RU" sz="1800" b="1" dirty="0" smtClean="0"/>
              <a:t> = </a:t>
            </a:r>
            <a:r>
              <a:rPr lang="en-US" sz="1800" b="1" dirty="0" err="1" smtClean="0"/>
              <a:t>GlobalData</a:t>
            </a:r>
            <a:r>
              <a:rPr lang="ru-RU" sz="1800" b="1" dirty="0" smtClean="0"/>
              <a:t> - 3</a:t>
            </a:r>
            <a:r>
              <a:rPr lang="en-US" sz="1800" b="1" dirty="0" smtClean="0"/>
              <a:t>;</a:t>
            </a:r>
            <a:endParaRPr lang="ru-RU" sz="1800" dirty="0" smtClean="0"/>
          </a:p>
          <a:p>
            <a:pPr>
              <a:buNone/>
            </a:pPr>
            <a:r>
              <a:rPr lang="en-US" sz="1800" b="1" dirty="0" smtClean="0"/>
              <a:t>	    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 =   </a:t>
            </a:r>
            <a:r>
              <a:rPr lang="en-US" sz="1800" b="1" dirty="0" err="1" smtClean="0"/>
              <a:t>GlobalData</a:t>
            </a:r>
            <a:r>
              <a:rPr lang="en-US" sz="1800" b="1" dirty="0" smtClean="0"/>
              <a:t>;</a:t>
            </a:r>
            <a:endParaRPr lang="ru-RU" sz="1800" dirty="0" smtClean="0"/>
          </a:p>
          <a:p>
            <a:pPr>
              <a:buNone/>
            </a:pPr>
            <a:r>
              <a:rPr lang="en-US" sz="1800" b="1" dirty="0" smtClean="0"/>
              <a:t>	    Form1-&gt;Memo1-&gt;Lines-&gt;Add(</a:t>
            </a:r>
            <a:r>
              <a:rPr lang="en-US" sz="1800" b="1" dirty="0" err="1" smtClean="0"/>
              <a:t>IntToStr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));</a:t>
            </a:r>
          </a:p>
          <a:p>
            <a:pPr>
              <a:buNone/>
            </a:pPr>
            <a:r>
              <a:rPr lang="en-US" sz="1800" b="1" dirty="0" smtClean="0">
                <a:ln>
                  <a:solidFill>
                    <a:schemeClr val="accent5"/>
                  </a:solidFill>
                </a:ln>
              </a:rPr>
              <a:t>     	    </a:t>
            </a:r>
            <a:r>
              <a:rPr lang="en-US" sz="1800" dirty="0" err="1" smtClean="0">
                <a:ln>
                  <a:solidFill>
                    <a:schemeClr val="accent5"/>
                  </a:solidFill>
                </a:ln>
              </a:rPr>
              <a:t>SetEvent</a:t>
            </a:r>
            <a:r>
              <a:rPr lang="en-US" sz="1800" dirty="0" smtClean="0">
                <a:ln>
                  <a:solidFill>
                    <a:schemeClr val="accent5"/>
                  </a:solidFill>
                </a:ln>
              </a:rPr>
              <a:t>(</a:t>
            </a:r>
            <a:r>
              <a:rPr lang="en-US" sz="1800" dirty="0" err="1" smtClean="0">
                <a:ln>
                  <a:solidFill>
                    <a:schemeClr val="accent5"/>
                  </a:solidFill>
                </a:ln>
              </a:rPr>
              <a:t>hEvent</a:t>
            </a:r>
            <a:r>
              <a:rPr lang="en-US" sz="1800" dirty="0" smtClean="0">
                <a:ln>
                  <a:solidFill>
                    <a:schemeClr val="accent5"/>
                  </a:solidFill>
                </a:ln>
              </a:rPr>
              <a:t>);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} </a:t>
            </a:r>
          </a:p>
          <a:p>
            <a:pPr>
              <a:buNone/>
            </a:pPr>
            <a:r>
              <a:rPr lang="en-US" sz="1800" dirty="0" smtClean="0"/>
              <a:t>	return (0);</a:t>
            </a:r>
            <a:endParaRPr lang="ru-RU" sz="1800" dirty="0" smtClean="0"/>
          </a:p>
          <a:p>
            <a:pPr>
              <a:buNone/>
            </a:pPr>
            <a:r>
              <a:rPr lang="en-US" sz="1800" dirty="0" smtClean="0"/>
              <a:t>} 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313" y="2322831"/>
            <a:ext cx="3111057" cy="2177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олилиния 4"/>
          <p:cNvSpPr/>
          <p:nvPr/>
        </p:nvSpPr>
        <p:spPr>
          <a:xfrm>
            <a:off x="3908612" y="1506223"/>
            <a:ext cx="2359927" cy="797131"/>
          </a:xfrm>
          <a:custGeom>
            <a:avLst/>
            <a:gdLst>
              <a:gd name="connsiteX0" fmla="*/ 555812 w 2359927"/>
              <a:gd name="connsiteY0" fmla="*/ 134318 h 797131"/>
              <a:gd name="connsiteX1" fmla="*/ 493059 w 2359927"/>
              <a:gd name="connsiteY1" fmla="*/ 62601 h 797131"/>
              <a:gd name="connsiteX2" fmla="*/ 466164 w 2359927"/>
              <a:gd name="connsiteY2" fmla="*/ 53636 h 797131"/>
              <a:gd name="connsiteX3" fmla="*/ 242047 w 2359927"/>
              <a:gd name="connsiteY3" fmla="*/ 44671 h 797131"/>
              <a:gd name="connsiteX4" fmla="*/ 161364 w 2359927"/>
              <a:gd name="connsiteY4" fmla="*/ 62601 h 797131"/>
              <a:gd name="connsiteX5" fmla="*/ 107576 w 2359927"/>
              <a:gd name="connsiteY5" fmla="*/ 107424 h 797131"/>
              <a:gd name="connsiteX6" fmla="*/ 71717 w 2359927"/>
              <a:gd name="connsiteY6" fmla="*/ 152248 h 797131"/>
              <a:gd name="connsiteX7" fmla="*/ 44823 w 2359927"/>
              <a:gd name="connsiteY7" fmla="*/ 223965 h 797131"/>
              <a:gd name="connsiteX8" fmla="*/ 35859 w 2359927"/>
              <a:gd name="connsiteY8" fmla="*/ 250859 h 797131"/>
              <a:gd name="connsiteX9" fmla="*/ 17929 w 2359927"/>
              <a:gd name="connsiteY9" fmla="*/ 286718 h 797131"/>
              <a:gd name="connsiteX10" fmla="*/ 0 w 2359927"/>
              <a:gd name="connsiteY10" fmla="*/ 331542 h 797131"/>
              <a:gd name="connsiteX11" fmla="*/ 17929 w 2359927"/>
              <a:gd name="connsiteY11" fmla="*/ 439118 h 797131"/>
              <a:gd name="connsiteX12" fmla="*/ 26894 w 2359927"/>
              <a:gd name="connsiteY12" fmla="*/ 474977 h 797131"/>
              <a:gd name="connsiteX13" fmla="*/ 107576 w 2359927"/>
              <a:gd name="connsiteY13" fmla="*/ 537730 h 797131"/>
              <a:gd name="connsiteX14" fmla="*/ 573741 w 2359927"/>
              <a:gd name="connsiteY14" fmla="*/ 546695 h 797131"/>
              <a:gd name="connsiteX15" fmla="*/ 618564 w 2359927"/>
              <a:gd name="connsiteY15" fmla="*/ 573589 h 797131"/>
              <a:gd name="connsiteX16" fmla="*/ 636494 w 2359927"/>
              <a:gd name="connsiteY16" fmla="*/ 591518 h 797131"/>
              <a:gd name="connsiteX17" fmla="*/ 672353 w 2359927"/>
              <a:gd name="connsiteY17" fmla="*/ 609448 h 797131"/>
              <a:gd name="connsiteX18" fmla="*/ 699247 w 2359927"/>
              <a:gd name="connsiteY18" fmla="*/ 627377 h 797131"/>
              <a:gd name="connsiteX19" fmla="*/ 779929 w 2359927"/>
              <a:gd name="connsiteY19" fmla="*/ 663236 h 797131"/>
              <a:gd name="connsiteX20" fmla="*/ 941294 w 2359927"/>
              <a:gd name="connsiteY20" fmla="*/ 681165 h 797131"/>
              <a:gd name="connsiteX21" fmla="*/ 986117 w 2359927"/>
              <a:gd name="connsiteY21" fmla="*/ 690130 h 797131"/>
              <a:gd name="connsiteX22" fmla="*/ 1048870 w 2359927"/>
              <a:gd name="connsiteY22" fmla="*/ 708059 h 797131"/>
              <a:gd name="connsiteX23" fmla="*/ 1837764 w 2359927"/>
              <a:gd name="connsiteY23" fmla="*/ 717024 h 797131"/>
              <a:gd name="connsiteX24" fmla="*/ 1945341 w 2359927"/>
              <a:gd name="connsiteY24" fmla="*/ 743918 h 797131"/>
              <a:gd name="connsiteX25" fmla="*/ 1981200 w 2359927"/>
              <a:gd name="connsiteY25" fmla="*/ 761848 h 797131"/>
              <a:gd name="connsiteX26" fmla="*/ 2294964 w 2359927"/>
              <a:gd name="connsiteY26" fmla="*/ 699095 h 797131"/>
              <a:gd name="connsiteX27" fmla="*/ 2303929 w 2359927"/>
              <a:gd name="connsiteY27" fmla="*/ 672201 h 797131"/>
              <a:gd name="connsiteX28" fmla="*/ 2330823 w 2359927"/>
              <a:gd name="connsiteY28" fmla="*/ 627377 h 797131"/>
              <a:gd name="connsiteX29" fmla="*/ 2339788 w 2359927"/>
              <a:gd name="connsiteY29" fmla="*/ 555659 h 797131"/>
              <a:gd name="connsiteX30" fmla="*/ 2357717 w 2359927"/>
              <a:gd name="connsiteY30" fmla="*/ 501871 h 797131"/>
              <a:gd name="connsiteX31" fmla="*/ 2348753 w 2359927"/>
              <a:gd name="connsiteY31" fmla="*/ 349471 h 797131"/>
              <a:gd name="connsiteX32" fmla="*/ 2303929 w 2359927"/>
              <a:gd name="connsiteY32" fmla="*/ 304648 h 797131"/>
              <a:gd name="connsiteX33" fmla="*/ 2268070 w 2359927"/>
              <a:gd name="connsiteY33" fmla="*/ 277753 h 797131"/>
              <a:gd name="connsiteX34" fmla="*/ 2241176 w 2359927"/>
              <a:gd name="connsiteY34" fmla="*/ 268789 h 797131"/>
              <a:gd name="connsiteX35" fmla="*/ 2115670 w 2359927"/>
              <a:gd name="connsiteY35" fmla="*/ 250859 h 797131"/>
              <a:gd name="connsiteX36" fmla="*/ 2061882 w 2359927"/>
              <a:gd name="connsiteY36" fmla="*/ 241895 h 797131"/>
              <a:gd name="connsiteX37" fmla="*/ 1909482 w 2359927"/>
              <a:gd name="connsiteY37" fmla="*/ 206036 h 797131"/>
              <a:gd name="connsiteX38" fmla="*/ 1272988 w 2359927"/>
              <a:gd name="connsiteY38" fmla="*/ 197071 h 797131"/>
              <a:gd name="connsiteX39" fmla="*/ 1066800 w 2359927"/>
              <a:gd name="connsiteY39" fmla="*/ 170177 h 797131"/>
              <a:gd name="connsiteX40" fmla="*/ 995082 w 2359927"/>
              <a:gd name="connsiteY40" fmla="*/ 152248 h 797131"/>
              <a:gd name="connsiteX41" fmla="*/ 959223 w 2359927"/>
              <a:gd name="connsiteY41" fmla="*/ 125353 h 797131"/>
              <a:gd name="connsiteX42" fmla="*/ 887506 w 2359927"/>
              <a:gd name="connsiteY42" fmla="*/ 116389 h 797131"/>
              <a:gd name="connsiteX43" fmla="*/ 851647 w 2359927"/>
              <a:gd name="connsiteY43" fmla="*/ 107424 h 797131"/>
              <a:gd name="connsiteX44" fmla="*/ 824753 w 2359927"/>
              <a:gd name="connsiteY44" fmla="*/ 98459 h 797131"/>
              <a:gd name="connsiteX45" fmla="*/ 582706 w 2359927"/>
              <a:gd name="connsiteY45" fmla="*/ 107424 h 797131"/>
              <a:gd name="connsiteX46" fmla="*/ 555812 w 2359927"/>
              <a:gd name="connsiteY46" fmla="*/ 134318 h 797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359927" h="797131">
                <a:moveTo>
                  <a:pt x="555812" y="134318"/>
                </a:moveTo>
                <a:cubicBezTo>
                  <a:pt x="540871" y="126848"/>
                  <a:pt x="530412" y="81277"/>
                  <a:pt x="493059" y="62601"/>
                </a:cubicBezTo>
                <a:cubicBezTo>
                  <a:pt x="484607" y="58375"/>
                  <a:pt x="475129" y="56624"/>
                  <a:pt x="466164" y="53636"/>
                </a:cubicBezTo>
                <a:cubicBezTo>
                  <a:pt x="385713" y="0"/>
                  <a:pt x="442714" y="30337"/>
                  <a:pt x="242047" y="44671"/>
                </a:cubicBezTo>
                <a:cubicBezTo>
                  <a:pt x="225979" y="45819"/>
                  <a:pt x="181047" y="52760"/>
                  <a:pt x="161364" y="62601"/>
                </a:cubicBezTo>
                <a:cubicBezTo>
                  <a:pt x="141216" y="72675"/>
                  <a:pt x="121738" y="90430"/>
                  <a:pt x="107576" y="107424"/>
                </a:cubicBezTo>
                <a:cubicBezTo>
                  <a:pt x="51032" y="175278"/>
                  <a:pt x="123881" y="100084"/>
                  <a:pt x="71717" y="152248"/>
                </a:cubicBezTo>
                <a:cubicBezTo>
                  <a:pt x="55190" y="218361"/>
                  <a:pt x="72951" y="158332"/>
                  <a:pt x="44823" y="223965"/>
                </a:cubicBezTo>
                <a:cubicBezTo>
                  <a:pt x="41101" y="232650"/>
                  <a:pt x="39581" y="242174"/>
                  <a:pt x="35859" y="250859"/>
                </a:cubicBezTo>
                <a:cubicBezTo>
                  <a:pt x="30595" y="263142"/>
                  <a:pt x="23357" y="274506"/>
                  <a:pt x="17929" y="286718"/>
                </a:cubicBezTo>
                <a:cubicBezTo>
                  <a:pt x="11393" y="301423"/>
                  <a:pt x="5976" y="316601"/>
                  <a:pt x="0" y="331542"/>
                </a:cubicBezTo>
                <a:cubicBezTo>
                  <a:pt x="5976" y="367401"/>
                  <a:pt x="11230" y="403387"/>
                  <a:pt x="17929" y="439118"/>
                </a:cubicBezTo>
                <a:cubicBezTo>
                  <a:pt x="20200" y="451228"/>
                  <a:pt x="20781" y="464279"/>
                  <a:pt x="26894" y="474977"/>
                </a:cubicBezTo>
                <a:cubicBezTo>
                  <a:pt x="36609" y="491978"/>
                  <a:pt x="98337" y="537552"/>
                  <a:pt x="107576" y="537730"/>
                </a:cubicBezTo>
                <a:lnTo>
                  <a:pt x="573741" y="546695"/>
                </a:lnTo>
                <a:cubicBezTo>
                  <a:pt x="588682" y="555660"/>
                  <a:pt x="604385" y="563462"/>
                  <a:pt x="618564" y="573589"/>
                </a:cubicBezTo>
                <a:cubicBezTo>
                  <a:pt x="625442" y="578502"/>
                  <a:pt x="629461" y="586830"/>
                  <a:pt x="636494" y="591518"/>
                </a:cubicBezTo>
                <a:cubicBezTo>
                  <a:pt x="647613" y="598931"/>
                  <a:pt x="660750" y="602818"/>
                  <a:pt x="672353" y="609448"/>
                </a:cubicBezTo>
                <a:cubicBezTo>
                  <a:pt x="681708" y="614793"/>
                  <a:pt x="689892" y="622032"/>
                  <a:pt x="699247" y="627377"/>
                </a:cubicBezTo>
                <a:cubicBezTo>
                  <a:pt x="717228" y="637651"/>
                  <a:pt x="761558" y="658226"/>
                  <a:pt x="779929" y="663236"/>
                </a:cubicBezTo>
                <a:cubicBezTo>
                  <a:pt x="819215" y="673951"/>
                  <a:pt x="914576" y="678939"/>
                  <a:pt x="941294" y="681165"/>
                </a:cubicBezTo>
                <a:cubicBezTo>
                  <a:pt x="956235" y="684153"/>
                  <a:pt x="971335" y="686435"/>
                  <a:pt x="986117" y="690130"/>
                </a:cubicBezTo>
                <a:cubicBezTo>
                  <a:pt x="1007222" y="695406"/>
                  <a:pt x="1027126" y="707372"/>
                  <a:pt x="1048870" y="708059"/>
                </a:cubicBezTo>
                <a:cubicBezTo>
                  <a:pt x="1311721" y="716360"/>
                  <a:pt x="1574799" y="714036"/>
                  <a:pt x="1837764" y="717024"/>
                </a:cubicBezTo>
                <a:cubicBezTo>
                  <a:pt x="1918743" y="757512"/>
                  <a:pt x="1817868" y="712049"/>
                  <a:pt x="1945341" y="743918"/>
                </a:cubicBezTo>
                <a:cubicBezTo>
                  <a:pt x="1958306" y="747159"/>
                  <a:pt x="1969247" y="755871"/>
                  <a:pt x="1981200" y="761848"/>
                </a:cubicBezTo>
                <a:cubicBezTo>
                  <a:pt x="2135172" y="751229"/>
                  <a:pt x="2209181" y="797131"/>
                  <a:pt x="2294964" y="699095"/>
                </a:cubicBezTo>
                <a:cubicBezTo>
                  <a:pt x="2301187" y="691983"/>
                  <a:pt x="2299703" y="680653"/>
                  <a:pt x="2303929" y="672201"/>
                </a:cubicBezTo>
                <a:cubicBezTo>
                  <a:pt x="2311721" y="656616"/>
                  <a:pt x="2321858" y="642318"/>
                  <a:pt x="2330823" y="627377"/>
                </a:cubicBezTo>
                <a:cubicBezTo>
                  <a:pt x="2333811" y="603471"/>
                  <a:pt x="2334740" y="579216"/>
                  <a:pt x="2339788" y="555659"/>
                </a:cubicBezTo>
                <a:cubicBezTo>
                  <a:pt x="2343748" y="537179"/>
                  <a:pt x="2356896" y="520752"/>
                  <a:pt x="2357717" y="501871"/>
                </a:cubicBezTo>
                <a:cubicBezTo>
                  <a:pt x="2359927" y="451031"/>
                  <a:pt x="2356302" y="399796"/>
                  <a:pt x="2348753" y="349471"/>
                </a:cubicBezTo>
                <a:cubicBezTo>
                  <a:pt x="2345311" y="326522"/>
                  <a:pt x="2319324" y="315645"/>
                  <a:pt x="2303929" y="304648"/>
                </a:cubicBezTo>
                <a:cubicBezTo>
                  <a:pt x="2291771" y="295963"/>
                  <a:pt x="2281043" y="285166"/>
                  <a:pt x="2268070" y="277753"/>
                </a:cubicBezTo>
                <a:cubicBezTo>
                  <a:pt x="2259866" y="273065"/>
                  <a:pt x="2250482" y="270431"/>
                  <a:pt x="2241176" y="268789"/>
                </a:cubicBezTo>
                <a:cubicBezTo>
                  <a:pt x="2199559" y="261445"/>
                  <a:pt x="2157463" y="257128"/>
                  <a:pt x="2115670" y="250859"/>
                </a:cubicBezTo>
                <a:cubicBezTo>
                  <a:pt x="2097694" y="248163"/>
                  <a:pt x="2079811" y="244883"/>
                  <a:pt x="2061882" y="241895"/>
                </a:cubicBezTo>
                <a:cubicBezTo>
                  <a:pt x="2005740" y="204466"/>
                  <a:pt x="2022457" y="210023"/>
                  <a:pt x="1909482" y="206036"/>
                </a:cubicBezTo>
                <a:cubicBezTo>
                  <a:pt x="1697428" y="198552"/>
                  <a:pt x="1485153" y="200059"/>
                  <a:pt x="1272988" y="197071"/>
                </a:cubicBezTo>
                <a:cubicBezTo>
                  <a:pt x="1120694" y="175315"/>
                  <a:pt x="1189484" y="183809"/>
                  <a:pt x="1066800" y="170177"/>
                </a:cubicBezTo>
                <a:cubicBezTo>
                  <a:pt x="1042894" y="164201"/>
                  <a:pt x="1014795" y="167033"/>
                  <a:pt x="995082" y="152248"/>
                </a:cubicBezTo>
                <a:cubicBezTo>
                  <a:pt x="983129" y="143283"/>
                  <a:pt x="973398" y="130078"/>
                  <a:pt x="959223" y="125353"/>
                </a:cubicBezTo>
                <a:cubicBezTo>
                  <a:pt x="936368" y="117734"/>
                  <a:pt x="911412" y="119377"/>
                  <a:pt x="887506" y="116389"/>
                </a:cubicBezTo>
                <a:cubicBezTo>
                  <a:pt x="875553" y="113401"/>
                  <a:pt x="863494" y="110809"/>
                  <a:pt x="851647" y="107424"/>
                </a:cubicBezTo>
                <a:cubicBezTo>
                  <a:pt x="842561" y="104828"/>
                  <a:pt x="834203" y="98459"/>
                  <a:pt x="824753" y="98459"/>
                </a:cubicBezTo>
                <a:cubicBezTo>
                  <a:pt x="744015" y="98459"/>
                  <a:pt x="663407" y="104978"/>
                  <a:pt x="582706" y="107424"/>
                </a:cubicBezTo>
                <a:cubicBezTo>
                  <a:pt x="564785" y="107967"/>
                  <a:pt x="570753" y="141788"/>
                  <a:pt x="555812" y="134318"/>
                </a:cubicBez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 6"/>
          <p:cNvSpPr/>
          <p:nvPr/>
        </p:nvSpPr>
        <p:spPr>
          <a:xfrm>
            <a:off x="1971319" y="3123337"/>
            <a:ext cx="1263767" cy="753941"/>
          </a:xfrm>
          <a:custGeom>
            <a:avLst/>
            <a:gdLst>
              <a:gd name="connsiteX0" fmla="*/ 709128 w 1263767"/>
              <a:gd name="connsiteY0" fmla="*/ 86028 h 753941"/>
              <a:gd name="connsiteX1" fmla="*/ 664305 w 1263767"/>
              <a:gd name="connsiteY1" fmla="*/ 50169 h 753941"/>
              <a:gd name="connsiteX2" fmla="*/ 601552 w 1263767"/>
              <a:gd name="connsiteY2" fmla="*/ 23275 h 753941"/>
              <a:gd name="connsiteX3" fmla="*/ 144352 w 1263767"/>
              <a:gd name="connsiteY3" fmla="*/ 32239 h 753941"/>
              <a:gd name="connsiteX4" fmla="*/ 117457 w 1263767"/>
              <a:gd name="connsiteY4" fmla="*/ 50169 h 753941"/>
              <a:gd name="connsiteX5" fmla="*/ 72634 w 1263767"/>
              <a:gd name="connsiteY5" fmla="*/ 68098 h 753941"/>
              <a:gd name="connsiteX6" fmla="*/ 45740 w 1263767"/>
              <a:gd name="connsiteY6" fmla="*/ 94992 h 753941"/>
              <a:gd name="connsiteX7" fmla="*/ 36775 w 1263767"/>
              <a:gd name="connsiteY7" fmla="*/ 121887 h 753941"/>
              <a:gd name="connsiteX8" fmla="*/ 18846 w 1263767"/>
              <a:gd name="connsiteY8" fmla="*/ 148781 h 753941"/>
              <a:gd name="connsiteX9" fmla="*/ 916 w 1263767"/>
              <a:gd name="connsiteY9" fmla="*/ 229463 h 753941"/>
              <a:gd name="connsiteX10" fmla="*/ 9881 w 1263767"/>
              <a:gd name="connsiteY10" fmla="*/ 453581 h 753941"/>
              <a:gd name="connsiteX11" fmla="*/ 63669 w 1263767"/>
              <a:gd name="connsiteY11" fmla="*/ 525298 h 753941"/>
              <a:gd name="connsiteX12" fmla="*/ 90563 w 1263767"/>
              <a:gd name="connsiteY12" fmla="*/ 579087 h 753941"/>
              <a:gd name="connsiteX13" fmla="*/ 117457 w 1263767"/>
              <a:gd name="connsiteY13" fmla="*/ 597016 h 753941"/>
              <a:gd name="connsiteX14" fmla="*/ 162281 w 1263767"/>
              <a:gd name="connsiteY14" fmla="*/ 632875 h 753941"/>
              <a:gd name="connsiteX15" fmla="*/ 207105 w 1263767"/>
              <a:gd name="connsiteY15" fmla="*/ 641839 h 753941"/>
              <a:gd name="connsiteX16" fmla="*/ 242963 w 1263767"/>
              <a:gd name="connsiteY16" fmla="*/ 650804 h 753941"/>
              <a:gd name="connsiteX17" fmla="*/ 287787 w 1263767"/>
              <a:gd name="connsiteY17" fmla="*/ 668734 h 753941"/>
              <a:gd name="connsiteX18" fmla="*/ 332610 w 1263767"/>
              <a:gd name="connsiteY18" fmla="*/ 677698 h 753941"/>
              <a:gd name="connsiteX19" fmla="*/ 413293 w 1263767"/>
              <a:gd name="connsiteY19" fmla="*/ 695628 h 753941"/>
              <a:gd name="connsiteX20" fmla="*/ 1094610 w 1263767"/>
              <a:gd name="connsiteY20" fmla="*/ 695628 h 753941"/>
              <a:gd name="connsiteX21" fmla="*/ 1121505 w 1263767"/>
              <a:gd name="connsiteY21" fmla="*/ 722522 h 753941"/>
              <a:gd name="connsiteX22" fmla="*/ 1175293 w 1263767"/>
              <a:gd name="connsiteY22" fmla="*/ 749416 h 753941"/>
              <a:gd name="connsiteX23" fmla="*/ 1229081 w 1263767"/>
              <a:gd name="connsiteY23" fmla="*/ 740451 h 753941"/>
              <a:gd name="connsiteX24" fmla="*/ 1238046 w 1263767"/>
              <a:gd name="connsiteY24" fmla="*/ 704592 h 753941"/>
              <a:gd name="connsiteX25" fmla="*/ 1255975 w 1263767"/>
              <a:gd name="connsiteY25" fmla="*/ 641839 h 753941"/>
              <a:gd name="connsiteX26" fmla="*/ 1247010 w 1263767"/>
              <a:gd name="connsiteY26" fmla="*/ 480475 h 753941"/>
              <a:gd name="connsiteX27" fmla="*/ 1193222 w 1263767"/>
              <a:gd name="connsiteY27" fmla="*/ 372898 h 753941"/>
              <a:gd name="connsiteX28" fmla="*/ 1166328 w 1263767"/>
              <a:gd name="connsiteY28" fmla="*/ 337039 h 753941"/>
              <a:gd name="connsiteX29" fmla="*/ 1121505 w 1263767"/>
              <a:gd name="connsiteY29" fmla="*/ 319110 h 753941"/>
              <a:gd name="connsiteX30" fmla="*/ 1085646 w 1263767"/>
              <a:gd name="connsiteY30" fmla="*/ 301181 h 753941"/>
              <a:gd name="connsiteX31" fmla="*/ 1049787 w 1263767"/>
              <a:gd name="connsiteY31" fmla="*/ 292216 h 753941"/>
              <a:gd name="connsiteX32" fmla="*/ 987034 w 1263767"/>
              <a:gd name="connsiteY32" fmla="*/ 274287 h 753941"/>
              <a:gd name="connsiteX33" fmla="*/ 960140 w 1263767"/>
              <a:gd name="connsiteY33" fmla="*/ 256357 h 753941"/>
              <a:gd name="connsiteX34" fmla="*/ 843599 w 1263767"/>
              <a:gd name="connsiteY34" fmla="*/ 229463 h 753941"/>
              <a:gd name="connsiteX35" fmla="*/ 807740 w 1263767"/>
              <a:gd name="connsiteY35" fmla="*/ 211534 h 753941"/>
              <a:gd name="connsiteX36" fmla="*/ 762916 w 1263767"/>
              <a:gd name="connsiteY36" fmla="*/ 166710 h 753941"/>
              <a:gd name="connsiteX37" fmla="*/ 744987 w 1263767"/>
              <a:gd name="connsiteY37" fmla="*/ 103957 h 753941"/>
              <a:gd name="connsiteX38" fmla="*/ 736022 w 1263767"/>
              <a:gd name="connsiteY38" fmla="*/ 68098 h 753941"/>
              <a:gd name="connsiteX39" fmla="*/ 718093 w 1263767"/>
              <a:gd name="connsiteY39" fmla="*/ 41204 h 753941"/>
              <a:gd name="connsiteX40" fmla="*/ 700163 w 1263767"/>
              <a:gd name="connsiteY40" fmla="*/ 5345 h 753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63767" h="753941">
                <a:moveTo>
                  <a:pt x="709128" y="86028"/>
                </a:moveTo>
                <a:cubicBezTo>
                  <a:pt x="673419" y="32464"/>
                  <a:pt x="712417" y="79037"/>
                  <a:pt x="664305" y="50169"/>
                </a:cubicBezTo>
                <a:cubicBezTo>
                  <a:pt x="606900" y="15725"/>
                  <a:pt x="706403" y="44244"/>
                  <a:pt x="601552" y="23275"/>
                </a:cubicBezTo>
                <a:cubicBezTo>
                  <a:pt x="449152" y="26263"/>
                  <a:pt x="296547" y="23784"/>
                  <a:pt x="144352" y="32239"/>
                </a:cubicBezTo>
                <a:cubicBezTo>
                  <a:pt x="133594" y="32837"/>
                  <a:pt x="127094" y="45350"/>
                  <a:pt x="117457" y="50169"/>
                </a:cubicBezTo>
                <a:cubicBezTo>
                  <a:pt x="103064" y="57366"/>
                  <a:pt x="87575" y="62122"/>
                  <a:pt x="72634" y="68098"/>
                </a:cubicBezTo>
                <a:cubicBezTo>
                  <a:pt x="63669" y="77063"/>
                  <a:pt x="52772" y="84443"/>
                  <a:pt x="45740" y="94992"/>
                </a:cubicBezTo>
                <a:cubicBezTo>
                  <a:pt x="40498" y="102855"/>
                  <a:pt x="41001" y="113435"/>
                  <a:pt x="36775" y="121887"/>
                </a:cubicBezTo>
                <a:cubicBezTo>
                  <a:pt x="31957" y="131524"/>
                  <a:pt x="24822" y="139816"/>
                  <a:pt x="18846" y="148781"/>
                </a:cubicBezTo>
                <a:cubicBezTo>
                  <a:pt x="15388" y="162612"/>
                  <a:pt x="916" y="218080"/>
                  <a:pt x="916" y="229463"/>
                </a:cubicBezTo>
                <a:cubicBezTo>
                  <a:pt x="916" y="304229"/>
                  <a:pt x="0" y="379471"/>
                  <a:pt x="9881" y="453581"/>
                </a:cubicBezTo>
                <a:cubicBezTo>
                  <a:pt x="13308" y="479286"/>
                  <a:pt x="46275" y="507904"/>
                  <a:pt x="63669" y="525298"/>
                </a:cubicBezTo>
                <a:cubicBezTo>
                  <a:pt x="70960" y="547170"/>
                  <a:pt x="73186" y="561710"/>
                  <a:pt x="90563" y="579087"/>
                </a:cubicBezTo>
                <a:cubicBezTo>
                  <a:pt x="98181" y="586706"/>
                  <a:pt x="109044" y="590286"/>
                  <a:pt x="117457" y="597016"/>
                </a:cubicBezTo>
                <a:cubicBezTo>
                  <a:pt x="136760" y="612458"/>
                  <a:pt x="136316" y="623138"/>
                  <a:pt x="162281" y="632875"/>
                </a:cubicBezTo>
                <a:cubicBezTo>
                  <a:pt x="176548" y="638225"/>
                  <a:pt x="192231" y="638534"/>
                  <a:pt x="207105" y="641839"/>
                </a:cubicBezTo>
                <a:cubicBezTo>
                  <a:pt x="219132" y="644512"/>
                  <a:pt x="231275" y="646908"/>
                  <a:pt x="242963" y="650804"/>
                </a:cubicBezTo>
                <a:cubicBezTo>
                  <a:pt x="258229" y="655893"/>
                  <a:pt x="272373" y="664110"/>
                  <a:pt x="287787" y="668734"/>
                </a:cubicBezTo>
                <a:cubicBezTo>
                  <a:pt x="302381" y="673112"/>
                  <a:pt x="317828" y="674003"/>
                  <a:pt x="332610" y="677698"/>
                </a:cubicBezTo>
                <a:cubicBezTo>
                  <a:pt x="420898" y="699770"/>
                  <a:pt x="265263" y="670955"/>
                  <a:pt x="413293" y="695628"/>
                </a:cubicBezTo>
                <a:cubicBezTo>
                  <a:pt x="599093" y="690864"/>
                  <a:pt x="906709" y="676838"/>
                  <a:pt x="1094610" y="695628"/>
                </a:cubicBezTo>
                <a:cubicBezTo>
                  <a:pt x="1107225" y="696890"/>
                  <a:pt x="1111765" y="714406"/>
                  <a:pt x="1121505" y="722522"/>
                </a:cubicBezTo>
                <a:cubicBezTo>
                  <a:pt x="1144676" y="741831"/>
                  <a:pt x="1148339" y="740431"/>
                  <a:pt x="1175293" y="749416"/>
                </a:cubicBezTo>
                <a:cubicBezTo>
                  <a:pt x="1193222" y="746428"/>
                  <a:pt x="1214290" y="751016"/>
                  <a:pt x="1229081" y="740451"/>
                </a:cubicBezTo>
                <a:cubicBezTo>
                  <a:pt x="1239107" y="733290"/>
                  <a:pt x="1234661" y="716439"/>
                  <a:pt x="1238046" y="704592"/>
                </a:cubicBezTo>
                <a:cubicBezTo>
                  <a:pt x="1263767" y="614565"/>
                  <a:pt x="1227949" y="753941"/>
                  <a:pt x="1255975" y="641839"/>
                </a:cubicBezTo>
                <a:cubicBezTo>
                  <a:pt x="1252987" y="588051"/>
                  <a:pt x="1253692" y="533930"/>
                  <a:pt x="1247010" y="480475"/>
                </a:cubicBezTo>
                <a:cubicBezTo>
                  <a:pt x="1241840" y="439116"/>
                  <a:pt x="1217247" y="404931"/>
                  <a:pt x="1193222" y="372898"/>
                </a:cubicBezTo>
                <a:cubicBezTo>
                  <a:pt x="1184257" y="360945"/>
                  <a:pt x="1178281" y="346004"/>
                  <a:pt x="1166328" y="337039"/>
                </a:cubicBezTo>
                <a:cubicBezTo>
                  <a:pt x="1153454" y="327384"/>
                  <a:pt x="1136210" y="325645"/>
                  <a:pt x="1121505" y="319110"/>
                </a:cubicBezTo>
                <a:cubicBezTo>
                  <a:pt x="1109293" y="313683"/>
                  <a:pt x="1098159" y="305873"/>
                  <a:pt x="1085646" y="301181"/>
                </a:cubicBezTo>
                <a:cubicBezTo>
                  <a:pt x="1074110" y="296855"/>
                  <a:pt x="1061634" y="295601"/>
                  <a:pt x="1049787" y="292216"/>
                </a:cubicBezTo>
                <a:cubicBezTo>
                  <a:pt x="959801" y="266505"/>
                  <a:pt x="1099083" y="302297"/>
                  <a:pt x="987034" y="274287"/>
                </a:cubicBezTo>
                <a:cubicBezTo>
                  <a:pt x="978069" y="268310"/>
                  <a:pt x="970266" y="260039"/>
                  <a:pt x="960140" y="256357"/>
                </a:cubicBezTo>
                <a:cubicBezTo>
                  <a:pt x="933717" y="246748"/>
                  <a:pt x="875437" y="235831"/>
                  <a:pt x="843599" y="229463"/>
                </a:cubicBezTo>
                <a:cubicBezTo>
                  <a:pt x="831646" y="223487"/>
                  <a:pt x="818289" y="219739"/>
                  <a:pt x="807740" y="211534"/>
                </a:cubicBezTo>
                <a:cubicBezTo>
                  <a:pt x="791061" y="198561"/>
                  <a:pt x="762916" y="166710"/>
                  <a:pt x="762916" y="166710"/>
                </a:cubicBezTo>
                <a:cubicBezTo>
                  <a:pt x="734906" y="54661"/>
                  <a:pt x="770698" y="193943"/>
                  <a:pt x="744987" y="103957"/>
                </a:cubicBezTo>
                <a:cubicBezTo>
                  <a:pt x="741602" y="92110"/>
                  <a:pt x="740875" y="79423"/>
                  <a:pt x="736022" y="68098"/>
                </a:cubicBezTo>
                <a:cubicBezTo>
                  <a:pt x="731778" y="58195"/>
                  <a:pt x="722911" y="50841"/>
                  <a:pt x="718093" y="41204"/>
                </a:cubicBezTo>
                <a:cubicBezTo>
                  <a:pt x="697491" y="0"/>
                  <a:pt x="720416" y="25598"/>
                  <a:pt x="700163" y="5345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2"/>
          <p:cNvSpPr>
            <a:spLocks noGrp="1"/>
          </p:cNvSpPr>
          <p:nvPr>
            <p:ph type="body" idx="1"/>
          </p:nvPr>
        </p:nvSpPr>
        <p:spPr>
          <a:xfrm>
            <a:off x="500034" y="285729"/>
            <a:ext cx="8258204" cy="42862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ru-RU" dirty="0" smtClean="0"/>
              <a:t>Проблема 3. Нельзя просто так взять и ... (с)</a:t>
            </a:r>
            <a:endParaRPr lang="ru-RU" dirty="0"/>
          </a:p>
        </p:txBody>
      </p:sp>
      <p:sp>
        <p:nvSpPr>
          <p:cNvPr id="10" name="Содержимое 5"/>
          <p:cNvSpPr>
            <a:spLocks noGrp="1"/>
          </p:cNvSpPr>
          <p:nvPr>
            <p:ph sz="quarter" idx="4"/>
          </p:nvPr>
        </p:nvSpPr>
        <p:spPr>
          <a:xfrm>
            <a:off x="3571869" y="785794"/>
            <a:ext cx="5357850" cy="5857916"/>
          </a:xfrm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DWORD WINAPI</a:t>
            </a:r>
            <a:r>
              <a:rPr lang="ru-RU" sz="1800" dirty="0" smtClean="0"/>
              <a:t> </a:t>
            </a:r>
          </a:p>
          <a:p>
            <a:pPr>
              <a:buNone/>
            </a:pPr>
            <a:r>
              <a:rPr lang="en-US" sz="1800" dirty="0" err="1" smtClean="0"/>
              <a:t>ThreadFunc</a:t>
            </a:r>
            <a:r>
              <a:rPr lang="ru-RU" sz="1800" dirty="0" smtClean="0"/>
              <a:t> </a:t>
            </a:r>
            <a:r>
              <a:rPr lang="en-US" sz="1800" dirty="0" smtClean="0"/>
              <a:t>(PVOID </a:t>
            </a:r>
            <a:r>
              <a:rPr lang="en-US" sz="1800" dirty="0" err="1" smtClean="0"/>
              <a:t>pvParam</a:t>
            </a:r>
            <a:r>
              <a:rPr lang="en-US" sz="1800" dirty="0" smtClean="0"/>
              <a:t>)</a:t>
            </a:r>
            <a:endParaRPr lang="ru-RU" sz="1800" dirty="0" smtClean="0"/>
          </a:p>
          <a:p>
            <a:pPr>
              <a:buNone/>
            </a:pPr>
            <a:r>
              <a:rPr lang="en-US" sz="1800" dirty="0" smtClean="0"/>
              <a:t>{ </a:t>
            </a:r>
            <a:br>
              <a:rPr lang="en-US" sz="1800" dirty="0" smtClean="0"/>
            </a:br>
            <a:r>
              <a:rPr lang="en-US" sz="1800" dirty="0" smtClean="0"/>
              <a:t> for(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= 0; </a:t>
            </a:r>
            <a:r>
              <a:rPr lang="en-US" sz="1800" dirty="0" err="1" smtClean="0"/>
              <a:t>i</a:t>
            </a:r>
            <a:r>
              <a:rPr lang="en-US" sz="1800" dirty="0" smtClean="0"/>
              <a:t>&lt;50; </a:t>
            </a:r>
            <a:r>
              <a:rPr lang="en-US" sz="1800" dirty="0" err="1" smtClean="0"/>
              <a:t>i</a:t>
            </a:r>
            <a:r>
              <a:rPr lang="en-US" sz="1800" dirty="0" smtClean="0"/>
              <a:t>++) </a:t>
            </a:r>
            <a:br>
              <a:rPr lang="en-US" sz="1800" dirty="0" smtClean="0"/>
            </a:br>
            <a:r>
              <a:rPr lang="en-US" sz="1800" dirty="0" smtClean="0"/>
              <a:t>{ </a:t>
            </a:r>
          </a:p>
          <a:p>
            <a:pPr>
              <a:buNone/>
            </a:pPr>
            <a:r>
              <a:rPr lang="en-US" sz="1800" dirty="0" smtClean="0"/>
              <a:t>	    </a:t>
            </a:r>
            <a:r>
              <a:rPr lang="en-US" sz="1800" dirty="0" err="1" smtClean="0">
                <a:ln>
                  <a:solidFill>
                    <a:schemeClr val="accent5"/>
                  </a:solidFill>
                </a:ln>
              </a:rPr>
              <a:t>WaitForSingleObject</a:t>
            </a:r>
            <a:r>
              <a:rPr lang="en-US" sz="1800" dirty="0" smtClean="0">
                <a:ln>
                  <a:solidFill>
                    <a:schemeClr val="accent5"/>
                  </a:solidFill>
                </a:ln>
              </a:rPr>
              <a:t>(</a:t>
            </a:r>
            <a:r>
              <a:rPr lang="en-US" sz="1800" dirty="0" err="1" smtClean="0">
                <a:ln>
                  <a:solidFill>
                    <a:schemeClr val="accent5"/>
                  </a:solidFill>
                </a:ln>
              </a:rPr>
              <a:t>hEvent,INFINITE</a:t>
            </a:r>
            <a:r>
              <a:rPr lang="en-US" sz="1800" dirty="0" smtClean="0">
                <a:ln>
                  <a:solidFill>
                    <a:schemeClr val="accent5"/>
                  </a:solidFill>
                </a:ln>
              </a:rPr>
              <a:t>);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    </a:t>
            </a:r>
            <a:r>
              <a:rPr lang="en-US" sz="1800" b="1" dirty="0" err="1" smtClean="0"/>
              <a:t>GlobalData</a:t>
            </a:r>
            <a:r>
              <a:rPr lang="ru-RU" sz="1800" b="1" dirty="0" smtClean="0"/>
              <a:t> = </a:t>
            </a:r>
            <a:r>
              <a:rPr lang="en-US" sz="1800" b="1" dirty="0" err="1" smtClean="0"/>
              <a:t>GlobalData</a:t>
            </a:r>
            <a:r>
              <a:rPr lang="ru-RU" sz="1800" b="1" dirty="0" smtClean="0"/>
              <a:t> + 3;</a:t>
            </a:r>
            <a:endParaRPr lang="ru-RU" sz="1800" dirty="0" smtClean="0"/>
          </a:p>
          <a:p>
            <a:pPr>
              <a:buNone/>
            </a:pPr>
            <a:r>
              <a:rPr lang="en-US" sz="1800" b="1" dirty="0" smtClean="0"/>
              <a:t>	    Sleep</a:t>
            </a:r>
            <a:r>
              <a:rPr lang="ru-RU" sz="1800" b="1" dirty="0" smtClean="0"/>
              <a:t>(1);</a:t>
            </a:r>
            <a:endParaRPr lang="ru-RU" sz="1800" dirty="0" smtClean="0"/>
          </a:p>
          <a:p>
            <a:pPr>
              <a:buNone/>
            </a:pPr>
            <a:r>
              <a:rPr lang="en-US" sz="1800" b="1" dirty="0" smtClean="0"/>
              <a:t>	    </a:t>
            </a:r>
            <a:r>
              <a:rPr lang="en-US" sz="1800" b="1" dirty="0" err="1" smtClean="0"/>
              <a:t>GlobalData</a:t>
            </a:r>
            <a:r>
              <a:rPr lang="ru-RU" sz="1800" b="1" dirty="0" smtClean="0"/>
              <a:t> = </a:t>
            </a:r>
            <a:r>
              <a:rPr lang="en-US" sz="1800" b="1" dirty="0" err="1" smtClean="0"/>
              <a:t>GlobalData</a:t>
            </a:r>
            <a:r>
              <a:rPr lang="ru-RU" sz="1800" b="1" dirty="0" smtClean="0"/>
              <a:t> - 3</a:t>
            </a:r>
            <a:r>
              <a:rPr lang="en-US" sz="1800" b="1" dirty="0" smtClean="0"/>
              <a:t>;</a:t>
            </a:r>
            <a:endParaRPr lang="ru-RU" sz="1800" dirty="0" smtClean="0"/>
          </a:p>
          <a:p>
            <a:pPr>
              <a:buNone/>
            </a:pPr>
            <a:r>
              <a:rPr lang="en-US" sz="1800" b="1" dirty="0" smtClean="0"/>
              <a:t>	    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 =   </a:t>
            </a:r>
            <a:r>
              <a:rPr lang="en-US" sz="1800" b="1" dirty="0" err="1" smtClean="0"/>
              <a:t>GlobalData</a:t>
            </a:r>
            <a:r>
              <a:rPr lang="en-US" sz="1800" b="1" dirty="0" smtClean="0"/>
              <a:t>;</a:t>
            </a:r>
            <a:endParaRPr lang="ru-RU" sz="1800" dirty="0" smtClean="0"/>
          </a:p>
          <a:p>
            <a:pPr>
              <a:buNone/>
            </a:pPr>
            <a:r>
              <a:rPr lang="en-US" sz="1800" b="1" dirty="0" smtClean="0"/>
              <a:t>	    Form1-&gt;Memo1-&gt;Lines-&gt;Add(</a:t>
            </a:r>
            <a:r>
              <a:rPr lang="en-US" sz="1800" b="1" dirty="0" err="1" smtClean="0"/>
              <a:t>IntToStr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));</a:t>
            </a:r>
          </a:p>
          <a:p>
            <a:pPr>
              <a:buNone/>
            </a:pPr>
            <a:r>
              <a:rPr lang="en-US" sz="1800" b="1" dirty="0" smtClean="0">
                <a:ln>
                  <a:solidFill>
                    <a:schemeClr val="accent5"/>
                  </a:solidFill>
                </a:ln>
              </a:rPr>
              <a:t>     	    </a:t>
            </a:r>
            <a:r>
              <a:rPr lang="en-US" sz="1800" dirty="0" err="1" smtClean="0">
                <a:ln>
                  <a:solidFill>
                    <a:schemeClr val="accent5"/>
                  </a:solidFill>
                </a:ln>
              </a:rPr>
              <a:t>SetEvent</a:t>
            </a:r>
            <a:r>
              <a:rPr lang="en-US" sz="1800" dirty="0" smtClean="0">
                <a:ln>
                  <a:solidFill>
                    <a:schemeClr val="accent5"/>
                  </a:solidFill>
                </a:ln>
              </a:rPr>
              <a:t>(</a:t>
            </a:r>
            <a:r>
              <a:rPr lang="en-US" sz="1800" dirty="0" err="1" smtClean="0">
                <a:ln>
                  <a:solidFill>
                    <a:schemeClr val="accent5"/>
                  </a:solidFill>
                </a:ln>
              </a:rPr>
              <a:t>hEvent</a:t>
            </a:r>
            <a:r>
              <a:rPr lang="en-US" sz="1800" dirty="0" smtClean="0">
                <a:ln>
                  <a:solidFill>
                    <a:schemeClr val="accent5"/>
                  </a:solidFill>
                </a:ln>
              </a:rPr>
              <a:t>);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} </a:t>
            </a:r>
          </a:p>
          <a:p>
            <a:pPr>
              <a:buNone/>
            </a:pPr>
            <a:r>
              <a:rPr lang="en-US" sz="1800" dirty="0" smtClean="0"/>
              <a:t>	return (0);</a:t>
            </a:r>
            <a:endParaRPr lang="ru-RU" sz="1800" dirty="0" smtClean="0"/>
          </a:p>
          <a:p>
            <a:pPr>
              <a:buNone/>
            </a:pPr>
            <a:r>
              <a:rPr lang="en-US" sz="1800" dirty="0" smtClean="0"/>
              <a:t>} 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313" y="2322831"/>
            <a:ext cx="3111057" cy="2177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олилиния 4"/>
          <p:cNvSpPr/>
          <p:nvPr/>
        </p:nvSpPr>
        <p:spPr>
          <a:xfrm>
            <a:off x="3765176" y="3838123"/>
            <a:ext cx="4769224" cy="1047642"/>
          </a:xfrm>
          <a:custGeom>
            <a:avLst/>
            <a:gdLst>
              <a:gd name="connsiteX0" fmla="*/ 1685365 w 4769224"/>
              <a:gd name="connsiteY0" fmla="*/ 151171 h 1047642"/>
              <a:gd name="connsiteX1" fmla="*/ 1532965 w 4769224"/>
              <a:gd name="connsiteY1" fmla="*/ 169101 h 1047642"/>
              <a:gd name="connsiteX2" fmla="*/ 1416424 w 4769224"/>
              <a:gd name="connsiteY2" fmla="*/ 187030 h 1047642"/>
              <a:gd name="connsiteX3" fmla="*/ 1228165 w 4769224"/>
              <a:gd name="connsiteY3" fmla="*/ 178065 h 1047642"/>
              <a:gd name="connsiteX4" fmla="*/ 1174377 w 4769224"/>
              <a:gd name="connsiteY4" fmla="*/ 160136 h 1047642"/>
              <a:gd name="connsiteX5" fmla="*/ 1093695 w 4769224"/>
              <a:gd name="connsiteY5" fmla="*/ 142206 h 1047642"/>
              <a:gd name="connsiteX6" fmla="*/ 1057836 w 4769224"/>
              <a:gd name="connsiteY6" fmla="*/ 133242 h 1047642"/>
              <a:gd name="connsiteX7" fmla="*/ 977153 w 4769224"/>
              <a:gd name="connsiteY7" fmla="*/ 124277 h 1047642"/>
              <a:gd name="connsiteX8" fmla="*/ 824753 w 4769224"/>
              <a:gd name="connsiteY8" fmla="*/ 97383 h 1047642"/>
              <a:gd name="connsiteX9" fmla="*/ 573742 w 4769224"/>
              <a:gd name="connsiteY9" fmla="*/ 79453 h 1047642"/>
              <a:gd name="connsiteX10" fmla="*/ 448236 w 4769224"/>
              <a:gd name="connsiteY10" fmla="*/ 61524 h 1047642"/>
              <a:gd name="connsiteX11" fmla="*/ 421342 w 4769224"/>
              <a:gd name="connsiteY11" fmla="*/ 52559 h 1047642"/>
              <a:gd name="connsiteX12" fmla="*/ 349624 w 4769224"/>
              <a:gd name="connsiteY12" fmla="*/ 43595 h 1047642"/>
              <a:gd name="connsiteX13" fmla="*/ 322730 w 4769224"/>
              <a:gd name="connsiteY13" fmla="*/ 25665 h 1047642"/>
              <a:gd name="connsiteX14" fmla="*/ 53789 w 4769224"/>
              <a:gd name="connsiteY14" fmla="*/ 61524 h 1047642"/>
              <a:gd name="connsiteX15" fmla="*/ 35859 w 4769224"/>
              <a:gd name="connsiteY15" fmla="*/ 79453 h 1047642"/>
              <a:gd name="connsiteX16" fmla="*/ 8965 w 4769224"/>
              <a:gd name="connsiteY16" fmla="*/ 151171 h 1047642"/>
              <a:gd name="connsiteX17" fmla="*/ 0 w 4769224"/>
              <a:gd name="connsiteY17" fmla="*/ 187030 h 1047642"/>
              <a:gd name="connsiteX18" fmla="*/ 17930 w 4769224"/>
              <a:gd name="connsiteY18" fmla="*/ 312536 h 1047642"/>
              <a:gd name="connsiteX19" fmla="*/ 53789 w 4769224"/>
              <a:gd name="connsiteY19" fmla="*/ 348395 h 1047642"/>
              <a:gd name="connsiteX20" fmla="*/ 134471 w 4769224"/>
              <a:gd name="connsiteY20" fmla="*/ 438042 h 1047642"/>
              <a:gd name="connsiteX21" fmla="*/ 179295 w 4769224"/>
              <a:gd name="connsiteY21" fmla="*/ 473901 h 1047642"/>
              <a:gd name="connsiteX22" fmla="*/ 439271 w 4769224"/>
              <a:gd name="connsiteY22" fmla="*/ 482865 h 1047642"/>
              <a:gd name="connsiteX23" fmla="*/ 475130 w 4769224"/>
              <a:gd name="connsiteY23" fmla="*/ 491830 h 1047642"/>
              <a:gd name="connsiteX24" fmla="*/ 519953 w 4769224"/>
              <a:gd name="connsiteY24" fmla="*/ 500795 h 1047642"/>
              <a:gd name="connsiteX25" fmla="*/ 546848 w 4769224"/>
              <a:gd name="connsiteY25" fmla="*/ 509759 h 1047642"/>
              <a:gd name="connsiteX26" fmla="*/ 1434353 w 4769224"/>
              <a:gd name="connsiteY26" fmla="*/ 518724 h 1047642"/>
              <a:gd name="connsiteX27" fmla="*/ 1497106 w 4769224"/>
              <a:gd name="connsiteY27" fmla="*/ 527689 h 1047642"/>
              <a:gd name="connsiteX28" fmla="*/ 1577789 w 4769224"/>
              <a:gd name="connsiteY28" fmla="*/ 554583 h 1047642"/>
              <a:gd name="connsiteX29" fmla="*/ 1613648 w 4769224"/>
              <a:gd name="connsiteY29" fmla="*/ 572512 h 1047642"/>
              <a:gd name="connsiteX30" fmla="*/ 1640542 w 4769224"/>
              <a:gd name="connsiteY30" fmla="*/ 590442 h 1047642"/>
              <a:gd name="connsiteX31" fmla="*/ 1685365 w 4769224"/>
              <a:gd name="connsiteY31" fmla="*/ 617336 h 1047642"/>
              <a:gd name="connsiteX32" fmla="*/ 1748118 w 4769224"/>
              <a:gd name="connsiteY32" fmla="*/ 662159 h 1047642"/>
              <a:gd name="connsiteX33" fmla="*/ 1775012 w 4769224"/>
              <a:gd name="connsiteY33" fmla="*/ 680089 h 1047642"/>
              <a:gd name="connsiteX34" fmla="*/ 1846730 w 4769224"/>
              <a:gd name="connsiteY34" fmla="*/ 724912 h 1047642"/>
              <a:gd name="connsiteX35" fmla="*/ 1864659 w 4769224"/>
              <a:gd name="connsiteY35" fmla="*/ 742842 h 1047642"/>
              <a:gd name="connsiteX36" fmla="*/ 1918448 w 4769224"/>
              <a:gd name="connsiteY36" fmla="*/ 769736 h 1047642"/>
              <a:gd name="connsiteX37" fmla="*/ 1972236 w 4769224"/>
              <a:gd name="connsiteY37" fmla="*/ 814559 h 1047642"/>
              <a:gd name="connsiteX38" fmla="*/ 2043953 w 4769224"/>
              <a:gd name="connsiteY38" fmla="*/ 841453 h 1047642"/>
              <a:gd name="connsiteX39" fmla="*/ 2106706 w 4769224"/>
              <a:gd name="connsiteY39" fmla="*/ 877312 h 1047642"/>
              <a:gd name="connsiteX40" fmla="*/ 2133600 w 4769224"/>
              <a:gd name="connsiteY40" fmla="*/ 886277 h 1047642"/>
              <a:gd name="connsiteX41" fmla="*/ 2160495 w 4769224"/>
              <a:gd name="connsiteY41" fmla="*/ 904206 h 1047642"/>
              <a:gd name="connsiteX42" fmla="*/ 2259106 w 4769224"/>
              <a:gd name="connsiteY42" fmla="*/ 931101 h 1047642"/>
              <a:gd name="connsiteX43" fmla="*/ 2294965 w 4769224"/>
              <a:gd name="connsiteY43" fmla="*/ 949030 h 1047642"/>
              <a:gd name="connsiteX44" fmla="*/ 2393577 w 4769224"/>
              <a:gd name="connsiteY44" fmla="*/ 966959 h 1047642"/>
              <a:gd name="connsiteX45" fmla="*/ 2429436 w 4769224"/>
              <a:gd name="connsiteY45" fmla="*/ 975924 h 1047642"/>
              <a:gd name="connsiteX46" fmla="*/ 2707342 w 4769224"/>
              <a:gd name="connsiteY46" fmla="*/ 993853 h 1047642"/>
              <a:gd name="connsiteX47" fmla="*/ 3155577 w 4769224"/>
              <a:gd name="connsiteY47" fmla="*/ 1002818 h 1047642"/>
              <a:gd name="connsiteX48" fmla="*/ 3702424 w 4769224"/>
              <a:gd name="connsiteY48" fmla="*/ 1029712 h 1047642"/>
              <a:gd name="connsiteX49" fmla="*/ 4061012 w 4769224"/>
              <a:gd name="connsiteY49" fmla="*/ 1047642 h 1047642"/>
              <a:gd name="connsiteX50" fmla="*/ 4338918 w 4769224"/>
              <a:gd name="connsiteY50" fmla="*/ 1038677 h 1047642"/>
              <a:gd name="connsiteX51" fmla="*/ 4392706 w 4769224"/>
              <a:gd name="connsiteY51" fmla="*/ 1011783 h 1047642"/>
              <a:gd name="connsiteX52" fmla="*/ 4410636 w 4769224"/>
              <a:gd name="connsiteY52" fmla="*/ 993853 h 1047642"/>
              <a:gd name="connsiteX53" fmla="*/ 4509248 w 4769224"/>
              <a:gd name="connsiteY53" fmla="*/ 940065 h 1047642"/>
              <a:gd name="connsiteX54" fmla="*/ 4572000 w 4769224"/>
              <a:gd name="connsiteY54" fmla="*/ 877312 h 1047642"/>
              <a:gd name="connsiteX55" fmla="*/ 4598895 w 4769224"/>
              <a:gd name="connsiteY55" fmla="*/ 823524 h 1047642"/>
              <a:gd name="connsiteX56" fmla="*/ 4616824 w 4769224"/>
              <a:gd name="connsiteY56" fmla="*/ 796630 h 1047642"/>
              <a:gd name="connsiteX57" fmla="*/ 4634753 w 4769224"/>
              <a:gd name="connsiteY57" fmla="*/ 751806 h 1047642"/>
              <a:gd name="connsiteX58" fmla="*/ 4643718 w 4769224"/>
              <a:gd name="connsiteY58" fmla="*/ 724912 h 1047642"/>
              <a:gd name="connsiteX59" fmla="*/ 4706471 w 4769224"/>
              <a:gd name="connsiteY59" fmla="*/ 653195 h 1047642"/>
              <a:gd name="connsiteX60" fmla="*/ 4724400 w 4769224"/>
              <a:gd name="connsiteY60" fmla="*/ 617336 h 1047642"/>
              <a:gd name="connsiteX61" fmla="*/ 4742330 w 4769224"/>
              <a:gd name="connsiteY61" fmla="*/ 527689 h 1047642"/>
              <a:gd name="connsiteX62" fmla="*/ 4751295 w 4769224"/>
              <a:gd name="connsiteY62" fmla="*/ 473901 h 1047642"/>
              <a:gd name="connsiteX63" fmla="*/ 4769224 w 4769224"/>
              <a:gd name="connsiteY63" fmla="*/ 438042 h 1047642"/>
              <a:gd name="connsiteX64" fmla="*/ 4760259 w 4769224"/>
              <a:gd name="connsiteY64" fmla="*/ 276677 h 1047642"/>
              <a:gd name="connsiteX65" fmla="*/ 4742330 w 4769224"/>
              <a:gd name="connsiteY65" fmla="*/ 249783 h 1047642"/>
              <a:gd name="connsiteX66" fmla="*/ 4697506 w 4769224"/>
              <a:gd name="connsiteY66" fmla="*/ 213924 h 1047642"/>
              <a:gd name="connsiteX67" fmla="*/ 4670612 w 4769224"/>
              <a:gd name="connsiteY67" fmla="*/ 204959 h 1047642"/>
              <a:gd name="connsiteX68" fmla="*/ 4625789 w 4769224"/>
              <a:gd name="connsiteY68" fmla="*/ 178065 h 1047642"/>
              <a:gd name="connsiteX69" fmla="*/ 4392706 w 4769224"/>
              <a:gd name="connsiteY69" fmla="*/ 151171 h 1047642"/>
              <a:gd name="connsiteX70" fmla="*/ 2169459 w 4769224"/>
              <a:gd name="connsiteY70" fmla="*/ 142206 h 1047642"/>
              <a:gd name="connsiteX71" fmla="*/ 2106706 w 4769224"/>
              <a:gd name="connsiteY71" fmla="*/ 133242 h 1047642"/>
              <a:gd name="connsiteX72" fmla="*/ 2052918 w 4769224"/>
              <a:gd name="connsiteY72" fmla="*/ 124277 h 1047642"/>
              <a:gd name="connsiteX73" fmla="*/ 1846730 w 4769224"/>
              <a:gd name="connsiteY73" fmla="*/ 115312 h 1047642"/>
              <a:gd name="connsiteX74" fmla="*/ 1721224 w 4769224"/>
              <a:gd name="connsiteY74" fmla="*/ 124277 h 1047642"/>
              <a:gd name="connsiteX75" fmla="*/ 1667436 w 4769224"/>
              <a:gd name="connsiteY75" fmla="*/ 142206 h 1047642"/>
              <a:gd name="connsiteX76" fmla="*/ 1640542 w 4769224"/>
              <a:gd name="connsiteY76" fmla="*/ 160136 h 1047642"/>
              <a:gd name="connsiteX77" fmla="*/ 1631577 w 4769224"/>
              <a:gd name="connsiteY77" fmla="*/ 187030 h 104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4769224" h="1047642">
                <a:moveTo>
                  <a:pt x="1685365" y="151171"/>
                </a:moveTo>
                <a:lnTo>
                  <a:pt x="1532965" y="169101"/>
                </a:lnTo>
                <a:cubicBezTo>
                  <a:pt x="1494006" y="174296"/>
                  <a:pt x="1455711" y="185875"/>
                  <a:pt x="1416424" y="187030"/>
                </a:cubicBezTo>
                <a:cubicBezTo>
                  <a:pt x="1353627" y="188877"/>
                  <a:pt x="1290918" y="181053"/>
                  <a:pt x="1228165" y="178065"/>
                </a:cubicBezTo>
                <a:cubicBezTo>
                  <a:pt x="1210236" y="172089"/>
                  <a:pt x="1192712" y="164720"/>
                  <a:pt x="1174377" y="160136"/>
                </a:cubicBezTo>
                <a:cubicBezTo>
                  <a:pt x="1086961" y="138281"/>
                  <a:pt x="1196078" y="164957"/>
                  <a:pt x="1093695" y="142206"/>
                </a:cubicBezTo>
                <a:cubicBezTo>
                  <a:pt x="1081668" y="139533"/>
                  <a:pt x="1070014" y="135115"/>
                  <a:pt x="1057836" y="133242"/>
                </a:cubicBezTo>
                <a:cubicBezTo>
                  <a:pt x="1031091" y="129127"/>
                  <a:pt x="1003898" y="128392"/>
                  <a:pt x="977153" y="124277"/>
                </a:cubicBezTo>
                <a:cubicBezTo>
                  <a:pt x="926168" y="116433"/>
                  <a:pt x="876207" y="101058"/>
                  <a:pt x="824753" y="97383"/>
                </a:cubicBezTo>
                <a:cubicBezTo>
                  <a:pt x="741083" y="91406"/>
                  <a:pt x="657248" y="87406"/>
                  <a:pt x="573742" y="79453"/>
                </a:cubicBezTo>
                <a:cubicBezTo>
                  <a:pt x="531672" y="75446"/>
                  <a:pt x="448236" y="61524"/>
                  <a:pt x="448236" y="61524"/>
                </a:cubicBezTo>
                <a:cubicBezTo>
                  <a:pt x="439271" y="58536"/>
                  <a:pt x="430639" y="54249"/>
                  <a:pt x="421342" y="52559"/>
                </a:cubicBezTo>
                <a:cubicBezTo>
                  <a:pt x="397639" y="48249"/>
                  <a:pt x="372867" y="49934"/>
                  <a:pt x="349624" y="43595"/>
                </a:cubicBezTo>
                <a:cubicBezTo>
                  <a:pt x="339229" y="40760"/>
                  <a:pt x="331695" y="31642"/>
                  <a:pt x="322730" y="25665"/>
                </a:cubicBezTo>
                <a:cubicBezTo>
                  <a:pt x="199865" y="34766"/>
                  <a:pt x="130696" y="0"/>
                  <a:pt x="53789" y="61524"/>
                </a:cubicBezTo>
                <a:cubicBezTo>
                  <a:pt x="47189" y="66804"/>
                  <a:pt x="41836" y="73477"/>
                  <a:pt x="35859" y="79453"/>
                </a:cubicBezTo>
                <a:cubicBezTo>
                  <a:pt x="26390" y="103127"/>
                  <a:pt x="15991" y="126582"/>
                  <a:pt x="8965" y="151171"/>
                </a:cubicBezTo>
                <a:cubicBezTo>
                  <a:pt x="5580" y="163018"/>
                  <a:pt x="2988" y="175077"/>
                  <a:pt x="0" y="187030"/>
                </a:cubicBezTo>
                <a:cubicBezTo>
                  <a:pt x="5977" y="228865"/>
                  <a:pt x="4566" y="272445"/>
                  <a:pt x="17930" y="312536"/>
                </a:cubicBezTo>
                <a:cubicBezTo>
                  <a:pt x="23276" y="328573"/>
                  <a:pt x="42658" y="335673"/>
                  <a:pt x="53789" y="348395"/>
                </a:cubicBezTo>
                <a:cubicBezTo>
                  <a:pt x="97166" y="397969"/>
                  <a:pt x="67964" y="384837"/>
                  <a:pt x="134471" y="438042"/>
                </a:cubicBezTo>
                <a:cubicBezTo>
                  <a:pt x="149412" y="449995"/>
                  <a:pt x="160364" y="471117"/>
                  <a:pt x="179295" y="473901"/>
                </a:cubicBezTo>
                <a:cubicBezTo>
                  <a:pt x="265083" y="486517"/>
                  <a:pt x="352612" y="479877"/>
                  <a:pt x="439271" y="482865"/>
                </a:cubicBezTo>
                <a:cubicBezTo>
                  <a:pt x="451224" y="485853"/>
                  <a:pt x="463103" y="489157"/>
                  <a:pt x="475130" y="491830"/>
                </a:cubicBezTo>
                <a:cubicBezTo>
                  <a:pt x="490004" y="495135"/>
                  <a:pt x="505171" y="497100"/>
                  <a:pt x="519953" y="500795"/>
                </a:cubicBezTo>
                <a:cubicBezTo>
                  <a:pt x="529121" y="503087"/>
                  <a:pt x="537400" y="509574"/>
                  <a:pt x="546848" y="509759"/>
                </a:cubicBezTo>
                <a:lnTo>
                  <a:pt x="1434353" y="518724"/>
                </a:lnTo>
                <a:cubicBezTo>
                  <a:pt x="1455271" y="521712"/>
                  <a:pt x="1476317" y="523909"/>
                  <a:pt x="1497106" y="527689"/>
                </a:cubicBezTo>
                <a:cubicBezTo>
                  <a:pt x="1527929" y="533293"/>
                  <a:pt x="1548493" y="541563"/>
                  <a:pt x="1577789" y="554583"/>
                </a:cubicBezTo>
                <a:cubicBezTo>
                  <a:pt x="1590001" y="560011"/>
                  <a:pt x="1602045" y="565882"/>
                  <a:pt x="1613648" y="572512"/>
                </a:cubicBezTo>
                <a:cubicBezTo>
                  <a:pt x="1623003" y="577858"/>
                  <a:pt x="1631405" y="584732"/>
                  <a:pt x="1640542" y="590442"/>
                </a:cubicBezTo>
                <a:cubicBezTo>
                  <a:pt x="1655318" y="599677"/>
                  <a:pt x="1671611" y="606639"/>
                  <a:pt x="1685365" y="617336"/>
                </a:cubicBezTo>
                <a:cubicBezTo>
                  <a:pt x="1749174" y="666966"/>
                  <a:pt x="1693298" y="643887"/>
                  <a:pt x="1748118" y="662159"/>
                </a:cubicBezTo>
                <a:cubicBezTo>
                  <a:pt x="1757083" y="668136"/>
                  <a:pt x="1765875" y="674379"/>
                  <a:pt x="1775012" y="680089"/>
                </a:cubicBezTo>
                <a:cubicBezTo>
                  <a:pt x="1785792" y="686826"/>
                  <a:pt x="1832101" y="713209"/>
                  <a:pt x="1846730" y="724912"/>
                </a:cubicBezTo>
                <a:cubicBezTo>
                  <a:pt x="1853330" y="730192"/>
                  <a:pt x="1857492" y="738362"/>
                  <a:pt x="1864659" y="742842"/>
                </a:cubicBezTo>
                <a:cubicBezTo>
                  <a:pt x="1881658" y="753466"/>
                  <a:pt x="1901769" y="758617"/>
                  <a:pt x="1918448" y="769736"/>
                </a:cubicBezTo>
                <a:cubicBezTo>
                  <a:pt x="1937867" y="782682"/>
                  <a:pt x="1952546" y="802029"/>
                  <a:pt x="1972236" y="814559"/>
                </a:cubicBezTo>
                <a:cubicBezTo>
                  <a:pt x="1984034" y="822067"/>
                  <a:pt x="2026338" y="835582"/>
                  <a:pt x="2043953" y="841453"/>
                </a:cubicBezTo>
                <a:cubicBezTo>
                  <a:pt x="2070963" y="859460"/>
                  <a:pt x="2074859" y="863663"/>
                  <a:pt x="2106706" y="877312"/>
                </a:cubicBezTo>
                <a:cubicBezTo>
                  <a:pt x="2115392" y="881034"/>
                  <a:pt x="2125148" y="882051"/>
                  <a:pt x="2133600" y="886277"/>
                </a:cubicBezTo>
                <a:cubicBezTo>
                  <a:pt x="2143237" y="891095"/>
                  <a:pt x="2150491" y="900205"/>
                  <a:pt x="2160495" y="904206"/>
                </a:cubicBezTo>
                <a:cubicBezTo>
                  <a:pt x="2396985" y="998802"/>
                  <a:pt x="2110458" y="875358"/>
                  <a:pt x="2259106" y="931101"/>
                </a:cubicBezTo>
                <a:cubicBezTo>
                  <a:pt x="2271619" y="935793"/>
                  <a:pt x="2282452" y="944338"/>
                  <a:pt x="2294965" y="949030"/>
                </a:cubicBezTo>
                <a:cubicBezTo>
                  <a:pt x="2323675" y="959796"/>
                  <a:pt x="2366043" y="961953"/>
                  <a:pt x="2393577" y="966959"/>
                </a:cubicBezTo>
                <a:cubicBezTo>
                  <a:pt x="2405699" y="969163"/>
                  <a:pt x="2417160" y="974872"/>
                  <a:pt x="2429436" y="975924"/>
                </a:cubicBezTo>
                <a:cubicBezTo>
                  <a:pt x="2521925" y="983852"/>
                  <a:pt x="2614578" y="990417"/>
                  <a:pt x="2707342" y="993853"/>
                </a:cubicBezTo>
                <a:cubicBezTo>
                  <a:pt x="2856681" y="999384"/>
                  <a:pt x="3006165" y="999830"/>
                  <a:pt x="3155577" y="1002818"/>
                </a:cubicBezTo>
                <a:cubicBezTo>
                  <a:pt x="3446428" y="1041599"/>
                  <a:pt x="3183739" y="1011618"/>
                  <a:pt x="3702424" y="1029712"/>
                </a:cubicBezTo>
                <a:cubicBezTo>
                  <a:pt x="3822030" y="1033884"/>
                  <a:pt x="3941483" y="1041665"/>
                  <a:pt x="4061012" y="1047642"/>
                </a:cubicBezTo>
                <a:cubicBezTo>
                  <a:pt x="4153647" y="1044654"/>
                  <a:pt x="4246394" y="1044120"/>
                  <a:pt x="4338918" y="1038677"/>
                </a:cubicBezTo>
                <a:cubicBezTo>
                  <a:pt x="4356802" y="1037625"/>
                  <a:pt x="4379876" y="1022047"/>
                  <a:pt x="4392706" y="1011783"/>
                </a:cubicBezTo>
                <a:cubicBezTo>
                  <a:pt x="4399306" y="1006503"/>
                  <a:pt x="4403388" y="998202"/>
                  <a:pt x="4410636" y="993853"/>
                </a:cubicBezTo>
                <a:cubicBezTo>
                  <a:pt x="4424313" y="985647"/>
                  <a:pt x="4487397" y="959731"/>
                  <a:pt x="4509248" y="940065"/>
                </a:cubicBezTo>
                <a:cubicBezTo>
                  <a:pt x="4531236" y="920276"/>
                  <a:pt x="4555591" y="901925"/>
                  <a:pt x="4572000" y="877312"/>
                </a:cubicBezTo>
                <a:cubicBezTo>
                  <a:pt x="4623379" y="800247"/>
                  <a:pt x="4561784" y="897746"/>
                  <a:pt x="4598895" y="823524"/>
                </a:cubicBezTo>
                <a:cubicBezTo>
                  <a:pt x="4603713" y="813887"/>
                  <a:pt x="4612006" y="806267"/>
                  <a:pt x="4616824" y="796630"/>
                </a:cubicBezTo>
                <a:cubicBezTo>
                  <a:pt x="4624021" y="782237"/>
                  <a:pt x="4629103" y="766874"/>
                  <a:pt x="4634753" y="751806"/>
                </a:cubicBezTo>
                <a:cubicBezTo>
                  <a:pt x="4638071" y="742958"/>
                  <a:pt x="4638710" y="732925"/>
                  <a:pt x="4643718" y="724912"/>
                </a:cubicBezTo>
                <a:cubicBezTo>
                  <a:pt x="4661959" y="695728"/>
                  <a:pt x="4682969" y="676697"/>
                  <a:pt x="4706471" y="653195"/>
                </a:cubicBezTo>
                <a:cubicBezTo>
                  <a:pt x="4712447" y="641242"/>
                  <a:pt x="4720729" y="630186"/>
                  <a:pt x="4724400" y="617336"/>
                </a:cubicBezTo>
                <a:cubicBezTo>
                  <a:pt x="4732772" y="588034"/>
                  <a:pt x="4736714" y="557641"/>
                  <a:pt x="4742330" y="527689"/>
                </a:cubicBezTo>
                <a:cubicBezTo>
                  <a:pt x="4745680" y="509824"/>
                  <a:pt x="4746072" y="491311"/>
                  <a:pt x="4751295" y="473901"/>
                </a:cubicBezTo>
                <a:cubicBezTo>
                  <a:pt x="4755135" y="461101"/>
                  <a:pt x="4763248" y="449995"/>
                  <a:pt x="4769224" y="438042"/>
                </a:cubicBezTo>
                <a:cubicBezTo>
                  <a:pt x="4766236" y="384254"/>
                  <a:pt x="4767878" y="330007"/>
                  <a:pt x="4760259" y="276677"/>
                </a:cubicBezTo>
                <a:cubicBezTo>
                  <a:pt x="4758735" y="266011"/>
                  <a:pt x="4749061" y="258196"/>
                  <a:pt x="4742330" y="249783"/>
                </a:cubicBezTo>
                <a:cubicBezTo>
                  <a:pt x="4731212" y="235885"/>
                  <a:pt x="4713038" y="221690"/>
                  <a:pt x="4697506" y="213924"/>
                </a:cubicBezTo>
                <a:cubicBezTo>
                  <a:pt x="4689054" y="209698"/>
                  <a:pt x="4679064" y="209185"/>
                  <a:pt x="4670612" y="204959"/>
                </a:cubicBezTo>
                <a:cubicBezTo>
                  <a:pt x="4655027" y="197167"/>
                  <a:pt x="4642052" y="184320"/>
                  <a:pt x="4625789" y="178065"/>
                </a:cubicBezTo>
                <a:cubicBezTo>
                  <a:pt x="4556905" y="151571"/>
                  <a:pt x="4458223" y="151664"/>
                  <a:pt x="4392706" y="151171"/>
                </a:cubicBezTo>
                <a:lnTo>
                  <a:pt x="2169459" y="142206"/>
                </a:lnTo>
                <a:lnTo>
                  <a:pt x="2106706" y="133242"/>
                </a:lnTo>
                <a:cubicBezTo>
                  <a:pt x="2088741" y="130478"/>
                  <a:pt x="2071052" y="125528"/>
                  <a:pt x="2052918" y="124277"/>
                </a:cubicBezTo>
                <a:cubicBezTo>
                  <a:pt x="1984287" y="119544"/>
                  <a:pt x="1915459" y="118300"/>
                  <a:pt x="1846730" y="115312"/>
                </a:cubicBezTo>
                <a:cubicBezTo>
                  <a:pt x="1804895" y="118300"/>
                  <a:pt x="1762702" y="118055"/>
                  <a:pt x="1721224" y="124277"/>
                </a:cubicBezTo>
                <a:cubicBezTo>
                  <a:pt x="1702534" y="127080"/>
                  <a:pt x="1667436" y="142206"/>
                  <a:pt x="1667436" y="142206"/>
                </a:cubicBezTo>
                <a:cubicBezTo>
                  <a:pt x="1658471" y="148183"/>
                  <a:pt x="1647273" y="151723"/>
                  <a:pt x="1640542" y="160136"/>
                </a:cubicBezTo>
                <a:cubicBezTo>
                  <a:pt x="1634639" y="167515"/>
                  <a:pt x="1631577" y="187030"/>
                  <a:pt x="1631577" y="18703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lt1"/>
              </a:solidFill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134471" y="2528047"/>
            <a:ext cx="1266827" cy="2151529"/>
          </a:xfrm>
          <a:custGeom>
            <a:avLst/>
            <a:gdLst>
              <a:gd name="connsiteX0" fmla="*/ 1156447 w 1266827"/>
              <a:gd name="connsiteY0" fmla="*/ 89647 h 2151529"/>
              <a:gd name="connsiteX1" fmla="*/ 1138517 w 1266827"/>
              <a:gd name="connsiteY1" fmla="*/ 62753 h 2151529"/>
              <a:gd name="connsiteX2" fmla="*/ 1111623 w 1266827"/>
              <a:gd name="connsiteY2" fmla="*/ 53788 h 2151529"/>
              <a:gd name="connsiteX3" fmla="*/ 1075764 w 1266827"/>
              <a:gd name="connsiteY3" fmla="*/ 35859 h 2151529"/>
              <a:gd name="connsiteX4" fmla="*/ 968188 w 1266827"/>
              <a:gd name="connsiteY4" fmla="*/ 8965 h 2151529"/>
              <a:gd name="connsiteX5" fmla="*/ 788894 w 1266827"/>
              <a:gd name="connsiteY5" fmla="*/ 0 h 2151529"/>
              <a:gd name="connsiteX6" fmla="*/ 376517 w 1266827"/>
              <a:gd name="connsiteY6" fmla="*/ 17929 h 2151529"/>
              <a:gd name="connsiteX7" fmla="*/ 313764 w 1266827"/>
              <a:gd name="connsiteY7" fmla="*/ 53788 h 2151529"/>
              <a:gd name="connsiteX8" fmla="*/ 286870 w 1266827"/>
              <a:gd name="connsiteY8" fmla="*/ 62753 h 2151529"/>
              <a:gd name="connsiteX9" fmla="*/ 233082 w 1266827"/>
              <a:gd name="connsiteY9" fmla="*/ 89647 h 2151529"/>
              <a:gd name="connsiteX10" fmla="*/ 215153 w 1266827"/>
              <a:gd name="connsiteY10" fmla="*/ 107577 h 2151529"/>
              <a:gd name="connsiteX11" fmla="*/ 179294 w 1266827"/>
              <a:gd name="connsiteY11" fmla="*/ 134471 h 2151529"/>
              <a:gd name="connsiteX12" fmla="*/ 161364 w 1266827"/>
              <a:gd name="connsiteY12" fmla="*/ 161365 h 2151529"/>
              <a:gd name="connsiteX13" fmla="*/ 134470 w 1266827"/>
              <a:gd name="connsiteY13" fmla="*/ 242047 h 2151529"/>
              <a:gd name="connsiteX14" fmla="*/ 116541 w 1266827"/>
              <a:gd name="connsiteY14" fmla="*/ 268941 h 2151529"/>
              <a:gd name="connsiteX15" fmla="*/ 107576 w 1266827"/>
              <a:gd name="connsiteY15" fmla="*/ 304800 h 2151529"/>
              <a:gd name="connsiteX16" fmla="*/ 89647 w 1266827"/>
              <a:gd name="connsiteY16" fmla="*/ 367553 h 2151529"/>
              <a:gd name="connsiteX17" fmla="*/ 80682 w 1266827"/>
              <a:gd name="connsiteY17" fmla="*/ 430306 h 2151529"/>
              <a:gd name="connsiteX18" fmla="*/ 71717 w 1266827"/>
              <a:gd name="connsiteY18" fmla="*/ 519953 h 2151529"/>
              <a:gd name="connsiteX19" fmla="*/ 62753 w 1266827"/>
              <a:gd name="connsiteY19" fmla="*/ 627529 h 2151529"/>
              <a:gd name="connsiteX20" fmla="*/ 26894 w 1266827"/>
              <a:gd name="connsiteY20" fmla="*/ 797859 h 2151529"/>
              <a:gd name="connsiteX21" fmla="*/ 0 w 1266827"/>
              <a:gd name="connsiteY21" fmla="*/ 968188 h 2151529"/>
              <a:gd name="connsiteX22" fmla="*/ 17929 w 1266827"/>
              <a:gd name="connsiteY22" fmla="*/ 1550894 h 2151529"/>
              <a:gd name="connsiteX23" fmla="*/ 44823 w 1266827"/>
              <a:gd name="connsiteY23" fmla="*/ 1622612 h 2151529"/>
              <a:gd name="connsiteX24" fmla="*/ 71717 w 1266827"/>
              <a:gd name="connsiteY24" fmla="*/ 1703294 h 2151529"/>
              <a:gd name="connsiteX25" fmla="*/ 89647 w 1266827"/>
              <a:gd name="connsiteY25" fmla="*/ 1748118 h 2151529"/>
              <a:gd name="connsiteX26" fmla="*/ 98611 w 1266827"/>
              <a:gd name="connsiteY26" fmla="*/ 1783977 h 2151529"/>
              <a:gd name="connsiteX27" fmla="*/ 143435 w 1266827"/>
              <a:gd name="connsiteY27" fmla="*/ 1828800 h 2151529"/>
              <a:gd name="connsiteX28" fmla="*/ 179294 w 1266827"/>
              <a:gd name="connsiteY28" fmla="*/ 1891553 h 2151529"/>
              <a:gd name="connsiteX29" fmla="*/ 206188 w 1266827"/>
              <a:gd name="connsiteY29" fmla="*/ 1909482 h 2151529"/>
              <a:gd name="connsiteX30" fmla="*/ 224117 w 1266827"/>
              <a:gd name="connsiteY30" fmla="*/ 1936377 h 2151529"/>
              <a:gd name="connsiteX31" fmla="*/ 251011 w 1266827"/>
              <a:gd name="connsiteY31" fmla="*/ 1981200 h 2151529"/>
              <a:gd name="connsiteX32" fmla="*/ 277905 w 1266827"/>
              <a:gd name="connsiteY32" fmla="*/ 1999129 h 2151529"/>
              <a:gd name="connsiteX33" fmla="*/ 313764 w 1266827"/>
              <a:gd name="connsiteY33" fmla="*/ 2034988 h 2151529"/>
              <a:gd name="connsiteX34" fmla="*/ 376517 w 1266827"/>
              <a:gd name="connsiteY34" fmla="*/ 2061882 h 2151529"/>
              <a:gd name="connsiteX35" fmla="*/ 421341 w 1266827"/>
              <a:gd name="connsiteY35" fmla="*/ 2097741 h 2151529"/>
              <a:gd name="connsiteX36" fmla="*/ 457200 w 1266827"/>
              <a:gd name="connsiteY36" fmla="*/ 2115671 h 2151529"/>
              <a:gd name="connsiteX37" fmla="*/ 564776 w 1266827"/>
              <a:gd name="connsiteY37" fmla="*/ 2151529 h 2151529"/>
              <a:gd name="connsiteX38" fmla="*/ 779929 w 1266827"/>
              <a:gd name="connsiteY38" fmla="*/ 2133600 h 2151529"/>
              <a:gd name="connsiteX39" fmla="*/ 824753 w 1266827"/>
              <a:gd name="connsiteY39" fmla="*/ 2115671 h 2151529"/>
              <a:gd name="connsiteX40" fmla="*/ 905435 w 1266827"/>
              <a:gd name="connsiteY40" fmla="*/ 2070847 h 2151529"/>
              <a:gd name="connsiteX41" fmla="*/ 968188 w 1266827"/>
              <a:gd name="connsiteY41" fmla="*/ 2034988 h 2151529"/>
              <a:gd name="connsiteX42" fmla="*/ 1039905 w 1266827"/>
              <a:gd name="connsiteY42" fmla="*/ 1954306 h 2151529"/>
              <a:gd name="connsiteX43" fmla="*/ 1039905 w 1266827"/>
              <a:gd name="connsiteY43" fmla="*/ 1954306 h 2151529"/>
              <a:gd name="connsiteX44" fmla="*/ 1066800 w 1266827"/>
              <a:gd name="connsiteY44" fmla="*/ 1918447 h 2151529"/>
              <a:gd name="connsiteX45" fmla="*/ 1093694 w 1266827"/>
              <a:gd name="connsiteY45" fmla="*/ 1900518 h 2151529"/>
              <a:gd name="connsiteX46" fmla="*/ 1129553 w 1266827"/>
              <a:gd name="connsiteY46" fmla="*/ 1873624 h 2151529"/>
              <a:gd name="connsiteX47" fmla="*/ 1183341 w 1266827"/>
              <a:gd name="connsiteY47" fmla="*/ 1783977 h 2151529"/>
              <a:gd name="connsiteX48" fmla="*/ 1219200 w 1266827"/>
              <a:gd name="connsiteY48" fmla="*/ 1739153 h 2151529"/>
              <a:gd name="connsiteX49" fmla="*/ 1246094 w 1266827"/>
              <a:gd name="connsiteY49" fmla="*/ 833718 h 2151529"/>
              <a:gd name="connsiteX50" fmla="*/ 1237129 w 1266827"/>
              <a:gd name="connsiteY50" fmla="*/ 286871 h 2151529"/>
              <a:gd name="connsiteX51" fmla="*/ 1219200 w 1266827"/>
              <a:gd name="connsiteY51" fmla="*/ 233082 h 2151529"/>
              <a:gd name="connsiteX52" fmla="*/ 1201270 w 1266827"/>
              <a:gd name="connsiteY52" fmla="*/ 206188 h 2151529"/>
              <a:gd name="connsiteX53" fmla="*/ 1192305 w 1266827"/>
              <a:gd name="connsiteY53" fmla="*/ 179294 h 2151529"/>
              <a:gd name="connsiteX54" fmla="*/ 1174376 w 1266827"/>
              <a:gd name="connsiteY54" fmla="*/ 152400 h 2151529"/>
              <a:gd name="connsiteX55" fmla="*/ 1156447 w 1266827"/>
              <a:gd name="connsiteY55" fmla="*/ 89647 h 2151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66827" h="2151529">
                <a:moveTo>
                  <a:pt x="1156447" y="89647"/>
                </a:moveTo>
                <a:cubicBezTo>
                  <a:pt x="1150471" y="74706"/>
                  <a:pt x="1146930" y="69484"/>
                  <a:pt x="1138517" y="62753"/>
                </a:cubicBezTo>
                <a:cubicBezTo>
                  <a:pt x="1131138" y="56850"/>
                  <a:pt x="1120309" y="57510"/>
                  <a:pt x="1111623" y="53788"/>
                </a:cubicBezTo>
                <a:cubicBezTo>
                  <a:pt x="1099340" y="48524"/>
                  <a:pt x="1088323" y="40426"/>
                  <a:pt x="1075764" y="35859"/>
                </a:cubicBezTo>
                <a:cubicBezTo>
                  <a:pt x="1059580" y="29974"/>
                  <a:pt x="991466" y="10827"/>
                  <a:pt x="968188" y="8965"/>
                </a:cubicBezTo>
                <a:cubicBezTo>
                  <a:pt x="908539" y="4193"/>
                  <a:pt x="848659" y="2988"/>
                  <a:pt x="788894" y="0"/>
                </a:cubicBezTo>
                <a:cubicBezTo>
                  <a:pt x="651435" y="5976"/>
                  <a:pt x="513685" y="7171"/>
                  <a:pt x="376517" y="17929"/>
                </a:cubicBezTo>
                <a:cubicBezTo>
                  <a:pt x="313531" y="22869"/>
                  <a:pt x="348491" y="32952"/>
                  <a:pt x="313764" y="53788"/>
                </a:cubicBezTo>
                <a:cubicBezTo>
                  <a:pt x="305661" y="58650"/>
                  <a:pt x="295505" y="58915"/>
                  <a:pt x="286870" y="62753"/>
                </a:cubicBezTo>
                <a:cubicBezTo>
                  <a:pt x="268552" y="70894"/>
                  <a:pt x="251011" y="80682"/>
                  <a:pt x="233082" y="89647"/>
                </a:cubicBezTo>
                <a:cubicBezTo>
                  <a:pt x="227106" y="95624"/>
                  <a:pt x="221646" y="102166"/>
                  <a:pt x="215153" y="107577"/>
                </a:cubicBezTo>
                <a:cubicBezTo>
                  <a:pt x="203675" y="117142"/>
                  <a:pt x="189859" y="123906"/>
                  <a:pt x="179294" y="134471"/>
                </a:cubicBezTo>
                <a:cubicBezTo>
                  <a:pt x="171675" y="142090"/>
                  <a:pt x="167341" y="152400"/>
                  <a:pt x="161364" y="161365"/>
                </a:cubicBezTo>
                <a:cubicBezTo>
                  <a:pt x="152804" y="195609"/>
                  <a:pt x="151351" y="208285"/>
                  <a:pt x="134470" y="242047"/>
                </a:cubicBezTo>
                <a:cubicBezTo>
                  <a:pt x="129652" y="251684"/>
                  <a:pt x="122517" y="259976"/>
                  <a:pt x="116541" y="268941"/>
                </a:cubicBezTo>
                <a:cubicBezTo>
                  <a:pt x="113553" y="280894"/>
                  <a:pt x="110818" y="292913"/>
                  <a:pt x="107576" y="304800"/>
                </a:cubicBezTo>
                <a:cubicBezTo>
                  <a:pt x="101852" y="325788"/>
                  <a:pt x="94205" y="346281"/>
                  <a:pt x="89647" y="367553"/>
                </a:cubicBezTo>
                <a:cubicBezTo>
                  <a:pt x="85220" y="388214"/>
                  <a:pt x="83151" y="409321"/>
                  <a:pt x="80682" y="430306"/>
                </a:cubicBezTo>
                <a:cubicBezTo>
                  <a:pt x="77173" y="460132"/>
                  <a:pt x="74436" y="490045"/>
                  <a:pt x="71717" y="519953"/>
                </a:cubicBezTo>
                <a:cubicBezTo>
                  <a:pt x="68459" y="555788"/>
                  <a:pt x="68365" y="591986"/>
                  <a:pt x="62753" y="627529"/>
                </a:cubicBezTo>
                <a:cubicBezTo>
                  <a:pt x="31672" y="824376"/>
                  <a:pt x="53686" y="503154"/>
                  <a:pt x="26894" y="797859"/>
                </a:cubicBezTo>
                <a:cubicBezTo>
                  <a:pt x="15698" y="921011"/>
                  <a:pt x="25934" y="864450"/>
                  <a:pt x="0" y="968188"/>
                </a:cubicBezTo>
                <a:cubicBezTo>
                  <a:pt x="5976" y="1162423"/>
                  <a:pt x="4650" y="1357021"/>
                  <a:pt x="17929" y="1550894"/>
                </a:cubicBezTo>
                <a:cubicBezTo>
                  <a:pt x="19674" y="1576366"/>
                  <a:pt x="36326" y="1598536"/>
                  <a:pt x="44823" y="1622612"/>
                </a:cubicBezTo>
                <a:cubicBezTo>
                  <a:pt x="54258" y="1649345"/>
                  <a:pt x="62182" y="1676597"/>
                  <a:pt x="71717" y="1703294"/>
                </a:cubicBezTo>
                <a:cubicBezTo>
                  <a:pt x="77129" y="1718449"/>
                  <a:pt x="84558" y="1732851"/>
                  <a:pt x="89647" y="1748118"/>
                </a:cubicBezTo>
                <a:cubicBezTo>
                  <a:pt x="93543" y="1759807"/>
                  <a:pt x="91777" y="1773725"/>
                  <a:pt x="98611" y="1783977"/>
                </a:cubicBezTo>
                <a:cubicBezTo>
                  <a:pt x="110332" y="1801558"/>
                  <a:pt x="143435" y="1828800"/>
                  <a:pt x="143435" y="1828800"/>
                </a:cubicBezTo>
                <a:cubicBezTo>
                  <a:pt x="153692" y="1859570"/>
                  <a:pt x="152158" y="1864417"/>
                  <a:pt x="179294" y="1891553"/>
                </a:cubicBezTo>
                <a:cubicBezTo>
                  <a:pt x="186912" y="1899171"/>
                  <a:pt x="197223" y="1903506"/>
                  <a:pt x="206188" y="1909482"/>
                </a:cubicBezTo>
                <a:cubicBezTo>
                  <a:pt x="212164" y="1918447"/>
                  <a:pt x="218407" y="1927240"/>
                  <a:pt x="224117" y="1936377"/>
                </a:cubicBezTo>
                <a:cubicBezTo>
                  <a:pt x="233352" y="1951153"/>
                  <a:pt x="239671" y="1967971"/>
                  <a:pt x="251011" y="1981200"/>
                </a:cubicBezTo>
                <a:cubicBezTo>
                  <a:pt x="258023" y="1989380"/>
                  <a:pt x="269725" y="1992117"/>
                  <a:pt x="277905" y="1999129"/>
                </a:cubicBezTo>
                <a:cubicBezTo>
                  <a:pt x="290740" y="2010130"/>
                  <a:pt x="300241" y="2024845"/>
                  <a:pt x="313764" y="2034988"/>
                </a:cubicBezTo>
                <a:cubicBezTo>
                  <a:pt x="331491" y="2048283"/>
                  <a:pt x="355742" y="2054957"/>
                  <a:pt x="376517" y="2061882"/>
                </a:cubicBezTo>
                <a:cubicBezTo>
                  <a:pt x="391458" y="2073835"/>
                  <a:pt x="405420" y="2087127"/>
                  <a:pt x="421341" y="2097741"/>
                </a:cubicBezTo>
                <a:cubicBezTo>
                  <a:pt x="432460" y="2105154"/>
                  <a:pt x="444988" y="2110243"/>
                  <a:pt x="457200" y="2115671"/>
                </a:cubicBezTo>
                <a:cubicBezTo>
                  <a:pt x="504013" y="2136477"/>
                  <a:pt x="511166" y="2136212"/>
                  <a:pt x="564776" y="2151529"/>
                </a:cubicBezTo>
                <a:cubicBezTo>
                  <a:pt x="636494" y="2145553"/>
                  <a:pt x="708638" y="2143433"/>
                  <a:pt x="779929" y="2133600"/>
                </a:cubicBezTo>
                <a:cubicBezTo>
                  <a:pt x="795870" y="2131401"/>
                  <a:pt x="810048" y="2122207"/>
                  <a:pt x="824753" y="2115671"/>
                </a:cubicBezTo>
                <a:cubicBezTo>
                  <a:pt x="850378" y="2104282"/>
                  <a:pt x="882814" y="2085927"/>
                  <a:pt x="905435" y="2070847"/>
                </a:cubicBezTo>
                <a:cubicBezTo>
                  <a:pt x="959709" y="2034665"/>
                  <a:pt x="920254" y="2050967"/>
                  <a:pt x="968188" y="2034988"/>
                </a:cubicBezTo>
                <a:cubicBezTo>
                  <a:pt x="1000182" y="1986996"/>
                  <a:pt x="978499" y="2015712"/>
                  <a:pt x="1039905" y="1954306"/>
                </a:cubicBezTo>
                <a:lnTo>
                  <a:pt x="1039905" y="1954306"/>
                </a:lnTo>
                <a:cubicBezTo>
                  <a:pt x="1048870" y="1942353"/>
                  <a:pt x="1056235" y="1929012"/>
                  <a:pt x="1066800" y="1918447"/>
                </a:cubicBezTo>
                <a:cubicBezTo>
                  <a:pt x="1074419" y="1910829"/>
                  <a:pt x="1084927" y="1906780"/>
                  <a:pt x="1093694" y="1900518"/>
                </a:cubicBezTo>
                <a:cubicBezTo>
                  <a:pt x="1105852" y="1891834"/>
                  <a:pt x="1117600" y="1882589"/>
                  <a:pt x="1129553" y="1873624"/>
                </a:cubicBezTo>
                <a:cubicBezTo>
                  <a:pt x="1157120" y="1818488"/>
                  <a:pt x="1140066" y="1848890"/>
                  <a:pt x="1183341" y="1783977"/>
                </a:cubicBezTo>
                <a:cubicBezTo>
                  <a:pt x="1205961" y="1750046"/>
                  <a:pt x="1193649" y="1764703"/>
                  <a:pt x="1219200" y="1739153"/>
                </a:cubicBezTo>
                <a:cubicBezTo>
                  <a:pt x="1266827" y="1358127"/>
                  <a:pt x="1246094" y="1567642"/>
                  <a:pt x="1246094" y="833718"/>
                </a:cubicBezTo>
                <a:cubicBezTo>
                  <a:pt x="1246094" y="651411"/>
                  <a:pt x="1245284" y="468995"/>
                  <a:pt x="1237129" y="286871"/>
                </a:cubicBezTo>
                <a:cubicBezTo>
                  <a:pt x="1236284" y="267990"/>
                  <a:pt x="1229684" y="248807"/>
                  <a:pt x="1219200" y="233082"/>
                </a:cubicBezTo>
                <a:cubicBezTo>
                  <a:pt x="1213223" y="224117"/>
                  <a:pt x="1206089" y="215825"/>
                  <a:pt x="1201270" y="206188"/>
                </a:cubicBezTo>
                <a:cubicBezTo>
                  <a:pt x="1197044" y="197736"/>
                  <a:pt x="1196531" y="187746"/>
                  <a:pt x="1192305" y="179294"/>
                </a:cubicBezTo>
                <a:cubicBezTo>
                  <a:pt x="1187487" y="169657"/>
                  <a:pt x="1179194" y="162037"/>
                  <a:pt x="1174376" y="152400"/>
                </a:cubicBezTo>
                <a:cubicBezTo>
                  <a:pt x="1151102" y="105851"/>
                  <a:pt x="1162423" y="104588"/>
                  <a:pt x="1156447" y="89647"/>
                </a:cubicBez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2"/>
          <p:cNvSpPr>
            <a:spLocks noGrp="1"/>
          </p:cNvSpPr>
          <p:nvPr>
            <p:ph type="body" idx="1"/>
          </p:nvPr>
        </p:nvSpPr>
        <p:spPr>
          <a:xfrm>
            <a:off x="500034" y="285729"/>
            <a:ext cx="8258204" cy="42862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ru-RU" dirty="0" err="1" smtClean="0"/>
              <a:t>Препод</a:t>
            </a:r>
            <a:r>
              <a:rPr lang="ru-RU" dirty="0" smtClean="0"/>
              <a:t>, когда ему принесли сдавать </a:t>
            </a:r>
            <a:r>
              <a:rPr lang="ru-RU" dirty="0" err="1" smtClean="0"/>
              <a:t>лабу</a:t>
            </a:r>
            <a:endParaRPr lang="ru-RU" dirty="0"/>
          </a:p>
        </p:txBody>
      </p:sp>
      <p:pic>
        <p:nvPicPr>
          <p:cNvPr id="13" name="Содержимое 12" descr="z6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85918" y="1500174"/>
            <a:ext cx="5600908" cy="378621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2"/>
          <p:cNvSpPr>
            <a:spLocks noGrp="1"/>
          </p:cNvSpPr>
          <p:nvPr>
            <p:ph type="body" idx="1"/>
          </p:nvPr>
        </p:nvSpPr>
        <p:spPr>
          <a:xfrm>
            <a:off x="500034" y="285729"/>
            <a:ext cx="8258204" cy="42862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ru-RU" dirty="0" err="1" smtClean="0"/>
              <a:t>Препод</a:t>
            </a:r>
            <a:r>
              <a:rPr lang="ru-RU" dirty="0" smtClean="0"/>
              <a:t> на защите РГЗ</a:t>
            </a:r>
            <a:endParaRPr lang="ru-RU" dirty="0"/>
          </a:p>
        </p:txBody>
      </p:sp>
      <p:pic>
        <p:nvPicPr>
          <p:cNvPr id="5" name="Содержимое 4" descr="z7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14546" y="1643050"/>
            <a:ext cx="5200686" cy="37147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2"/>
          <p:cNvSpPr>
            <a:spLocks noGrp="1"/>
          </p:cNvSpPr>
          <p:nvPr>
            <p:ph type="body" idx="1"/>
          </p:nvPr>
        </p:nvSpPr>
        <p:spPr>
          <a:xfrm>
            <a:off x="500034" y="285729"/>
            <a:ext cx="8258204" cy="42862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ru-RU" dirty="0" smtClean="0"/>
              <a:t>1.Архитектура</a:t>
            </a:r>
            <a:r>
              <a:rPr lang="en-US" dirty="0" smtClean="0"/>
              <a:t>!</a:t>
            </a:r>
            <a:r>
              <a:rPr lang="ru-RU" dirty="0" smtClean="0"/>
              <a:t> ПАТТЕРНЫ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MVC</a:t>
            </a:r>
            <a:endParaRPr lang="ru-RU" dirty="0"/>
          </a:p>
        </p:txBody>
      </p:sp>
      <p:pic>
        <p:nvPicPr>
          <p:cNvPr id="9" name="Содержимое 8" descr="z1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43108" y="1643050"/>
            <a:ext cx="4857784" cy="39512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2"/>
          <p:cNvSpPr>
            <a:spLocks noGrp="1"/>
          </p:cNvSpPr>
          <p:nvPr>
            <p:ph type="body" idx="1"/>
          </p:nvPr>
        </p:nvSpPr>
        <p:spPr>
          <a:xfrm>
            <a:off x="500034" y="285729"/>
            <a:ext cx="8258204" cy="42862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2</a:t>
            </a:r>
            <a:r>
              <a:rPr lang="ru-RU" dirty="0" smtClean="0"/>
              <a:t>. Инкапсуляция! Все делим на классы.</a:t>
            </a:r>
            <a:endParaRPr lang="ru-RU" dirty="0"/>
          </a:p>
        </p:txBody>
      </p:sp>
      <p:pic>
        <p:nvPicPr>
          <p:cNvPr id="6" name="Содержимое 5" descr="z2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0034" y="1071546"/>
            <a:ext cx="8330346" cy="450059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166</Words>
  <Application>Microsoft Office PowerPoint</Application>
  <PresentationFormat>Экран 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Синхронизация с помощью объектов ядра  Правильный пример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Многопоточность и мультипроцессность</dc:title>
  <dc:creator>raven</dc:creator>
  <cp:lastModifiedBy>raven</cp:lastModifiedBy>
  <cp:revision>65</cp:revision>
  <dcterms:created xsi:type="dcterms:W3CDTF">2017-03-13T17:30:20Z</dcterms:created>
  <dcterms:modified xsi:type="dcterms:W3CDTF">2020-04-12T19:55:02Z</dcterms:modified>
</cp:coreProperties>
</file>