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原型模式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__proto__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.prototype.constructor =&gt;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引用数据类型都含有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__proto__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任何一个引用数据类型都是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类的一个实例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如何在原型上拓展方法、批量拓展方法会破坏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私有属性和公有属性或方法、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hasOwnProperty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propertyIsEnumerable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原型链、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对象的原型结构、原型方法中的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、数组类拓展去重方法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函数角色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函数三种角色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普通函数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构造函数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类实例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任何一个函数或者方法都是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类的实例，比如：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[].push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第二周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&amp; bind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映射、回流、文档碎片、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innerHTML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类数组和数组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表格排序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继承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&amp; bind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&amp; bind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在哪里定义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执行的步骤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函数实例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Function.prototype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把调用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方法的函数实例中的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的第一个参数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函数实例执行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从第二个参数开始是给函数实例的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不同点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巧用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求最大值、假设思想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返回新函数并且没有执行函数实例，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已经执行结束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严格模式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严格模式 和 非严格模式区别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strict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call(null)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call(undefined)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自运行函数中的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fn()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检测数据类型方式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检测数据类型以及优缺点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typeof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instanceof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Object.prototype.toString.call()		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[object Object]</a:t>
            </a:r>
            <a:b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映射、回流、重绘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映射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如何解决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回流和文档碎片的使用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document.createDocumentFragment()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appendChild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innerHTML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方式的优缺点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定义位置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运算符用法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'JSON' in window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JSON.stringify() &amp; JSON.parse &amp; eval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jsonParse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对象区别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sort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排序用法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sort(function (a,b){ return a-b })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参数函数中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分别代表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参数函数中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的值的作用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的值是正数和负数的效果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如何排序字符串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str1.localeCompare(strb)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用法和返回值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[{age:1},{age:2}]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数据结构如何排序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类数组是否可以使用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如何把类数组转化成数组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简单步骤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XMLHttpRequest()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xhr.open(param1,param2,param3)   get,url,false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含义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xhr.onreadystatechange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xhr.send(null)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如何查看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对象有多少方法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XMLHttpRequest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类的原型结构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xhr.reatyState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xhr.status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xhr.reatyState == 4 xhr.status == 200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404 304 500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常见状态含义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080" y="2846070"/>
            <a:ext cx="10515600" cy="1325563"/>
          </a:xfrm>
        </p:spPr>
        <p:txBody>
          <a:bodyPr/>
          <a:p>
            <a:pPr algn="ctr"/>
            <a:r>
              <a:rPr lang="en-US" altLang="zh-CN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zh-C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正式课</a:t>
            </a:r>
            <a:r>
              <a:rPr lang="en-US" altLang="zh-CN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1-6</a:t>
            </a:r>
            <a:r>
              <a:rPr lang="zh-C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</a:t>
            </a:r>
            <a:endParaRPr lang="zh-CN" altLang="en-US" sz="8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表格排序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获取元素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获取数据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数据绑定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绑定点击事件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排序函数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排序函数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参数以及排序函数中的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如何连续点击切换排序顺序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正则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字面量方式和实例方式区别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特殊元字符和修饰符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\d \w \s \b \. . \n ^ $ 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  m   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量词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? * [n] [n,m] [n]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[xyz] [^xyz]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正则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方法返回值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区别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lastIndex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  RegExp.$1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repalce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参数函数中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小括号分组以及分组引用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\1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正则的懒惰型和贪婪行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问号用法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?   +?   ?:   ?=  ?!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正则正向预查询和负向预查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4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原型继承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A.prototype = new B()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继承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A.call(this)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冒充对象继承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for(var key in A){ this[key] = a[key] }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组合继承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+call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中间继承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寄生继承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&amp;Object.create()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各种继承方式私有或公有问题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中常见出来兼容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try{   }catch(e){   }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throw new Error(message)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e.message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'JSON' in window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/MSIE 6|7|8/.test(window.navigator.userAgent)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window.json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undefiend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说明不支持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如果存在说明支持</a:t>
            </a:r>
            <a:b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第三周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盒子模型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classList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获取元素样式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getComputed&amp;currentStyle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utils.getCss utils.setCss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多张图片延迟加载、瀑布流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方法封装选项卡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工具包方法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&amp;css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单例模式小技巧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方法封装到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原型结构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盒子模型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盒子模型属性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  width/height/top/left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   width/height/top/left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scroll    width/height/top/left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offsetParent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回到顶部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跑马灯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瀑布流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打字机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getComputedStyle(ele,null)[attr]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ele.currentStyle[attr]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setCss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opacity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等其他常用方法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getElesByClass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addClass removeClass hasClass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常用事件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onclick  ondblclick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onfocus onblur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onmouseover onmousemove onmouseout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onmouseenter onmouseleave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onkeydown onkeyup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onscroll onresize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onload onerror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图片延迟加载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meta:vp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图片延迟加载步骤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创建临时图片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临时图片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去加载真实图片资源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getAttribute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监听临时图片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onload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自定义属性来记录图片是否加载过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如何判断图片完全进入浏览器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预解释（变量提升）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作用域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堆、栈内存释放（作用域释放）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第四周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单方向匀速和减速动画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多维度动画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动画库封装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定时器思想完成动画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回调函数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同步和异步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轮播图左右和渐显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轮播图插件化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ES6 &amp; jQuery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简单动画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匀速动画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规定速度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计算速度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公式计算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减速动画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利用定时器不断变化求速度越来越小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多维度动画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多维度动画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同一个定时器同时驱动多个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属性值不断变化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in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遍历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定时器的返回值保存位置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定时器清除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shu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动画库封装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动画库封装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参数：谁动，向哪动，多久动完，如何动，动完干嘛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对应：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ele,target,duration,effect,callback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callback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注意事项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如何根据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begin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定时器保存位置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清空定时器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本次运动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上次遗留运动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参数太多放到一个对象属性中和默认参数利用或者运算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||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轮播图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左右轮播图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如何做到无缝连接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运动到最后一张到第二张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如何处理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渐显版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zIndex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opacity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如何相互处理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如何利用自定义属性完成图片有效性验证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插件轮播图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实例是用来存储属性和方法的一个载体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把全局变量比如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都存在实例私有属性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把方法比如获取数据都存放在实例原型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公有方法调用私有属性配合执行完成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添加初始化方法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方法负责按照顺序执行轮播图方法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ES6 &amp; jQuery(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学会自己查看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577278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$(id) $(id &gt; li) $(input[attr=val])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$().css()   $().height()  html() text() val() find() closest() width() innerWidth()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$.each()   $.ajax $.trim() $.isPlainObject() 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文档处理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append() prepend() after() before() 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  on('eventType',fn)  off()...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show() hide() stop() finish() slideUp() slideDown() faseIn() animate()...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属性和拓展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attr() prop()   $.extend()  $.fn.extend()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第五周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常用事件和事件对象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鼠标事件对象和键盘事件对象等常用属性和兼容问题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DOM0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事件兼容问题以及兼容处理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拖拽实现以及拖拽类封装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多级菜单 放大镜 拉钩效果实现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事件对象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事件对象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ele.onclick = function (e){  e = arguments[0] }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标准浏览器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ele.onclick = function (e){ e = window.event } IE6-8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事件对象兼容性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e.pageX 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e.pageY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e.stopPropagation = function (){ e.cancelBubble=true }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e.preventDefault = function(){ e.returnValue= false } 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e.target = e.srcElement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8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同一个事件可以绑定多个函数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标准浏览器可以定义事件是在捕获还是冒泡阶段触发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兼容问题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ie6-8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中绑定事件函数中的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指向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同一事件可以绑定同一个函数多次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同一事件绑定多个函数事件触发执行顺序乱序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兼容处理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重点理解思路，自定义属性应用和事件对象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传递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rgithub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45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能做什么、是优秀的管理工具可以帮助我们管理代码的迭代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是什么、是一个开源平台。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上创建属于自己的仓库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如何把本地代码推送到自己的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仓库，如何更新本地仓库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clone	git pull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命令作用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init	git remote add	git remote -v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add -A		git commit -m””		git push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如何把自己本地代码贡献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		new pull request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拖拽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&amp;DEMOS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拖拽实现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组合事件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onmousedown onmousemove onmouseup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setCapture &amp; releaseCapture chrome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中事件绑定给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拖拽类封装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实现多个元素拖拽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封装思想 实例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私有属性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公有方法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多级菜单 鼠标跟随 放大镜 输入框 拉钩效果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第六周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复习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run off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弹性势能动画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fly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烧开水例子总结发布订阅模式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发布订阅模式弹性动画模式应用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发布订阅模式和弹性势能动画面向对象化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照片墙、鼠标滚轮事件封装和应用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弹性势能动画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实现拖拽效果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利用拖拽方法完成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fly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fly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方法实现和如何清除定时器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方法实现和如何清除定时器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分析这样写的缺点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发布订阅模式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通过烧水例子理解发布订阅模式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selfdragstart,selfdraging,selfdragend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自定义事件理解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Emitter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利用发布订阅模式把拖拽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Drag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Emitter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鼠标滚轮事件及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19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DOMMouseScroll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onmousewheel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e.wheelDelta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e.detail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如何判断和处理滚轮方向兼容性问题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如何利用回调函数思想完成滚轮事件封装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利用封装好的鼠标滚轮事件完成整屏滚动效果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如何延迟多次触发滚轮事件滚动过快问题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系统完善拖拽和发射器类封装以及发布订阅模式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利用发布订阅模式完成照片墙例子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实例化拖拽链式写法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主动暴露接口发布事件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预解释（变量提升）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预解释是什么行为？变量和函数被提前声明或者定义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函数的预解释行为不同点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 obj = {}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fn(){}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的赋值步骤是怎样的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堆内存和栈内存、全局和私有作用域、全局变量、私有变量、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函数的执行过程、形成私有作用域 形参赋值 预解释 代码执行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哪些预解释需要特殊记忆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不按照套路出牌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预解释不看值  不理会条件 自运行函数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变量和函数重名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形参和私有变量的区别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什么是闭包、如何形成闭包、作用域链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堆、栈内存释放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堆内存：一般用于存储引用数据类型值。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如果内存没有被占用浏览器会主动回收，赋值为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也是主动释放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栈内存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作用域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释放：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函数运行，函数中返回引用数据类型值被占用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bing'qi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事件绑定，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对象占用函数体内引用数据类型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函数执行返回一个新函数并且立刻执行属于暂时不释放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如何利用内存不释放来保存私有变量？比如闭包选项卡？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点赞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domo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的用法：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事件绑定函数中的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函数执行函数中的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调用主体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“.”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点前面是谁？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自运行函数中的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构造函数中的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回调函数中的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封装会涉及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可以强制改变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的值在函数执行的时候才可以确定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和作用域综合演练题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包含升级版多个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单例模式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命名空间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namespace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解决冲突问题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本质就是一个对象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工厂模式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本质就是一个函数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函数运行结束后返回一个对象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解决批量问题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构造函数模式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类、对象、实例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默认返回实例对象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构造函数中的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中常见内置类有哪些 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Function...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5780</Words>
  <Application>WPS 演示</Application>
  <PresentationFormat>宽屏</PresentationFormat>
  <Paragraphs>475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9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Javascript正式课1-6周</vt:lpstr>
      <vt:lpstr>第一周</vt:lpstr>
      <vt:lpstr>git和rgithub</vt:lpstr>
      <vt:lpstr>预解释（变量提升）</vt:lpstr>
      <vt:lpstr>堆、栈内存释放</vt:lpstr>
      <vt:lpstr>this用法</vt:lpstr>
      <vt:lpstr>面向对象</vt:lpstr>
      <vt:lpstr>面向对象</vt:lpstr>
      <vt:lpstr>面向对象</vt:lpstr>
      <vt:lpstr>函数角色</vt:lpstr>
      <vt:lpstr>第二周</vt:lpstr>
      <vt:lpstr>call、apply &amp; bind</vt:lpstr>
      <vt:lpstr>严格模式</vt:lpstr>
      <vt:lpstr>检测数据类型方式</vt:lpstr>
      <vt:lpstr>DOM映射、回流、重绘</vt:lpstr>
      <vt:lpstr>JSON</vt:lpstr>
      <vt:lpstr>sort排序用法</vt:lpstr>
      <vt:lpstr>ajax</vt:lpstr>
      <vt:lpstr>表格排序</vt:lpstr>
      <vt:lpstr>正则</vt:lpstr>
      <vt:lpstr>正则</vt:lpstr>
      <vt:lpstr>继承</vt:lpstr>
      <vt:lpstr>js中常见出来兼容</vt:lpstr>
      <vt:lpstr>第三周 </vt:lpstr>
      <vt:lpstr>盒子模型</vt:lpstr>
      <vt:lpstr>utils方法</vt:lpstr>
      <vt:lpstr>常用事件</vt:lpstr>
      <vt:lpstr>图片延迟加载</vt:lpstr>
      <vt:lpstr>第四周</vt:lpstr>
      <vt:lpstr>简单动画</vt:lpstr>
      <vt:lpstr>多维度动画</vt:lpstr>
      <vt:lpstr>shu动画库封装</vt:lpstr>
      <vt:lpstr>轮播图</vt:lpstr>
      <vt:lpstr>插件轮播图</vt:lpstr>
      <vt:lpstr>ES6 &amp; jQuery(学会自己查看API)</vt:lpstr>
      <vt:lpstr>第五周</vt:lpstr>
      <vt:lpstr>事件对象</vt:lpstr>
      <vt:lpstr>DOM2事件</vt:lpstr>
      <vt:lpstr>拖拽&amp;DEMOS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lucky</cp:lastModifiedBy>
  <cp:revision>9</cp:revision>
  <dcterms:created xsi:type="dcterms:W3CDTF">2016-10-27T05:16:00Z</dcterms:created>
  <dcterms:modified xsi:type="dcterms:W3CDTF">2016-11-15T14:57:07Z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