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3" r:id="rId3"/>
    <p:sldId id="444" r:id="rId4"/>
    <p:sldId id="439" r:id="rId5"/>
    <p:sldId id="440" r:id="rId6"/>
    <p:sldId id="442" r:id="rId7"/>
    <p:sldId id="437" r:id="rId8"/>
    <p:sldId id="438" r:id="rId9"/>
    <p:sldId id="4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9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lan Arabee Abdul Salam" userId="5bc04053-34d1-46af-a9d4-ff754460ad4b" providerId="ADAL" clId="{84C4D401-C6A3-4B18-9934-FBAD283D9CAA}"/>
    <pc:docChg chg="modSld">
      <pc:chgData name="Zailan Arabee Abdul Salam" userId="5bc04053-34d1-46af-a9d4-ff754460ad4b" providerId="ADAL" clId="{84C4D401-C6A3-4B18-9934-FBAD283D9CAA}" dt="2023-06-21T01:19:14.106" v="1" actId="20577"/>
      <pc:docMkLst>
        <pc:docMk/>
      </pc:docMkLst>
      <pc:sldChg chg="modSp mod">
        <pc:chgData name="Zailan Arabee Abdul Salam" userId="5bc04053-34d1-46af-a9d4-ff754460ad4b" providerId="ADAL" clId="{84C4D401-C6A3-4B18-9934-FBAD283D9CAA}" dt="2023-06-21T01:19:14.106" v="1" actId="20577"/>
        <pc:sldMkLst>
          <pc:docMk/>
          <pc:sldMk cId="0" sldId="445"/>
        </pc:sldMkLst>
        <pc:spChg chg="mod">
          <ac:chgData name="Zailan Arabee Abdul Salam" userId="5bc04053-34d1-46af-a9d4-ff754460ad4b" providerId="ADAL" clId="{84C4D401-C6A3-4B18-9934-FBAD283D9CAA}" dt="2023-06-21T01:19:14.106" v="1" actId="20577"/>
          <ac:spMkLst>
            <pc:docMk/>
            <pc:sldMk cId="0" sldId="445"/>
            <ac:spMk id="70695" creationId="{D6B4C89A-3373-A649-DB2D-195E66CF5393}"/>
          </ac:spMkLst>
        </pc:spChg>
      </pc:sldChg>
    </pc:docChg>
  </pc:docChgLst>
  <pc:docChgLst>
    <pc:chgData name="Zailan Arabee Abdul Salam" userId="5bc04053-34d1-46af-a9d4-ff754460ad4b" providerId="ADAL" clId="{E49B7DF9-B93F-4916-9442-202213671A44}"/>
    <pc:docChg chg="undo custSel addSld modSld">
      <pc:chgData name="Zailan Arabee Abdul Salam" userId="5bc04053-34d1-46af-a9d4-ff754460ad4b" providerId="ADAL" clId="{E49B7DF9-B93F-4916-9442-202213671A44}" dt="2023-03-28T23:26:30.428" v="16" actId="27636"/>
      <pc:docMkLst>
        <pc:docMk/>
      </pc:docMkLst>
      <pc:sldChg chg="addSp delSp modSp add mod setBg">
        <pc:chgData name="Zailan Arabee Abdul Salam" userId="5bc04053-34d1-46af-a9d4-ff754460ad4b" providerId="ADAL" clId="{E49B7DF9-B93F-4916-9442-202213671A44}" dt="2023-03-28T23:26:30.428" v="16" actId="27636"/>
        <pc:sldMkLst>
          <pc:docMk/>
          <pc:sldMk cId="0" sldId="445"/>
        </pc:sldMkLst>
        <pc:spChg chg="mod">
          <ac:chgData name="Zailan Arabee Abdul Salam" userId="5bc04053-34d1-46af-a9d4-ff754460ad4b" providerId="ADAL" clId="{E49B7DF9-B93F-4916-9442-202213671A44}" dt="2023-03-28T23:26:05.781" v="11" actId="26606"/>
          <ac:spMkLst>
            <pc:docMk/>
            <pc:sldMk cId="0" sldId="445"/>
            <ac:spMk id="70658" creationId="{1FF20586-A8D2-2000-3D83-4936404AAD1C}"/>
          </ac:spMkLst>
        </pc:spChg>
        <pc:spChg chg="add del">
          <ac:chgData name="Zailan Arabee Abdul Salam" userId="5bc04053-34d1-46af-a9d4-ff754460ad4b" providerId="ADAL" clId="{E49B7DF9-B93F-4916-9442-202213671A44}" dt="2023-03-28T23:26:05.781" v="11" actId="26606"/>
          <ac:spMkLst>
            <pc:docMk/>
            <pc:sldMk cId="0" sldId="445"/>
            <ac:spMk id="70659" creationId="{D6B4C89A-3373-A649-DB2D-195E66CF5393}"/>
          </ac:spMkLst>
        </pc:spChg>
        <pc:spChg chg="add del">
          <ac:chgData name="Zailan Arabee Abdul Salam" userId="5bc04053-34d1-46af-a9d4-ff754460ad4b" providerId="ADAL" clId="{E49B7DF9-B93F-4916-9442-202213671A44}" dt="2023-03-28T23:25:55.737" v="2" actId="26606"/>
          <ac:spMkLst>
            <pc:docMk/>
            <pc:sldMk cId="0" sldId="445"/>
            <ac:spMk id="70665" creationId="{7517A47C-B2E5-4B79-8061-D74B1311AF6E}"/>
          </ac:spMkLst>
        </pc:spChg>
        <pc:spChg chg="add del">
          <ac:chgData name="Zailan Arabee Abdul Salam" userId="5bc04053-34d1-46af-a9d4-ff754460ad4b" providerId="ADAL" clId="{E49B7DF9-B93F-4916-9442-202213671A44}" dt="2023-03-28T23:26:05.781" v="10" actId="26606"/>
          <ac:spMkLst>
            <pc:docMk/>
            <pc:sldMk cId="0" sldId="445"/>
            <ac:spMk id="70666" creationId="{245A9F99-D9B1-4094-A2E2-B90AC1DB7B9C}"/>
          </ac:spMkLst>
        </pc:spChg>
        <pc:spChg chg="add del">
          <ac:chgData name="Zailan Arabee Abdul Salam" userId="5bc04053-34d1-46af-a9d4-ff754460ad4b" providerId="ADAL" clId="{E49B7DF9-B93F-4916-9442-202213671A44}" dt="2023-03-28T23:25:55.737" v="2" actId="26606"/>
          <ac:spMkLst>
            <pc:docMk/>
            <pc:sldMk cId="0" sldId="445"/>
            <ac:spMk id="70667" creationId="{C505E780-2083-4CB5-A42A-5E0E2908ECC3}"/>
          </ac:spMkLst>
        </pc:spChg>
        <pc:spChg chg="add del">
          <ac:chgData name="Zailan Arabee Abdul Salam" userId="5bc04053-34d1-46af-a9d4-ff754460ad4b" providerId="ADAL" clId="{E49B7DF9-B93F-4916-9442-202213671A44}" dt="2023-03-28T23:26:05.781" v="10" actId="26606"/>
          <ac:spMkLst>
            <pc:docMk/>
            <pc:sldMk cId="0" sldId="445"/>
            <ac:spMk id="70668" creationId="{B7FAF607-473A-4A43-A23D-BBFF5C4117BB}"/>
          </ac:spMkLst>
        </pc:spChg>
        <pc:spChg chg="add del">
          <ac:chgData name="Zailan Arabee Abdul Salam" userId="5bc04053-34d1-46af-a9d4-ff754460ad4b" providerId="ADAL" clId="{E49B7DF9-B93F-4916-9442-202213671A44}" dt="2023-03-28T23:25:55.737" v="2" actId="26606"/>
          <ac:spMkLst>
            <pc:docMk/>
            <pc:sldMk cId="0" sldId="445"/>
            <ac:spMk id="70669" creationId="{D2C0AE1C-0118-41AE-8A10-7CDCBF10E96F}"/>
          </ac:spMkLst>
        </pc:spChg>
        <pc:spChg chg="add del">
          <ac:chgData name="Zailan Arabee Abdul Salam" userId="5bc04053-34d1-46af-a9d4-ff754460ad4b" providerId="ADAL" clId="{E49B7DF9-B93F-4916-9442-202213671A44}" dt="2023-03-28T23:25:55.737" v="2" actId="26606"/>
          <ac:spMkLst>
            <pc:docMk/>
            <pc:sldMk cId="0" sldId="445"/>
            <ac:spMk id="70671" creationId="{463EEC44-1BA3-44ED-81FC-A644B04B2A44}"/>
          </ac:spMkLst>
        </pc:spChg>
        <pc:spChg chg="add del">
          <ac:chgData name="Zailan Arabee Abdul Salam" userId="5bc04053-34d1-46af-a9d4-ff754460ad4b" providerId="ADAL" clId="{E49B7DF9-B93F-4916-9442-202213671A44}" dt="2023-03-28T23:25:57.420" v="4" actId="26606"/>
          <ac:spMkLst>
            <pc:docMk/>
            <pc:sldMk cId="0" sldId="445"/>
            <ac:spMk id="70673" creationId="{2E442304-DDBD-4F7B-8017-36BCC863FB40}"/>
          </ac:spMkLst>
        </pc:spChg>
        <pc:spChg chg="add del">
          <ac:chgData name="Zailan Arabee Abdul Salam" userId="5bc04053-34d1-46af-a9d4-ff754460ad4b" providerId="ADAL" clId="{E49B7DF9-B93F-4916-9442-202213671A44}" dt="2023-03-28T23:25:57.420" v="4" actId="26606"/>
          <ac:spMkLst>
            <pc:docMk/>
            <pc:sldMk cId="0" sldId="445"/>
            <ac:spMk id="70674" creationId="{5E107275-3853-46FD-A241-DE4355A42675}"/>
          </ac:spMkLst>
        </pc:spChg>
        <pc:spChg chg="add del">
          <ac:chgData name="Zailan Arabee Abdul Salam" userId="5bc04053-34d1-46af-a9d4-ff754460ad4b" providerId="ADAL" clId="{E49B7DF9-B93F-4916-9442-202213671A44}" dt="2023-03-28T23:25:58.603" v="6" actId="26606"/>
          <ac:spMkLst>
            <pc:docMk/>
            <pc:sldMk cId="0" sldId="445"/>
            <ac:spMk id="70677" creationId="{BACC6370-2D7E-4714-9D71-7542949D7D5D}"/>
          </ac:spMkLst>
        </pc:spChg>
        <pc:spChg chg="add del">
          <ac:chgData name="Zailan Arabee Abdul Salam" userId="5bc04053-34d1-46af-a9d4-ff754460ad4b" providerId="ADAL" clId="{E49B7DF9-B93F-4916-9442-202213671A44}" dt="2023-03-28T23:25:58.603" v="6" actId="26606"/>
          <ac:spMkLst>
            <pc:docMk/>
            <pc:sldMk cId="0" sldId="445"/>
            <ac:spMk id="70678" creationId="{256B2C21-A230-48C0-8DF1-C46611373C44}"/>
          </ac:spMkLst>
        </pc:spChg>
        <pc:spChg chg="add del">
          <ac:chgData name="Zailan Arabee Abdul Salam" userId="5bc04053-34d1-46af-a9d4-ff754460ad4b" providerId="ADAL" clId="{E49B7DF9-B93F-4916-9442-202213671A44}" dt="2023-03-28T23:25:58.603" v="6" actId="26606"/>
          <ac:spMkLst>
            <pc:docMk/>
            <pc:sldMk cId="0" sldId="445"/>
            <ac:spMk id="70679" creationId="{3847E18C-932D-4C95-AABA-FEC7C9499AD7}"/>
          </ac:spMkLst>
        </pc:spChg>
        <pc:spChg chg="add del">
          <ac:chgData name="Zailan Arabee Abdul Salam" userId="5bc04053-34d1-46af-a9d4-ff754460ad4b" providerId="ADAL" clId="{E49B7DF9-B93F-4916-9442-202213671A44}" dt="2023-03-28T23:25:58.603" v="6" actId="26606"/>
          <ac:spMkLst>
            <pc:docMk/>
            <pc:sldMk cId="0" sldId="445"/>
            <ac:spMk id="70680" creationId="{3150CB11-0C61-439E-910F-5787759E72A0}"/>
          </ac:spMkLst>
        </pc:spChg>
        <pc:spChg chg="add del">
          <ac:chgData name="Zailan Arabee Abdul Salam" userId="5bc04053-34d1-46af-a9d4-ff754460ad4b" providerId="ADAL" clId="{E49B7DF9-B93F-4916-9442-202213671A44}" dt="2023-03-28T23:25:58.603" v="6" actId="26606"/>
          <ac:spMkLst>
            <pc:docMk/>
            <pc:sldMk cId="0" sldId="445"/>
            <ac:spMk id="70681" creationId="{43F8A58B-5155-44CE-A5FF-7647B47D0A7A}"/>
          </ac:spMkLst>
        </pc:spChg>
        <pc:spChg chg="add del">
          <ac:chgData name="Zailan Arabee Abdul Salam" userId="5bc04053-34d1-46af-a9d4-ff754460ad4b" providerId="ADAL" clId="{E49B7DF9-B93F-4916-9442-202213671A44}" dt="2023-03-28T23:25:58.603" v="6" actId="26606"/>
          <ac:spMkLst>
            <pc:docMk/>
            <pc:sldMk cId="0" sldId="445"/>
            <ac:spMk id="70682" creationId="{443F2ACA-E6D6-4028-82DD-F03C262D5DE6}"/>
          </ac:spMkLst>
        </pc:spChg>
        <pc:spChg chg="add del">
          <ac:chgData name="Zailan Arabee Abdul Salam" userId="5bc04053-34d1-46af-a9d4-ff754460ad4b" providerId="ADAL" clId="{E49B7DF9-B93F-4916-9442-202213671A44}" dt="2023-03-28T23:26:01.389" v="8" actId="26606"/>
          <ac:spMkLst>
            <pc:docMk/>
            <pc:sldMk cId="0" sldId="445"/>
            <ac:spMk id="70685" creationId="{2E442304-DDBD-4F7B-8017-36BCC863FB40}"/>
          </ac:spMkLst>
        </pc:spChg>
        <pc:spChg chg="add del">
          <ac:chgData name="Zailan Arabee Abdul Salam" userId="5bc04053-34d1-46af-a9d4-ff754460ad4b" providerId="ADAL" clId="{E49B7DF9-B93F-4916-9442-202213671A44}" dt="2023-03-28T23:26:01.389" v="8" actId="26606"/>
          <ac:spMkLst>
            <pc:docMk/>
            <pc:sldMk cId="0" sldId="445"/>
            <ac:spMk id="70686" creationId="{5E107275-3853-46FD-A241-DE4355A42675}"/>
          </ac:spMkLst>
        </pc:spChg>
        <pc:spChg chg="add del">
          <ac:chgData name="Zailan Arabee Abdul Salam" userId="5bc04053-34d1-46af-a9d4-ff754460ad4b" providerId="ADAL" clId="{E49B7DF9-B93F-4916-9442-202213671A44}" dt="2023-03-28T23:26:05.781" v="10" actId="26606"/>
          <ac:spMkLst>
            <pc:docMk/>
            <pc:sldMk cId="0" sldId="445"/>
            <ac:spMk id="70689" creationId="{D6B4C89A-3373-A649-DB2D-195E66CF5393}"/>
          </ac:spMkLst>
        </pc:spChg>
        <pc:spChg chg="add">
          <ac:chgData name="Zailan Arabee Abdul Salam" userId="5bc04053-34d1-46af-a9d4-ff754460ad4b" providerId="ADAL" clId="{E49B7DF9-B93F-4916-9442-202213671A44}" dt="2023-03-28T23:26:05.781" v="11" actId="26606"/>
          <ac:spMkLst>
            <pc:docMk/>
            <pc:sldMk cId="0" sldId="445"/>
            <ac:spMk id="70693" creationId="{EDDBB197-D710-4A4F-A9CA-FD2177498BE8}"/>
          </ac:spMkLst>
        </pc:spChg>
        <pc:spChg chg="add">
          <ac:chgData name="Zailan Arabee Abdul Salam" userId="5bc04053-34d1-46af-a9d4-ff754460ad4b" providerId="ADAL" clId="{E49B7DF9-B93F-4916-9442-202213671A44}" dt="2023-03-28T23:26:05.781" v="11" actId="26606"/>
          <ac:spMkLst>
            <pc:docMk/>
            <pc:sldMk cId="0" sldId="445"/>
            <ac:spMk id="70694" creationId="{975D1CFA-2CDB-4B64-BD9F-85744E8DA12F}"/>
          </ac:spMkLst>
        </pc:spChg>
        <pc:spChg chg="add mod">
          <ac:chgData name="Zailan Arabee Abdul Salam" userId="5bc04053-34d1-46af-a9d4-ff754460ad4b" providerId="ADAL" clId="{E49B7DF9-B93F-4916-9442-202213671A44}" dt="2023-03-28T23:26:30.428" v="16" actId="27636"/>
          <ac:spMkLst>
            <pc:docMk/>
            <pc:sldMk cId="0" sldId="445"/>
            <ac:spMk id="70695" creationId="{D6B4C89A-3373-A649-DB2D-195E66CF5393}"/>
          </ac:spMkLst>
        </pc:spChg>
        <pc:grpChg chg="add del">
          <ac:chgData name="Zailan Arabee Abdul Salam" userId="5bc04053-34d1-46af-a9d4-ff754460ad4b" providerId="ADAL" clId="{E49B7DF9-B93F-4916-9442-202213671A44}" dt="2023-03-28T23:26:05.781" v="10" actId="26606"/>
          <ac:grpSpMkLst>
            <pc:docMk/>
            <pc:sldMk cId="0" sldId="445"/>
            <ac:grpSpMk id="70670" creationId="{C5F6476F-D303-44D3-B30F-1BA348F0F64A}"/>
          </ac:grpSpMkLst>
        </pc:grpChg>
        <pc:grpChg chg="add">
          <ac:chgData name="Zailan Arabee Abdul Salam" userId="5bc04053-34d1-46af-a9d4-ff754460ad4b" providerId="ADAL" clId="{E49B7DF9-B93F-4916-9442-202213671A44}" dt="2023-03-28T23:26:05.781" v="11" actId="26606"/>
          <ac:grpSpMkLst>
            <pc:docMk/>
            <pc:sldMk cId="0" sldId="445"/>
            <ac:grpSpMk id="70696" creationId="{25EE5136-01F1-466C-962D-BA9B4C6757AA}"/>
          </ac:grpSpMkLst>
        </pc:grpChg>
        <pc:graphicFrameChg chg="add del">
          <ac:chgData name="Zailan Arabee Abdul Salam" userId="5bc04053-34d1-46af-a9d4-ff754460ad4b" providerId="ADAL" clId="{E49B7DF9-B93F-4916-9442-202213671A44}" dt="2023-03-28T23:25:55.737" v="2" actId="26606"/>
          <ac:graphicFrameMkLst>
            <pc:docMk/>
            <pc:sldMk cId="0" sldId="445"/>
            <ac:graphicFrameMk id="70661" creationId="{1028134C-9579-0F19-4D39-DB0E07F4DCF0}"/>
          </ac:graphicFrameMkLst>
        </pc:graphicFrameChg>
        <pc:graphicFrameChg chg="add del">
          <ac:chgData name="Zailan Arabee Abdul Salam" userId="5bc04053-34d1-46af-a9d4-ff754460ad4b" providerId="ADAL" clId="{E49B7DF9-B93F-4916-9442-202213671A44}" dt="2023-03-28T23:25:57.420" v="4" actId="26606"/>
          <ac:graphicFrameMkLst>
            <pc:docMk/>
            <pc:sldMk cId="0" sldId="445"/>
            <ac:graphicFrameMk id="70675" creationId="{3230456E-0D2B-CDF1-E160-C862E0C1B1AE}"/>
          </ac:graphicFrameMkLst>
        </pc:graphicFrameChg>
        <pc:graphicFrameChg chg="add del">
          <ac:chgData name="Zailan Arabee Abdul Salam" userId="5bc04053-34d1-46af-a9d4-ff754460ad4b" providerId="ADAL" clId="{E49B7DF9-B93F-4916-9442-202213671A44}" dt="2023-03-28T23:25:58.603" v="6" actId="26606"/>
          <ac:graphicFrameMkLst>
            <pc:docMk/>
            <pc:sldMk cId="0" sldId="445"/>
            <ac:graphicFrameMk id="70683" creationId="{67C32073-ACA6-26A6-89A9-774AEE91208C}"/>
          </ac:graphicFrameMkLst>
        </pc:graphicFrameChg>
        <pc:graphicFrameChg chg="add del">
          <ac:chgData name="Zailan Arabee Abdul Salam" userId="5bc04053-34d1-46af-a9d4-ff754460ad4b" providerId="ADAL" clId="{E49B7DF9-B93F-4916-9442-202213671A44}" dt="2023-03-28T23:26:01.389" v="8" actId="26606"/>
          <ac:graphicFrameMkLst>
            <pc:docMk/>
            <pc:sldMk cId="0" sldId="445"/>
            <ac:graphicFrameMk id="70687" creationId="{3230456E-0D2B-CDF1-E160-C862E0C1B1AE}"/>
          </ac:graphicFrameMkLst>
        </pc:graphicFrameChg>
        <pc:picChg chg="add del">
          <ac:chgData name="Zailan Arabee Abdul Salam" userId="5bc04053-34d1-46af-a9d4-ff754460ad4b" providerId="ADAL" clId="{E49B7DF9-B93F-4916-9442-202213671A44}" dt="2023-03-28T23:26:05.781" v="10" actId="26606"/>
          <ac:picMkLst>
            <pc:docMk/>
            <pc:sldMk cId="0" sldId="445"/>
            <ac:picMk id="70663" creationId="{789C9119-BFF1-574B-258F-7E7A43C0EA87}"/>
          </ac:picMkLst>
        </pc:picChg>
        <pc:picChg chg="add">
          <ac:chgData name="Zailan Arabee Abdul Salam" userId="5bc04053-34d1-46af-a9d4-ff754460ad4b" providerId="ADAL" clId="{E49B7DF9-B93F-4916-9442-202213671A44}" dt="2023-03-28T23:26:05.781" v="11" actId="26606"/>
          <ac:picMkLst>
            <pc:docMk/>
            <pc:sldMk cId="0" sldId="445"/>
            <ac:picMk id="70701" creationId="{82852C54-20E7-5F4B-94CB-80AF05B74C9A}"/>
          </ac:picMkLst>
        </pc:picChg>
      </pc:sldChg>
    </pc:docChg>
  </pc:docChgLst>
  <pc:docChgLst>
    <pc:chgData name="Zailan Arabee Abdul Salam" userId="5bc04053-34d1-46af-a9d4-ff754460ad4b" providerId="ADAL" clId="{19CA7F93-73EE-4F42-AD48-58B13632669F}"/>
    <pc:docChg chg="modSld">
      <pc:chgData name="Zailan Arabee Abdul Salam" userId="5bc04053-34d1-46af-a9d4-ff754460ad4b" providerId="ADAL" clId="{19CA7F93-73EE-4F42-AD48-58B13632669F}" dt="2022-12-14T00:51:33.162" v="43" actId="20577"/>
      <pc:docMkLst>
        <pc:docMk/>
      </pc:docMkLst>
      <pc:sldChg chg="modSp mod">
        <pc:chgData name="Zailan Arabee Abdul Salam" userId="5bc04053-34d1-46af-a9d4-ff754460ad4b" providerId="ADAL" clId="{19CA7F93-73EE-4F42-AD48-58B13632669F}" dt="2022-12-14T00:51:33.162" v="43" actId="20577"/>
        <pc:sldMkLst>
          <pc:docMk/>
          <pc:sldMk cId="0" sldId="437"/>
        </pc:sldMkLst>
        <pc:spChg chg="mod">
          <ac:chgData name="Zailan Arabee Abdul Salam" userId="5bc04053-34d1-46af-a9d4-ff754460ad4b" providerId="ADAL" clId="{19CA7F93-73EE-4F42-AD48-58B13632669F}" dt="2022-12-14T00:51:33.162" v="43" actId="20577"/>
          <ac:spMkLst>
            <pc:docMk/>
            <pc:sldMk cId="0" sldId="437"/>
            <ac:spMk id="65539" creationId="{C2365D5D-D472-4580-AE65-BA04979DBE48}"/>
          </ac:spMkLst>
        </pc:spChg>
      </pc:sldChg>
    </pc:docChg>
  </pc:docChgLst>
  <pc:docChgLst>
    <pc:chgData name="Zailan Arabee Abdul Salam" userId="5bc04053-34d1-46af-a9d4-ff754460ad4b" providerId="ADAL" clId="{28542237-D365-477C-9153-A16E64CA4F02}"/>
    <pc:docChg chg="modSld">
      <pc:chgData name="Zailan Arabee Abdul Salam" userId="5bc04053-34d1-46af-a9d4-ff754460ad4b" providerId="ADAL" clId="{28542237-D365-477C-9153-A16E64CA4F02}" dt="2023-09-07T02:23:20.247" v="1" actId="20577"/>
      <pc:docMkLst>
        <pc:docMk/>
      </pc:docMkLst>
      <pc:sldChg chg="modSp mod">
        <pc:chgData name="Zailan Arabee Abdul Salam" userId="5bc04053-34d1-46af-a9d4-ff754460ad4b" providerId="ADAL" clId="{28542237-D365-477C-9153-A16E64CA4F02}" dt="2023-09-07T02:23:20.247" v="1" actId="20577"/>
        <pc:sldMkLst>
          <pc:docMk/>
          <pc:sldMk cId="0" sldId="445"/>
        </pc:sldMkLst>
        <pc:spChg chg="mod">
          <ac:chgData name="Zailan Arabee Abdul Salam" userId="5bc04053-34d1-46af-a9d4-ff754460ad4b" providerId="ADAL" clId="{28542237-D365-477C-9153-A16E64CA4F02}" dt="2023-09-07T02:23:20.247" v="1" actId="20577"/>
          <ac:spMkLst>
            <pc:docMk/>
            <pc:sldMk cId="0" sldId="445"/>
            <ac:spMk id="70695" creationId="{D6B4C89A-3373-A649-DB2D-195E66CF5393}"/>
          </ac:spMkLst>
        </pc:spChg>
      </pc:sldChg>
    </pc:docChg>
  </pc:docChgLst>
  <pc:docChgLst>
    <pc:chgData name="Zailan Arabee Abdul Salam" userId="5bc04053-34d1-46af-a9d4-ff754460ad4b" providerId="ADAL" clId="{6B6147EF-8B25-4122-8E59-D557DA6D5380}"/>
    <pc:docChg chg="undo custSel modSld">
      <pc:chgData name="Zailan Arabee Abdul Salam" userId="5bc04053-34d1-46af-a9d4-ff754460ad4b" providerId="ADAL" clId="{6B6147EF-8B25-4122-8E59-D557DA6D5380}" dt="2022-09-02T00:45:10.900" v="49" actId="20577"/>
      <pc:docMkLst>
        <pc:docMk/>
      </pc:docMkLst>
      <pc:sldChg chg="modSp mod">
        <pc:chgData name="Zailan Arabee Abdul Salam" userId="5bc04053-34d1-46af-a9d4-ff754460ad4b" providerId="ADAL" clId="{6B6147EF-8B25-4122-8E59-D557DA6D5380}" dt="2022-09-02T00:45:10.900" v="49" actId="20577"/>
        <pc:sldMkLst>
          <pc:docMk/>
          <pc:sldMk cId="0" sldId="440"/>
        </pc:sldMkLst>
        <pc:spChg chg="mod">
          <ac:chgData name="Zailan Arabee Abdul Salam" userId="5bc04053-34d1-46af-a9d4-ff754460ad4b" providerId="ADAL" clId="{6B6147EF-8B25-4122-8E59-D557DA6D5380}" dt="2022-09-02T00:45:10.900" v="49" actId="20577"/>
          <ac:spMkLst>
            <pc:docMk/>
            <pc:sldMk cId="0" sldId="440"/>
            <ac:spMk id="63490" creationId="{8D79D1FB-412D-44F7-BC03-FBA0440A380B}"/>
          </ac:spMkLst>
        </pc:spChg>
      </pc:sldChg>
      <pc:sldChg chg="modSp mod">
        <pc:chgData name="Zailan Arabee Abdul Salam" userId="5bc04053-34d1-46af-a9d4-ff754460ad4b" providerId="ADAL" clId="{6B6147EF-8B25-4122-8E59-D557DA6D5380}" dt="2022-09-02T00:44:44.319" v="39" actId="207"/>
        <pc:sldMkLst>
          <pc:docMk/>
          <pc:sldMk cId="0" sldId="442"/>
        </pc:sldMkLst>
        <pc:spChg chg="mod">
          <ac:chgData name="Zailan Arabee Abdul Salam" userId="5bc04053-34d1-46af-a9d4-ff754460ad4b" providerId="ADAL" clId="{6B6147EF-8B25-4122-8E59-D557DA6D5380}" dt="2022-09-02T00:44:44.319" v="39" actId="207"/>
          <ac:spMkLst>
            <pc:docMk/>
            <pc:sldMk cId="0" sldId="442"/>
            <ac:spMk id="64514" creationId="{6E517A7F-3601-48FB-B50E-4FA2B1AA0206}"/>
          </ac:spMkLst>
        </pc:spChg>
      </pc:sldChg>
    </pc:docChg>
  </pc:docChgLst>
  <pc:docChgLst>
    <pc:chgData name="Zailan Arabee" userId="5bc04053-34d1-46af-a9d4-ff754460ad4b" providerId="ADAL" clId="{0EB57129-152E-49B2-85E2-A46780784448}"/>
    <pc:docChg chg="undo custSel addSld modSld">
      <pc:chgData name="Zailan Arabee" userId="5bc04053-34d1-46af-a9d4-ff754460ad4b" providerId="ADAL" clId="{0EB57129-152E-49B2-85E2-A46780784448}" dt="2021-12-16T02:45:05.505" v="214"/>
      <pc:docMkLst>
        <pc:docMk/>
      </pc:docMkLst>
      <pc:sldChg chg="modSp mod">
        <pc:chgData name="Zailan Arabee" userId="5bc04053-34d1-46af-a9d4-ff754460ad4b" providerId="ADAL" clId="{0EB57129-152E-49B2-85E2-A46780784448}" dt="2021-09-02T02:21:21.159" v="45" actId="20577"/>
        <pc:sldMkLst>
          <pc:docMk/>
          <pc:sldMk cId="3548871236" sldId="256"/>
        </pc:sldMkLst>
        <pc:spChg chg="mod">
          <ac:chgData name="Zailan Arabee" userId="5bc04053-34d1-46af-a9d4-ff754460ad4b" providerId="ADAL" clId="{0EB57129-152E-49B2-85E2-A46780784448}" dt="2021-09-02T02:21:21.159" v="45" actId="20577"/>
          <ac:spMkLst>
            <pc:docMk/>
            <pc:sldMk cId="3548871236" sldId="256"/>
            <ac:spMk id="3" creationId="{B40DE4F6-1883-4FCF-8408-3C6A840CE6D5}"/>
          </ac:spMkLst>
        </pc:spChg>
      </pc:sldChg>
      <pc:sldChg chg="addSp modSp new mod setBg">
        <pc:chgData name="Zailan Arabee" userId="5bc04053-34d1-46af-a9d4-ff754460ad4b" providerId="ADAL" clId="{0EB57129-152E-49B2-85E2-A46780784448}" dt="2021-09-02T02:22:57.067" v="196" actId="26606"/>
        <pc:sldMkLst>
          <pc:docMk/>
          <pc:sldMk cId="1085658972" sldId="443"/>
        </pc:sldMkLst>
        <pc:spChg chg="mod">
          <ac:chgData name="Zailan Arabee" userId="5bc04053-34d1-46af-a9d4-ff754460ad4b" providerId="ADAL" clId="{0EB57129-152E-49B2-85E2-A46780784448}" dt="2021-09-02T02:22:57.067" v="196" actId="26606"/>
          <ac:spMkLst>
            <pc:docMk/>
            <pc:sldMk cId="1085658972" sldId="443"/>
            <ac:spMk id="2" creationId="{19726242-B465-47EA-AE9E-CBA59E760FA4}"/>
          </ac:spMkLst>
        </pc:spChg>
        <pc:spChg chg="mod">
          <ac:chgData name="Zailan Arabee" userId="5bc04053-34d1-46af-a9d4-ff754460ad4b" providerId="ADAL" clId="{0EB57129-152E-49B2-85E2-A46780784448}" dt="2021-09-02T02:22:57.067" v="196" actId="26606"/>
          <ac:spMkLst>
            <pc:docMk/>
            <pc:sldMk cId="1085658972" sldId="443"/>
            <ac:spMk id="3" creationId="{DD1E5303-780F-4859-A8B9-56C6AFBE34EB}"/>
          </ac:spMkLst>
        </pc:spChg>
        <pc:picChg chg="add">
          <ac:chgData name="Zailan Arabee" userId="5bc04053-34d1-46af-a9d4-ff754460ad4b" providerId="ADAL" clId="{0EB57129-152E-49B2-85E2-A46780784448}" dt="2021-09-02T02:22:57.067" v="196" actId="26606"/>
          <ac:picMkLst>
            <pc:docMk/>
            <pc:sldMk cId="1085658972" sldId="443"/>
            <ac:picMk id="5" creationId="{ABEB2DCE-521E-405F-9678-2667C56118A1}"/>
          </ac:picMkLst>
        </pc:picChg>
        <pc:cxnChg chg="add">
          <ac:chgData name="Zailan Arabee" userId="5bc04053-34d1-46af-a9d4-ff754460ad4b" providerId="ADAL" clId="{0EB57129-152E-49B2-85E2-A46780784448}" dt="2021-09-02T02:22:57.067" v="196" actId="26606"/>
          <ac:cxnSpMkLst>
            <pc:docMk/>
            <pc:sldMk cId="1085658972" sldId="443"/>
            <ac:cxnSpMk id="9" creationId="{A7F400EE-A8A5-48AF-B4D6-291B52C6F0B0}"/>
          </ac:cxnSpMkLst>
        </pc:cxnChg>
      </pc:sldChg>
      <pc:sldChg chg="addSp delSp modSp new mod setBg addAnim">
        <pc:chgData name="Zailan Arabee" userId="5bc04053-34d1-46af-a9d4-ff754460ad4b" providerId="ADAL" clId="{0EB57129-152E-49B2-85E2-A46780784448}" dt="2021-12-16T02:45:05.505" v="214"/>
        <pc:sldMkLst>
          <pc:docMk/>
          <pc:sldMk cId="590255741" sldId="444"/>
        </pc:sldMkLst>
        <pc:spChg chg="mod">
          <ac:chgData name="Zailan Arabee" userId="5bc04053-34d1-46af-a9d4-ff754460ad4b" providerId="ADAL" clId="{0EB57129-152E-49B2-85E2-A46780784448}" dt="2021-09-02T02:24:09.810" v="212" actId="26606"/>
          <ac:spMkLst>
            <pc:docMk/>
            <pc:sldMk cId="590255741" sldId="444"/>
            <ac:spMk id="2" creationId="{8D3327B8-6739-4A12-A96E-828A1DEF4E9B}"/>
          </ac:spMkLst>
        </pc:spChg>
        <pc:spChg chg="mod">
          <ac:chgData name="Zailan Arabee" userId="5bc04053-34d1-46af-a9d4-ff754460ad4b" providerId="ADAL" clId="{0EB57129-152E-49B2-85E2-A46780784448}" dt="2021-12-16T02:45:05.505" v="214"/>
          <ac:spMkLst>
            <pc:docMk/>
            <pc:sldMk cId="590255741" sldId="444"/>
            <ac:spMk id="3" creationId="{43E14611-25D5-4131-B168-482689FEC3B3}"/>
          </ac:spMkLst>
        </pc:spChg>
        <pc:spChg chg="add del">
          <ac:chgData name="Zailan Arabee" userId="5bc04053-34d1-46af-a9d4-ff754460ad4b" providerId="ADAL" clId="{0EB57129-152E-49B2-85E2-A46780784448}" dt="2021-09-02T02:24:09.801" v="211" actId="26606"/>
          <ac:spMkLst>
            <pc:docMk/>
            <pc:sldMk cId="590255741" sldId="444"/>
            <ac:spMk id="10" creationId="{59A309A7-1751-4ABE-A3C1-EEC40366AD89}"/>
          </ac:spMkLst>
        </pc:spChg>
        <pc:spChg chg="add del">
          <ac:chgData name="Zailan Arabee" userId="5bc04053-34d1-46af-a9d4-ff754460ad4b" providerId="ADAL" clId="{0EB57129-152E-49B2-85E2-A46780784448}" dt="2021-09-02T02:24:09.801" v="211" actId="26606"/>
          <ac:spMkLst>
            <pc:docMk/>
            <pc:sldMk cId="590255741" sldId="444"/>
            <ac:spMk id="12" creationId="{967D8EB6-EAE1-4F9C-B398-83321E287204}"/>
          </ac:spMkLst>
        </pc:spChg>
        <pc:picChg chg="add">
          <ac:chgData name="Zailan Arabee" userId="5bc04053-34d1-46af-a9d4-ff754460ad4b" providerId="ADAL" clId="{0EB57129-152E-49B2-85E2-A46780784448}" dt="2021-09-02T02:24:09.810" v="212" actId="26606"/>
          <ac:picMkLst>
            <pc:docMk/>
            <pc:sldMk cId="590255741" sldId="444"/>
            <ac:picMk id="5" creationId="{C38A081A-73A7-4F68-84DA-92E427FEA641}"/>
          </ac:picMkLst>
        </pc:picChg>
        <pc:picChg chg="add del">
          <ac:chgData name="Zailan Arabee" userId="5bc04053-34d1-46af-a9d4-ff754460ad4b" providerId="ADAL" clId="{0EB57129-152E-49B2-85E2-A46780784448}" dt="2021-09-02T02:24:09.801" v="211" actId="26606"/>
          <ac:picMkLst>
            <pc:docMk/>
            <pc:sldMk cId="590255741" sldId="444"/>
            <ac:picMk id="7" creationId="{830AAA16-7CA7-4D9E-B00D-4DFA08E7A72D}"/>
          </ac:picMkLst>
        </pc:picChg>
        <pc:cxnChg chg="add">
          <ac:chgData name="Zailan Arabee" userId="5bc04053-34d1-46af-a9d4-ff754460ad4b" providerId="ADAL" clId="{0EB57129-152E-49B2-85E2-A46780784448}" dt="2021-09-02T02:24:09.810" v="212" actId="26606"/>
          <ac:cxnSpMkLst>
            <pc:docMk/>
            <pc:sldMk cId="590255741" sldId="444"/>
            <ac:cxnSpMk id="9" creationId="{A7F400EE-A8A5-48AF-B4D6-291B52C6F0B0}"/>
          </ac:cxnSpMkLst>
        </pc:cxnChg>
      </pc:sldChg>
    </pc:docChg>
  </pc:docChgLst>
  <pc:docChgLst>
    <pc:chgData name="Zailan Arabee Abdul Salam" userId="5bc04053-34d1-46af-a9d4-ff754460ad4b" providerId="ADAL" clId="{F9C5BB2F-B24D-4A46-937F-B32DEE3DB0BD}"/>
    <pc:docChg chg="modSld">
      <pc:chgData name="Zailan Arabee Abdul Salam" userId="5bc04053-34d1-46af-a9d4-ff754460ad4b" providerId="ADAL" clId="{F9C5BB2F-B24D-4A46-937F-B32DEE3DB0BD}" dt="2023-12-15T06:39:41.195" v="0" actId="207"/>
      <pc:docMkLst>
        <pc:docMk/>
      </pc:docMkLst>
      <pc:sldChg chg="modSp mod">
        <pc:chgData name="Zailan Arabee Abdul Salam" userId="5bc04053-34d1-46af-a9d4-ff754460ad4b" providerId="ADAL" clId="{F9C5BB2F-B24D-4A46-937F-B32DEE3DB0BD}" dt="2023-12-15T06:39:41.195" v="0" actId="207"/>
        <pc:sldMkLst>
          <pc:docMk/>
          <pc:sldMk cId="0" sldId="442"/>
        </pc:sldMkLst>
        <pc:spChg chg="mod">
          <ac:chgData name="Zailan Arabee Abdul Salam" userId="5bc04053-34d1-46af-a9d4-ff754460ad4b" providerId="ADAL" clId="{F9C5BB2F-B24D-4A46-937F-B32DEE3DB0BD}" dt="2023-12-15T06:39:41.195" v="0" actId="207"/>
          <ac:spMkLst>
            <pc:docMk/>
            <pc:sldMk cId="0" sldId="442"/>
            <ac:spMk id="64514" creationId="{6E517A7F-3601-48FB-B50E-4FA2B1AA020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3A944A-6F3C-4EFF-A7D0-B54ECC8CC8D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DAB88E-1A4E-42F4-A2F0-35E86BE59A8D}">
      <dgm:prSet/>
      <dgm:spPr/>
      <dgm:t>
        <a:bodyPr/>
        <a:lstStyle/>
        <a:p>
          <a:pPr>
            <a:defRPr cap="all"/>
          </a:pPr>
          <a:r>
            <a:rPr lang="en-US"/>
            <a:t>Reload your patient doctor program</a:t>
          </a:r>
        </a:p>
      </dgm:t>
    </dgm:pt>
    <dgm:pt modelId="{1B4EF2DF-6D96-40E3-B285-52D1F32A8DAB}" type="parTrans" cxnId="{104FF42C-E721-44BC-8C3C-FDD128371845}">
      <dgm:prSet/>
      <dgm:spPr/>
      <dgm:t>
        <a:bodyPr/>
        <a:lstStyle/>
        <a:p>
          <a:endParaRPr lang="en-US"/>
        </a:p>
      </dgm:t>
    </dgm:pt>
    <dgm:pt modelId="{8B2F9666-C416-4F8C-9B6F-98B8FEF820FF}" type="sibTrans" cxnId="{104FF42C-E721-44BC-8C3C-FDD128371845}">
      <dgm:prSet/>
      <dgm:spPr/>
      <dgm:t>
        <a:bodyPr/>
        <a:lstStyle/>
        <a:p>
          <a:endParaRPr lang="en-US"/>
        </a:p>
      </dgm:t>
    </dgm:pt>
    <dgm:pt modelId="{5D12423F-FFF7-4985-B6C0-C6D7221BF9A3}">
      <dgm:prSet/>
      <dgm:spPr/>
      <dgm:t>
        <a:bodyPr/>
        <a:lstStyle/>
        <a:p>
          <a:pPr>
            <a:defRPr cap="all"/>
          </a:pPr>
          <a:r>
            <a:rPr lang="en-US" dirty="0"/>
            <a:t>Remove synchronized from the visit method (Doctor)</a:t>
          </a:r>
        </a:p>
      </dgm:t>
    </dgm:pt>
    <dgm:pt modelId="{0E3373A7-420D-42A2-BA95-B8BD70FAC1E1}" type="parTrans" cxnId="{1A7282A3-07AD-4F83-8B48-2E075166C979}">
      <dgm:prSet/>
      <dgm:spPr/>
      <dgm:t>
        <a:bodyPr/>
        <a:lstStyle/>
        <a:p>
          <a:endParaRPr lang="en-US"/>
        </a:p>
      </dgm:t>
    </dgm:pt>
    <dgm:pt modelId="{3641D303-78E4-4820-BB82-4D9E9A3DB358}" type="sibTrans" cxnId="{1A7282A3-07AD-4F83-8B48-2E075166C979}">
      <dgm:prSet/>
      <dgm:spPr/>
      <dgm:t>
        <a:bodyPr/>
        <a:lstStyle/>
        <a:p>
          <a:endParaRPr lang="en-US"/>
        </a:p>
      </dgm:t>
    </dgm:pt>
    <dgm:pt modelId="{48CEF2C1-1FAC-420B-BFED-AB005DF5F7A8}">
      <dgm:prSet/>
      <dgm:spPr/>
      <dgm:t>
        <a:bodyPr/>
        <a:lstStyle/>
        <a:p>
          <a:pPr>
            <a:defRPr cap="all"/>
          </a:pPr>
          <a:r>
            <a:rPr lang="en-US" dirty="0"/>
            <a:t>Use Lock and send this lock for each patient to use to lock their time with the doctor.</a:t>
          </a:r>
        </a:p>
      </dgm:t>
    </dgm:pt>
    <dgm:pt modelId="{58C66BBF-6F5D-405D-B62C-D491FEEEB9B8}" type="parTrans" cxnId="{187A5FAE-BF49-4727-B52A-800CD9672A52}">
      <dgm:prSet/>
      <dgm:spPr/>
      <dgm:t>
        <a:bodyPr/>
        <a:lstStyle/>
        <a:p>
          <a:endParaRPr lang="en-US"/>
        </a:p>
      </dgm:t>
    </dgm:pt>
    <dgm:pt modelId="{5FC37756-CAF4-4C65-9B0E-9A67D069A7EE}" type="sibTrans" cxnId="{187A5FAE-BF49-4727-B52A-800CD9672A52}">
      <dgm:prSet/>
      <dgm:spPr/>
      <dgm:t>
        <a:bodyPr/>
        <a:lstStyle/>
        <a:p>
          <a:endParaRPr lang="en-US"/>
        </a:p>
      </dgm:t>
    </dgm:pt>
    <dgm:pt modelId="{B70A5EA8-1BE1-408A-914B-3716B16F0792}" type="pres">
      <dgm:prSet presAssocID="{523A944A-6F3C-4EFF-A7D0-B54ECC8CC8D8}" presName="root" presStyleCnt="0">
        <dgm:presLayoutVars>
          <dgm:dir/>
          <dgm:resizeHandles val="exact"/>
        </dgm:presLayoutVars>
      </dgm:prSet>
      <dgm:spPr/>
    </dgm:pt>
    <dgm:pt modelId="{0D325D7D-969B-4F31-9EED-89C7423C3B83}" type="pres">
      <dgm:prSet presAssocID="{D7DAB88E-1A4E-42F4-A2F0-35E86BE59A8D}" presName="compNode" presStyleCnt="0"/>
      <dgm:spPr/>
    </dgm:pt>
    <dgm:pt modelId="{08CCF4CD-744A-44C3-BBB3-BECD5D45E21D}" type="pres">
      <dgm:prSet presAssocID="{D7DAB88E-1A4E-42F4-A2F0-35E86BE59A8D}" presName="iconBgRect" presStyleLbl="bgShp" presStyleIdx="0" presStyleCnt="3"/>
      <dgm:spPr/>
    </dgm:pt>
    <dgm:pt modelId="{B75209C2-CD2F-43F3-8A3B-2C51029F9CC6}" type="pres">
      <dgm:prSet presAssocID="{D7DAB88E-1A4E-42F4-A2F0-35E86BE59A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AE419DD-3019-42AF-9D2B-159CA2AD52CF}" type="pres">
      <dgm:prSet presAssocID="{D7DAB88E-1A4E-42F4-A2F0-35E86BE59A8D}" presName="spaceRect" presStyleCnt="0"/>
      <dgm:spPr/>
    </dgm:pt>
    <dgm:pt modelId="{88878730-3DC8-4086-BF73-289E28198744}" type="pres">
      <dgm:prSet presAssocID="{D7DAB88E-1A4E-42F4-A2F0-35E86BE59A8D}" presName="textRect" presStyleLbl="revTx" presStyleIdx="0" presStyleCnt="3">
        <dgm:presLayoutVars>
          <dgm:chMax val="1"/>
          <dgm:chPref val="1"/>
        </dgm:presLayoutVars>
      </dgm:prSet>
      <dgm:spPr/>
    </dgm:pt>
    <dgm:pt modelId="{1BC9A5B9-23BC-4E99-BC91-AA5C8D59B820}" type="pres">
      <dgm:prSet presAssocID="{8B2F9666-C416-4F8C-9B6F-98B8FEF820FF}" presName="sibTrans" presStyleCnt="0"/>
      <dgm:spPr/>
    </dgm:pt>
    <dgm:pt modelId="{F97A968E-A6AA-4327-9D51-25AFB9219277}" type="pres">
      <dgm:prSet presAssocID="{5D12423F-FFF7-4985-B6C0-C6D7221BF9A3}" presName="compNode" presStyleCnt="0"/>
      <dgm:spPr/>
    </dgm:pt>
    <dgm:pt modelId="{07C6F6D9-F259-42BF-8BC6-14EFF1453AD8}" type="pres">
      <dgm:prSet presAssocID="{5D12423F-FFF7-4985-B6C0-C6D7221BF9A3}" presName="iconBgRect" presStyleLbl="bgShp" presStyleIdx="1" presStyleCnt="3"/>
      <dgm:spPr/>
    </dgm:pt>
    <dgm:pt modelId="{833E15B2-3AA0-4532-84E3-B5C03AC8A236}" type="pres">
      <dgm:prSet presAssocID="{5D12423F-FFF7-4985-B6C0-C6D7221BF9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2EBFA1F1-1EC8-45F5-9618-24F0FFB09F89}" type="pres">
      <dgm:prSet presAssocID="{5D12423F-FFF7-4985-B6C0-C6D7221BF9A3}" presName="spaceRect" presStyleCnt="0"/>
      <dgm:spPr/>
    </dgm:pt>
    <dgm:pt modelId="{3F14BAA3-4E0F-4FFB-AAED-9C73C0636627}" type="pres">
      <dgm:prSet presAssocID="{5D12423F-FFF7-4985-B6C0-C6D7221BF9A3}" presName="textRect" presStyleLbl="revTx" presStyleIdx="1" presStyleCnt="3">
        <dgm:presLayoutVars>
          <dgm:chMax val="1"/>
          <dgm:chPref val="1"/>
        </dgm:presLayoutVars>
      </dgm:prSet>
      <dgm:spPr/>
    </dgm:pt>
    <dgm:pt modelId="{3255FE1F-CEF9-44D2-83B7-E559E15FD688}" type="pres">
      <dgm:prSet presAssocID="{3641D303-78E4-4820-BB82-4D9E9A3DB358}" presName="sibTrans" presStyleCnt="0"/>
      <dgm:spPr/>
    </dgm:pt>
    <dgm:pt modelId="{3DC00AF3-1260-4DBC-B3DE-F5AEA2BBA544}" type="pres">
      <dgm:prSet presAssocID="{48CEF2C1-1FAC-420B-BFED-AB005DF5F7A8}" presName="compNode" presStyleCnt="0"/>
      <dgm:spPr/>
    </dgm:pt>
    <dgm:pt modelId="{4600002C-F0F2-4304-9BB9-EC39602421B4}" type="pres">
      <dgm:prSet presAssocID="{48CEF2C1-1FAC-420B-BFED-AB005DF5F7A8}" presName="iconBgRect" presStyleLbl="bgShp" presStyleIdx="2" presStyleCnt="3"/>
      <dgm:spPr/>
    </dgm:pt>
    <dgm:pt modelId="{A803E7F1-10D6-472D-993F-C4210DB0D736}" type="pres">
      <dgm:prSet presAssocID="{48CEF2C1-1FAC-420B-BFED-AB005DF5F7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4F06261-5407-481F-A32D-934404247C91}" type="pres">
      <dgm:prSet presAssocID="{48CEF2C1-1FAC-420B-BFED-AB005DF5F7A8}" presName="spaceRect" presStyleCnt="0"/>
      <dgm:spPr/>
    </dgm:pt>
    <dgm:pt modelId="{902E003F-E1DD-4689-AD78-46D732FC2645}" type="pres">
      <dgm:prSet presAssocID="{48CEF2C1-1FAC-420B-BFED-AB005DF5F7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719D28-D756-46C2-A9C0-EFD68451A37F}" type="presOf" srcId="{5D12423F-FFF7-4985-B6C0-C6D7221BF9A3}" destId="{3F14BAA3-4E0F-4FFB-AAED-9C73C0636627}" srcOrd="0" destOrd="0" presId="urn:microsoft.com/office/officeart/2018/5/layout/IconCircleLabelList"/>
    <dgm:cxn modelId="{104FF42C-E721-44BC-8C3C-FDD128371845}" srcId="{523A944A-6F3C-4EFF-A7D0-B54ECC8CC8D8}" destId="{D7DAB88E-1A4E-42F4-A2F0-35E86BE59A8D}" srcOrd="0" destOrd="0" parTransId="{1B4EF2DF-6D96-40E3-B285-52D1F32A8DAB}" sibTransId="{8B2F9666-C416-4F8C-9B6F-98B8FEF820FF}"/>
    <dgm:cxn modelId="{C2B77F72-0085-4FC2-90E3-4780C5CE8CF7}" type="presOf" srcId="{D7DAB88E-1A4E-42F4-A2F0-35E86BE59A8D}" destId="{88878730-3DC8-4086-BF73-289E28198744}" srcOrd="0" destOrd="0" presId="urn:microsoft.com/office/officeart/2018/5/layout/IconCircleLabelList"/>
    <dgm:cxn modelId="{1A7282A3-07AD-4F83-8B48-2E075166C979}" srcId="{523A944A-6F3C-4EFF-A7D0-B54ECC8CC8D8}" destId="{5D12423F-FFF7-4985-B6C0-C6D7221BF9A3}" srcOrd="1" destOrd="0" parTransId="{0E3373A7-420D-42A2-BA95-B8BD70FAC1E1}" sibTransId="{3641D303-78E4-4820-BB82-4D9E9A3DB358}"/>
    <dgm:cxn modelId="{187A5FAE-BF49-4727-B52A-800CD9672A52}" srcId="{523A944A-6F3C-4EFF-A7D0-B54ECC8CC8D8}" destId="{48CEF2C1-1FAC-420B-BFED-AB005DF5F7A8}" srcOrd="2" destOrd="0" parTransId="{58C66BBF-6F5D-405D-B62C-D491FEEEB9B8}" sibTransId="{5FC37756-CAF4-4C65-9B0E-9A67D069A7EE}"/>
    <dgm:cxn modelId="{B57D90AE-8789-43CB-8EE1-D9B81935F5BD}" type="presOf" srcId="{48CEF2C1-1FAC-420B-BFED-AB005DF5F7A8}" destId="{902E003F-E1DD-4689-AD78-46D732FC2645}" srcOrd="0" destOrd="0" presId="urn:microsoft.com/office/officeart/2018/5/layout/IconCircleLabelList"/>
    <dgm:cxn modelId="{099E97D9-2CC7-43CE-8E5F-AF8220EA4698}" type="presOf" srcId="{523A944A-6F3C-4EFF-A7D0-B54ECC8CC8D8}" destId="{B70A5EA8-1BE1-408A-914B-3716B16F0792}" srcOrd="0" destOrd="0" presId="urn:microsoft.com/office/officeart/2018/5/layout/IconCircleLabelList"/>
    <dgm:cxn modelId="{38039DB7-974A-48E0-9E41-C17C1085AC1C}" type="presParOf" srcId="{B70A5EA8-1BE1-408A-914B-3716B16F0792}" destId="{0D325D7D-969B-4F31-9EED-89C7423C3B83}" srcOrd="0" destOrd="0" presId="urn:microsoft.com/office/officeart/2018/5/layout/IconCircleLabelList"/>
    <dgm:cxn modelId="{24A1ED92-3A06-4FF7-8A7A-F5C769141D0A}" type="presParOf" srcId="{0D325D7D-969B-4F31-9EED-89C7423C3B83}" destId="{08CCF4CD-744A-44C3-BBB3-BECD5D45E21D}" srcOrd="0" destOrd="0" presId="urn:microsoft.com/office/officeart/2018/5/layout/IconCircleLabelList"/>
    <dgm:cxn modelId="{32BD5487-123D-4E4D-B557-081ECAF4B4B6}" type="presParOf" srcId="{0D325D7D-969B-4F31-9EED-89C7423C3B83}" destId="{B75209C2-CD2F-43F3-8A3B-2C51029F9CC6}" srcOrd="1" destOrd="0" presId="urn:microsoft.com/office/officeart/2018/5/layout/IconCircleLabelList"/>
    <dgm:cxn modelId="{6BE91E65-1AED-4207-968C-C6D557B8AA8A}" type="presParOf" srcId="{0D325D7D-969B-4F31-9EED-89C7423C3B83}" destId="{EAE419DD-3019-42AF-9D2B-159CA2AD52CF}" srcOrd="2" destOrd="0" presId="urn:microsoft.com/office/officeart/2018/5/layout/IconCircleLabelList"/>
    <dgm:cxn modelId="{C293D0EC-52EB-42F2-8CE8-43E9FE6E4655}" type="presParOf" srcId="{0D325D7D-969B-4F31-9EED-89C7423C3B83}" destId="{88878730-3DC8-4086-BF73-289E28198744}" srcOrd="3" destOrd="0" presId="urn:microsoft.com/office/officeart/2018/5/layout/IconCircleLabelList"/>
    <dgm:cxn modelId="{421E379A-2940-43F5-95B7-E3D130ED0486}" type="presParOf" srcId="{B70A5EA8-1BE1-408A-914B-3716B16F0792}" destId="{1BC9A5B9-23BC-4E99-BC91-AA5C8D59B820}" srcOrd="1" destOrd="0" presId="urn:microsoft.com/office/officeart/2018/5/layout/IconCircleLabelList"/>
    <dgm:cxn modelId="{55A75959-E72C-411E-93DF-65732555938F}" type="presParOf" srcId="{B70A5EA8-1BE1-408A-914B-3716B16F0792}" destId="{F97A968E-A6AA-4327-9D51-25AFB9219277}" srcOrd="2" destOrd="0" presId="urn:microsoft.com/office/officeart/2018/5/layout/IconCircleLabelList"/>
    <dgm:cxn modelId="{A2D0E292-55DB-4D68-A02B-CC264623D063}" type="presParOf" srcId="{F97A968E-A6AA-4327-9D51-25AFB9219277}" destId="{07C6F6D9-F259-42BF-8BC6-14EFF1453AD8}" srcOrd="0" destOrd="0" presId="urn:microsoft.com/office/officeart/2018/5/layout/IconCircleLabelList"/>
    <dgm:cxn modelId="{9BB29D23-8064-47D1-BFBD-BB5CCED99E1D}" type="presParOf" srcId="{F97A968E-A6AA-4327-9D51-25AFB9219277}" destId="{833E15B2-3AA0-4532-84E3-B5C03AC8A236}" srcOrd="1" destOrd="0" presId="urn:microsoft.com/office/officeart/2018/5/layout/IconCircleLabelList"/>
    <dgm:cxn modelId="{2FFA5801-27E4-4DA2-A100-84877C6D3007}" type="presParOf" srcId="{F97A968E-A6AA-4327-9D51-25AFB9219277}" destId="{2EBFA1F1-1EC8-45F5-9618-24F0FFB09F89}" srcOrd="2" destOrd="0" presId="urn:microsoft.com/office/officeart/2018/5/layout/IconCircleLabelList"/>
    <dgm:cxn modelId="{2284C0B8-05F3-4527-9299-8C8B394DA6F1}" type="presParOf" srcId="{F97A968E-A6AA-4327-9D51-25AFB9219277}" destId="{3F14BAA3-4E0F-4FFB-AAED-9C73C0636627}" srcOrd="3" destOrd="0" presId="urn:microsoft.com/office/officeart/2018/5/layout/IconCircleLabelList"/>
    <dgm:cxn modelId="{2224E6C7-03E6-443E-81EB-5C8C3B621A4A}" type="presParOf" srcId="{B70A5EA8-1BE1-408A-914B-3716B16F0792}" destId="{3255FE1F-CEF9-44D2-83B7-E559E15FD688}" srcOrd="3" destOrd="0" presId="urn:microsoft.com/office/officeart/2018/5/layout/IconCircleLabelList"/>
    <dgm:cxn modelId="{2D359E02-4A92-448B-9E93-31D10E88F275}" type="presParOf" srcId="{B70A5EA8-1BE1-408A-914B-3716B16F0792}" destId="{3DC00AF3-1260-4DBC-B3DE-F5AEA2BBA544}" srcOrd="4" destOrd="0" presId="urn:microsoft.com/office/officeart/2018/5/layout/IconCircleLabelList"/>
    <dgm:cxn modelId="{9A3B15A1-59D5-4819-BDC6-0FD031830E52}" type="presParOf" srcId="{3DC00AF3-1260-4DBC-B3DE-F5AEA2BBA544}" destId="{4600002C-F0F2-4304-9BB9-EC39602421B4}" srcOrd="0" destOrd="0" presId="urn:microsoft.com/office/officeart/2018/5/layout/IconCircleLabelList"/>
    <dgm:cxn modelId="{2FA36F58-1B96-4EF7-BF4E-EEA1EA08330B}" type="presParOf" srcId="{3DC00AF3-1260-4DBC-B3DE-F5AEA2BBA544}" destId="{A803E7F1-10D6-472D-993F-C4210DB0D736}" srcOrd="1" destOrd="0" presId="urn:microsoft.com/office/officeart/2018/5/layout/IconCircleLabelList"/>
    <dgm:cxn modelId="{B550168F-9C43-4647-ADA1-77B8474F6BFD}" type="presParOf" srcId="{3DC00AF3-1260-4DBC-B3DE-F5AEA2BBA544}" destId="{D4F06261-5407-481F-A32D-934404247C91}" srcOrd="2" destOrd="0" presId="urn:microsoft.com/office/officeart/2018/5/layout/IconCircleLabelList"/>
    <dgm:cxn modelId="{C81C6978-208B-409C-BBA4-9EB6CEBBA2BF}" type="presParOf" srcId="{3DC00AF3-1260-4DBC-B3DE-F5AEA2BBA544}" destId="{902E003F-E1DD-4689-AD78-46D732FC264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CF4CD-744A-44C3-BBB3-BECD5D45E21D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209C2-CD2F-43F3-8A3B-2C51029F9CC6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78730-3DC8-4086-BF73-289E28198744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Reload your patient doctor program</a:t>
          </a:r>
        </a:p>
      </dsp:txBody>
      <dsp:txXfrm>
        <a:off x="75768" y="3053169"/>
        <a:ext cx="3093750" cy="720000"/>
      </dsp:txXfrm>
    </dsp:sp>
    <dsp:sp modelId="{07C6F6D9-F259-42BF-8BC6-14EFF1453AD8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E15B2-3AA0-4532-84E3-B5C03AC8A236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4BAA3-4E0F-4FFB-AAED-9C73C0636627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Remove synchronized from the visit method (Doctor)</a:t>
          </a:r>
        </a:p>
      </dsp:txBody>
      <dsp:txXfrm>
        <a:off x="3710925" y="3053169"/>
        <a:ext cx="3093750" cy="720000"/>
      </dsp:txXfrm>
    </dsp:sp>
    <dsp:sp modelId="{4600002C-F0F2-4304-9BB9-EC39602421B4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3E7F1-10D6-472D-993F-C4210DB0D736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E003F-E1DD-4689-AD78-46D732FC2645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Use Lock and send this lock for each patient to use to lock their time with the doctor.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6E2A-1AFA-4B30-99D6-AF3E4A014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26653-7195-472C-8458-71A04A7BE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2A34-C462-4689-AA70-03B89DE1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3188-1CD0-497E-8388-EE6FCA2783C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41867-B0C7-40D4-8096-BAA3A6E9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B9EAF-DC8C-4225-BF26-2B9BA0CD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CE4-2B4A-4F73-A130-55A02C80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48B2-0146-4711-B49B-F2C6480A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20D43-5E53-4C0C-929C-22ECD2111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D1B89-D812-46DE-8997-A3EAC010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3188-1CD0-497E-8388-EE6FCA2783C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7C12E-9596-4A7C-B14B-BC0A1614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A37BE-37DB-4FD8-AC16-A543F7AF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CE4-2B4A-4F73-A130-55A02C80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6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042E7-DAF5-4DE9-9B60-CE2CEAF54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3CCC2-8463-473B-B734-8771913D3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B314C-D73E-4756-BE88-CF1EDF2B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3188-1CD0-497E-8388-EE6FCA2783C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A663C-A6A3-4D57-B538-17AA3DA0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35396-1DA5-4FE9-96C5-DA03D63D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CE4-2B4A-4F73-A130-55A02C80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2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DFE8-ACCB-4FAE-8DC9-A90088C8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8E61-4BB6-4219-8168-AC4C28F9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F4C2-183F-4FAC-B129-C2E70866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3188-1CD0-497E-8388-EE6FCA2783C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3B31-D77A-4E31-A1B4-71703987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59E82-F43D-46D6-BAA7-941AB00D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CE4-2B4A-4F73-A130-55A02C80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4FFC-75B0-4CD3-A018-276149C2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3F63C-7558-4224-9BCB-F22D42D32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76103-D8A0-4C31-A7F8-B8E61E10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3188-1CD0-497E-8388-EE6FCA2783C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26FF-68AA-4E9E-A600-FB723D8C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7DDF-93D7-48B0-894C-0B7B38D8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CE4-2B4A-4F73-A130-55A02C80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7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FD42-0E8A-40D9-8E41-BB987040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B747-9F17-471B-ACE9-08F7052FC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EB9CE-9788-4BCC-8773-28993AE29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65DDE-997C-4E36-A83E-83D27314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3188-1CD0-497E-8388-EE6FCA2783C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CD338-16CD-4E88-8734-1D2219D5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41BAE-0665-40A6-BA0F-B2E5CE7E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CE4-2B4A-4F73-A130-55A02C80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4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9C0-D0EF-4F74-87D2-E9DA54EC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6FBCC-B842-4D3D-AD39-D30E826F4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C2D91-D608-4CD2-9AEE-59402BBC1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461CE-B8D0-42C5-A8CE-F932F1484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C2DB5-1762-4BED-99A3-6E015E2BD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2CE8C-56E5-47C0-BE9E-815D237A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3188-1CD0-497E-8388-EE6FCA2783C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58C3-3A41-4B52-AED2-40F805C1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D059-94BE-4B56-8552-1EF18B9B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CE4-2B4A-4F73-A130-55A02C80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7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9837-B1C6-4B7C-B914-37FFDDF2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3718A-B9E3-4D4E-84B3-3CE80DFF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3188-1CD0-497E-8388-EE6FCA2783C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F3B78-FBCB-4686-8CF0-643D1FB1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5E42B-4992-4D79-83E7-4CB83309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CE4-2B4A-4F73-A130-55A02C80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2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6976F-5ACD-445C-92C8-E0681E4C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3188-1CD0-497E-8388-EE6FCA2783C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539AA-2227-4868-9870-1BFAE5D7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18EE-6069-430A-9036-6BF274F0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CE4-2B4A-4F73-A130-55A02C80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0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3D71-BCAD-437A-ABEB-89B0ED95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2434-C3D2-4D62-B775-2A3605FD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C527C-8776-4CB0-BB84-878B6CF66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5CAF2-EAE1-49D1-A3A4-34A1C425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3188-1CD0-497E-8388-EE6FCA2783C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DE323-E0FA-463D-9F58-C9A651B1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9C63E-29B7-4DB0-B07F-E13C38D6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CE4-2B4A-4F73-A130-55A02C80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C273-FB09-4A4C-A21A-ABD36195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F296E-848B-44C8-A390-89BDD4C43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3B59C-3D73-4F0E-AF43-04C1C72A2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75858-9189-43A9-8B42-6A1F0E67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3188-1CD0-497E-8388-EE6FCA2783C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95857-7DF4-4EE4-966C-D304A02C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3C39E-AAB4-492C-97B4-B144CC53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CE4-2B4A-4F73-A130-55A02C80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3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EBA72-E729-4DE4-ACC9-E12C0CEF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6A9FD-29EB-4BAC-9791-77283934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55FC5-9D37-42C0-820C-80C32C1EB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3188-1CD0-497E-8388-EE6FCA2783C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20BB-B0F8-4E97-837D-C71614C0E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73AF-A413-476B-8EB0-03638D6E6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3CE4-2B4A-4F73-A130-55A02C80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206E13D-622F-401C-A56A-86E27552F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" b="151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14BEA-AA6E-43C8-B268-A63612E85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altLang="en-US" sz="4000"/>
              <a:t>Doctor and Patients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DE4F6-1883-4FCF-8408-3C6A840CE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Concurrent Programming CT074-3-2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7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6242-B465-47EA-AE9E-CBA59E76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Run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E5303-780F-4859-A8B9-56C6AFBE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Run MainClass.java</a:t>
            </a:r>
          </a:p>
          <a:p>
            <a:r>
              <a:rPr lang="en-US" sz="2000" dirty="0"/>
              <a:t>Note how 1 doctor is visited by 4 patients, 1 patient at a time</a:t>
            </a:r>
          </a:p>
          <a:p>
            <a:r>
              <a:rPr lang="en-US" sz="2000" dirty="0"/>
              <a:t>Synchronized method</a:t>
            </a:r>
          </a:p>
        </p:txBody>
      </p:sp>
      <p:pic>
        <p:nvPicPr>
          <p:cNvPr id="5" name="Picture 4" descr="Stethoscope">
            <a:extLst>
              <a:ext uri="{FF2B5EF4-FFF2-40B4-BE49-F238E27FC236}">
                <a16:creationId xmlns:a16="http://schemas.microsoft.com/office/drawing/2014/main" id="{ABEB2DCE-521E-405F-9678-2667C5611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4" r="2467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65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27B8-6739-4A12-A96E-828A1DEF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4611-25D5-4131-B168-482689FEC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java.util.concurrent.locks.Lock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java.util.concurrent.locks.ReentrantLock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pic>
        <p:nvPicPr>
          <p:cNvPr id="5" name="Picture 4" descr="Lock with a love heart">
            <a:extLst>
              <a:ext uri="{FF2B5EF4-FFF2-40B4-BE49-F238E27FC236}">
                <a16:creationId xmlns:a16="http://schemas.microsoft.com/office/drawing/2014/main" id="{C38A081A-73A7-4F68-84DA-92E427FEA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64" r="3071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78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66" name="Title 1">
            <a:extLst>
              <a:ext uri="{FF2B5EF4-FFF2-40B4-BE49-F238E27FC236}">
                <a16:creationId xmlns:a16="http://schemas.microsoft.com/office/drawing/2014/main" id="{9CE6F5C8-6CAE-497D-A1E4-8090AA491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altLang="en-US">
                <a:solidFill>
                  <a:srgbClr val="FFFFFF"/>
                </a:solidFill>
              </a:rPr>
              <a:t>Do it yourself! Locks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479" name="Content Placeholder 2">
            <a:extLst>
              <a:ext uri="{FF2B5EF4-FFF2-40B4-BE49-F238E27FC236}">
                <a16:creationId xmlns:a16="http://schemas.microsoft.com/office/drawing/2014/main" id="{CCE22510-3E2E-482F-BEB6-368D779C9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711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8D79D1FB-412D-44F7-BC03-FBA0440A3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9587" y="201613"/>
            <a:ext cx="8635651" cy="624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public class </a:t>
            </a:r>
            <a:r>
              <a:rPr lang="en-US" altLang="en-US" b="1" dirty="0" err="1"/>
              <a:t>MainClass</a:t>
            </a:r>
            <a:r>
              <a:rPr lang="en-US" altLang="en-US" b="1" dirty="0"/>
              <a:t> {</a:t>
            </a:r>
          </a:p>
          <a:p>
            <a:pPr marL="0" indent="0">
              <a:buNone/>
            </a:pPr>
            <a:r>
              <a:rPr lang="en-US" altLang="en-US" dirty="0"/>
              <a:t>    </a:t>
            </a:r>
            <a:r>
              <a:rPr lang="en-US" altLang="en-US" b="1" dirty="0"/>
              <a:t>public static void main(String </a:t>
            </a:r>
            <a:r>
              <a:rPr lang="en-US" altLang="en-US" b="1" dirty="0" err="1"/>
              <a:t>ar</a:t>
            </a:r>
            <a:r>
              <a:rPr lang="en-US" altLang="en-US" b="1" dirty="0"/>
              <a:t>[])</a:t>
            </a:r>
          </a:p>
          <a:p>
            <a:pPr marL="0" indent="0">
              <a:buNone/>
            </a:pPr>
            <a:r>
              <a:rPr lang="en-US" altLang="en-US" dirty="0"/>
              <a:t>    {</a:t>
            </a:r>
          </a:p>
          <a:p>
            <a:pPr marL="0" indent="0">
              <a:buNone/>
            </a:pPr>
            <a:r>
              <a:rPr lang="en-US" altLang="en-US" dirty="0"/>
              <a:t>        </a:t>
            </a:r>
            <a:r>
              <a:rPr lang="en-US" altLang="en-US" dirty="0">
                <a:solidFill>
                  <a:srgbClr val="FF0000"/>
                </a:solidFill>
              </a:rPr>
              <a:t>Lock </a:t>
            </a:r>
            <a:r>
              <a:rPr lang="en-US" altLang="en-US" dirty="0" err="1">
                <a:solidFill>
                  <a:srgbClr val="FF0000"/>
                </a:solidFill>
              </a:rPr>
              <a:t>lock</a:t>
            </a:r>
            <a:r>
              <a:rPr lang="en-US" altLang="en-US" dirty="0">
                <a:solidFill>
                  <a:srgbClr val="FF0000"/>
                </a:solidFill>
              </a:rPr>
              <a:t> = new </a:t>
            </a:r>
            <a:r>
              <a:rPr lang="en-US" altLang="en-US" dirty="0" err="1">
                <a:solidFill>
                  <a:srgbClr val="FF0000"/>
                </a:solidFill>
              </a:rPr>
              <a:t>ReentrantLock</a:t>
            </a:r>
            <a:r>
              <a:rPr lang="en-US" alt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en-US" dirty="0"/>
              <a:t>        Doctor s=new Doctor();</a:t>
            </a:r>
          </a:p>
          <a:p>
            <a:pPr marL="0" indent="0">
              <a:buNone/>
            </a:pPr>
            <a:r>
              <a:rPr lang="en-US" altLang="en-US" dirty="0"/>
              <a:t>        Patients u1 =new Patients(1,s,</a:t>
            </a:r>
            <a:r>
              <a:rPr lang="en-US" altLang="en-US" dirty="0">
                <a:solidFill>
                  <a:srgbClr val="FF0000"/>
                </a:solidFill>
              </a:rPr>
              <a:t>lock</a:t>
            </a:r>
            <a:r>
              <a:rPr lang="en-US" altLang="en-US" dirty="0"/>
              <a:t>);</a:t>
            </a:r>
          </a:p>
          <a:p>
            <a:pPr marL="0" indent="0">
              <a:buNone/>
            </a:pPr>
            <a:r>
              <a:rPr lang="en-US" altLang="en-US" dirty="0"/>
              <a:t>        Patients u2 =new Patients(2,s,</a:t>
            </a:r>
            <a:r>
              <a:rPr lang="en-US" altLang="en-US" dirty="0">
                <a:solidFill>
                  <a:srgbClr val="FF0000"/>
                </a:solidFill>
              </a:rPr>
              <a:t>lock</a:t>
            </a:r>
            <a:r>
              <a:rPr lang="en-US" altLang="en-US" dirty="0"/>
              <a:t>);</a:t>
            </a:r>
          </a:p>
          <a:p>
            <a:pPr marL="0" indent="0">
              <a:buNone/>
            </a:pPr>
            <a:r>
              <a:rPr lang="en-US" altLang="en-US" dirty="0"/>
              <a:t>        Patients u3 =new Patients(3,s,</a:t>
            </a:r>
            <a:r>
              <a:rPr lang="en-US" altLang="en-US" dirty="0">
                <a:solidFill>
                  <a:srgbClr val="FF0000"/>
                </a:solidFill>
              </a:rPr>
              <a:t>lock</a:t>
            </a:r>
            <a:r>
              <a:rPr lang="en-US" altLang="en-US" dirty="0"/>
              <a:t>);</a:t>
            </a:r>
          </a:p>
          <a:p>
            <a:pPr marL="0" indent="0">
              <a:buNone/>
            </a:pPr>
            <a:r>
              <a:rPr lang="en-US" altLang="en-US" dirty="0"/>
              <a:t>        Patients u4 =new Patients(4,s,</a:t>
            </a:r>
            <a:r>
              <a:rPr lang="en-US" altLang="en-US" dirty="0">
                <a:solidFill>
                  <a:srgbClr val="FF0000"/>
                </a:solidFill>
              </a:rPr>
              <a:t>lock</a:t>
            </a:r>
            <a:r>
              <a:rPr lang="en-US" altLang="en-US"/>
              <a:t>);            	u1</a:t>
            </a:r>
            <a:r>
              <a:rPr lang="en-US" altLang="en-US" dirty="0"/>
              <a:t>.start();u2.start();u3.start();u4.start();</a:t>
            </a:r>
          </a:p>
          <a:p>
            <a:pPr marL="0" indent="0">
              <a:buNone/>
            </a:pPr>
            <a:r>
              <a:rPr lang="en-US" altLang="en-US" dirty="0"/>
              <a:t>    }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6E517A7F-3601-48FB-B50E-4FA2B1AA0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130176"/>
            <a:ext cx="9380886" cy="6560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000" b="1" dirty="0"/>
              <a:t>public class Patients extends Thread {</a:t>
            </a:r>
          </a:p>
          <a:p>
            <a:pPr marL="0" indent="0">
              <a:buNone/>
            </a:pPr>
            <a:r>
              <a:rPr lang="en-US" altLang="en-US" sz="2000" dirty="0"/>
              <a:t>    Doctor </a:t>
            </a:r>
            <a:r>
              <a:rPr lang="en-US" altLang="en-US" sz="2000" dirty="0" err="1"/>
              <a:t>sv</a:t>
            </a:r>
            <a:r>
              <a:rPr lang="en-US" altLang="en-US" sz="2000" dirty="0"/>
              <a:t>;</a:t>
            </a:r>
          </a:p>
          <a:p>
            <a:pPr marL="0" indent="0">
              <a:buNone/>
            </a:pPr>
            <a:r>
              <a:rPr lang="en-US" altLang="en-US" sz="2000" dirty="0"/>
              <a:t>    </a:t>
            </a:r>
            <a:r>
              <a:rPr lang="en-US" altLang="en-US" sz="2000" b="1" dirty="0"/>
              <a:t>int id;</a:t>
            </a:r>
          </a:p>
          <a:p>
            <a:pPr marL="0" indent="0"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rgbClr val="FF0000"/>
                </a:solidFill>
              </a:rPr>
              <a:t>Lock </a:t>
            </a:r>
            <a:r>
              <a:rPr lang="en-US" altLang="en-US" sz="2000" dirty="0" err="1">
                <a:solidFill>
                  <a:srgbClr val="FF0000"/>
                </a:solidFill>
              </a:rPr>
              <a:t>lock</a:t>
            </a:r>
            <a:r>
              <a:rPr lang="en-US" altLang="en-US" sz="20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dirty="0"/>
              <a:t>    public Patients(int </a:t>
            </a:r>
            <a:r>
              <a:rPr lang="en-US" altLang="en-US" sz="2000" dirty="0" err="1"/>
              <a:t>id,Doctor</a:t>
            </a:r>
            <a:r>
              <a:rPr lang="en-US" altLang="en-US" sz="2000" dirty="0"/>
              <a:t> s, </a:t>
            </a:r>
            <a:r>
              <a:rPr lang="en-US" altLang="en-US" sz="2000" dirty="0">
                <a:solidFill>
                  <a:srgbClr val="FF0000"/>
                </a:solidFill>
              </a:rPr>
              <a:t>Lock lock</a:t>
            </a:r>
            <a:r>
              <a:rPr lang="en-US" altLang="en-US" sz="2000" dirty="0"/>
              <a:t>)</a:t>
            </a:r>
          </a:p>
          <a:p>
            <a:pPr marL="0" indent="0">
              <a:buNone/>
            </a:pPr>
            <a:r>
              <a:rPr lang="en-US" altLang="en-US" sz="2000" dirty="0"/>
              <a:t>    {</a:t>
            </a:r>
          </a:p>
          <a:p>
            <a:pPr marL="0" indent="0">
              <a:buNone/>
            </a:pPr>
            <a:r>
              <a:rPr lang="en-US" altLang="en-US" sz="2000" dirty="0"/>
              <a:t>        this.id=id;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        </a:t>
            </a:r>
            <a:r>
              <a:rPr lang="en-US" altLang="en-US" sz="2000" dirty="0" err="1">
                <a:solidFill>
                  <a:srgbClr val="FF0000"/>
                </a:solidFill>
              </a:rPr>
              <a:t>this.lock</a:t>
            </a:r>
            <a:r>
              <a:rPr lang="en-US" altLang="en-US" sz="2000" dirty="0">
                <a:solidFill>
                  <a:srgbClr val="FF0000"/>
                </a:solidFill>
              </a:rPr>
              <a:t>=lock;</a:t>
            </a:r>
          </a:p>
          <a:p>
            <a:pPr marL="0" indent="0"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sv</a:t>
            </a:r>
            <a:r>
              <a:rPr lang="en-US" altLang="en-US" sz="2000" dirty="0"/>
              <a:t>=s;</a:t>
            </a:r>
          </a:p>
          <a:p>
            <a:pPr marL="0" indent="0">
              <a:buNone/>
            </a:pPr>
            <a:r>
              <a:rPr lang="en-US" altLang="en-US" sz="2000" dirty="0"/>
              <a:t>    }</a:t>
            </a:r>
          </a:p>
          <a:p>
            <a:pPr marL="0" indent="0">
              <a:buNone/>
            </a:pPr>
            <a:r>
              <a:rPr lang="en-US" altLang="en-US" sz="2000" dirty="0"/>
              <a:t>    </a:t>
            </a:r>
          </a:p>
          <a:p>
            <a:pPr marL="0" indent="0">
              <a:buNone/>
            </a:pPr>
            <a:r>
              <a:rPr lang="en-US" altLang="en-US" sz="2000" dirty="0"/>
              <a:t>    public void run()</a:t>
            </a:r>
          </a:p>
          <a:p>
            <a:pPr marL="0" indent="0">
              <a:buNone/>
            </a:pPr>
            <a:r>
              <a:rPr lang="en-US" altLang="en-US" sz="2000" dirty="0"/>
              <a:t>    {</a:t>
            </a:r>
          </a:p>
          <a:p>
            <a:pPr marL="0" indent="0">
              <a:buNone/>
            </a:pPr>
            <a:r>
              <a:rPr lang="en-US" altLang="en-US" sz="2000" dirty="0"/>
              <a:t>     		</a:t>
            </a:r>
            <a:r>
              <a:rPr lang="en-US" altLang="en-US" sz="2000" dirty="0" err="1">
                <a:solidFill>
                  <a:srgbClr val="FF0000"/>
                </a:solidFill>
              </a:rPr>
              <a:t>lock.lock</a:t>
            </a:r>
            <a:r>
              <a:rPr lang="en-US" altLang="en-US" sz="2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/>
              <a:t>sv.visit</a:t>
            </a:r>
            <a:r>
              <a:rPr lang="en-US" altLang="en-US" sz="2000" dirty="0"/>
              <a:t>(this);</a:t>
            </a:r>
          </a:p>
          <a:p>
            <a:pPr marL="0" indent="0"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>
                <a:solidFill>
                  <a:srgbClr val="FF0000"/>
                </a:solidFill>
              </a:rPr>
              <a:t>lock.unlock</a:t>
            </a:r>
            <a:r>
              <a:rPr lang="en-US" altLang="en-US" sz="2000" dirty="0">
                <a:solidFill>
                  <a:srgbClr val="FF0000"/>
                </a:solidFill>
              </a:rPr>
              <a:t>();    </a:t>
            </a:r>
          </a:p>
          <a:p>
            <a:pPr marL="0" indent="0">
              <a:buNone/>
            </a:pPr>
            <a:r>
              <a:rPr lang="en-US" altLang="en-US" sz="2000" dirty="0"/>
              <a:t>     }</a:t>
            </a:r>
          </a:p>
          <a:p>
            <a:pPr marL="0" indent="0">
              <a:buNone/>
            </a:pPr>
            <a:r>
              <a:rPr lang="en-US" altLang="en-US" sz="20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38" name="Title 1">
            <a:extLst>
              <a:ext uri="{FF2B5EF4-FFF2-40B4-BE49-F238E27FC236}">
                <a16:creationId xmlns:a16="http://schemas.microsoft.com/office/drawing/2014/main" id="{7C470A0D-0DF1-4534-AFD2-E1483CAFF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Do it yourself! Locks</a:t>
            </a: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C2365D5D-D472-4580-AE65-BA04979DBE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Reload your patient doctor program</a:t>
            </a:r>
          </a:p>
          <a:p>
            <a:r>
              <a:rPr lang="en-US" altLang="en-US" dirty="0"/>
              <a:t>Implement Lock for 1 doctor</a:t>
            </a:r>
          </a:p>
          <a:p>
            <a:r>
              <a:rPr lang="en-US" altLang="en-US" dirty="0"/>
              <a:t>The clinic is extra busy due to Covid-19</a:t>
            </a:r>
          </a:p>
          <a:p>
            <a:r>
              <a:rPr lang="en-US" altLang="en-US" dirty="0"/>
              <a:t>9 patients arrive at opening time.</a:t>
            </a:r>
          </a:p>
          <a:p>
            <a:r>
              <a:rPr lang="en-US" altLang="en-US" dirty="0"/>
              <a:t>Patients are anxious and impatient!</a:t>
            </a:r>
          </a:p>
          <a:p>
            <a:r>
              <a:rPr lang="en-US" altLang="en-US" dirty="0"/>
              <a:t>Each patient will wait for some time and if they do not get to see the doctor, they will decide to leave for another clinic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62" name="Title 1">
            <a:extLst>
              <a:ext uri="{FF2B5EF4-FFF2-40B4-BE49-F238E27FC236}">
                <a16:creationId xmlns:a16="http://schemas.microsoft.com/office/drawing/2014/main" id="{6786F7EE-EE78-4780-AA5F-97BCD58B2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Hint</a:t>
            </a: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09946E06-C608-4F1E-9FF6-DC1AACED73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lock.tryLock(timeout, unit)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693" name="Rectangle 70665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94" name="Rectangle 70667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8" name="Title 1">
            <a:extLst>
              <a:ext uri="{FF2B5EF4-FFF2-40B4-BE49-F238E27FC236}">
                <a16:creationId xmlns:a16="http://schemas.microsoft.com/office/drawing/2014/main" id="{1FF20586-A8D2-2000-3D83-4936404AA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altLang="en-US" sz="3600">
                <a:solidFill>
                  <a:schemeClr val="tx2"/>
                </a:solidFill>
              </a:rPr>
              <a:t>Do it yourself! Locks</a:t>
            </a:r>
          </a:p>
        </p:txBody>
      </p:sp>
      <p:sp>
        <p:nvSpPr>
          <p:cNvPr id="70695" name="Content Placeholder 2">
            <a:extLst>
              <a:ext uri="{FF2B5EF4-FFF2-40B4-BE49-F238E27FC236}">
                <a16:creationId xmlns:a16="http://schemas.microsoft.com/office/drawing/2014/main" id="{D6B4C89A-3373-A649-DB2D-195E66CF5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4672" y="1970202"/>
            <a:ext cx="5565224" cy="4090769"/>
          </a:xfrm>
        </p:spPr>
        <p:txBody>
          <a:bodyPr anchor="ctr">
            <a:normAutofit/>
          </a:bodyPr>
          <a:lstStyle/>
          <a:p>
            <a:r>
              <a:rPr lang="en-US" altLang="en-US" sz="2400" dirty="0">
                <a:solidFill>
                  <a:schemeClr val="tx2"/>
                </a:solidFill>
              </a:rPr>
              <a:t>Reload your patient doctor program</a:t>
            </a:r>
          </a:p>
          <a:p>
            <a:r>
              <a:rPr lang="en-US" altLang="en-US" sz="2400" dirty="0">
                <a:solidFill>
                  <a:schemeClr val="tx2"/>
                </a:solidFill>
              </a:rPr>
              <a:t>The clinic is extra busy due to Covid-19</a:t>
            </a:r>
          </a:p>
          <a:p>
            <a:r>
              <a:rPr lang="en-US" altLang="en-US" sz="2400">
                <a:solidFill>
                  <a:schemeClr val="tx2"/>
                </a:solidFill>
              </a:rPr>
              <a:t>6 </a:t>
            </a:r>
            <a:r>
              <a:rPr lang="en-US" altLang="en-US" sz="2400" dirty="0">
                <a:solidFill>
                  <a:schemeClr val="tx2"/>
                </a:solidFill>
              </a:rPr>
              <a:t>patients come in</a:t>
            </a:r>
          </a:p>
          <a:p>
            <a:r>
              <a:rPr lang="en-US" altLang="en-US" sz="2400" dirty="0">
                <a:solidFill>
                  <a:schemeClr val="tx2"/>
                </a:solidFill>
              </a:rPr>
              <a:t>2 doctors are on duty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Doctor Chong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Doctor Sally</a:t>
            </a:r>
          </a:p>
          <a:p>
            <a:r>
              <a:rPr lang="en-US" altLang="en-US" sz="2400" dirty="0">
                <a:solidFill>
                  <a:schemeClr val="tx2"/>
                </a:solidFill>
              </a:rPr>
              <a:t>Odd numbered patients will visit Dr Chong</a:t>
            </a:r>
          </a:p>
          <a:p>
            <a:r>
              <a:rPr lang="en-US" altLang="en-US" sz="2400" dirty="0">
                <a:solidFill>
                  <a:schemeClr val="tx2"/>
                </a:solidFill>
              </a:rPr>
              <a:t>Even numbered patients will visit Dr Sally</a:t>
            </a:r>
          </a:p>
        </p:txBody>
      </p:sp>
      <p:grpSp>
        <p:nvGrpSpPr>
          <p:cNvPr id="70696" name="Group 70669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70697" name="Freeform: Shape 70670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98" name="Freeform: Shape 70671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99" name="Freeform: Shape 70672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00" name="Freeform: Shape 70673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0701" name="Graphic 70662" descr="Doctor">
            <a:extLst>
              <a:ext uri="{FF2B5EF4-FFF2-40B4-BE49-F238E27FC236}">
                <a16:creationId xmlns:a16="http://schemas.microsoft.com/office/drawing/2014/main" id="{82852C54-20E7-5F4B-94CB-80AF05B74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394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Doctor and Patients</vt:lpstr>
      <vt:lpstr>Run the program</vt:lpstr>
      <vt:lpstr>Locks</vt:lpstr>
      <vt:lpstr>Do it yourself! Locks</vt:lpstr>
      <vt:lpstr>PowerPoint Presentation</vt:lpstr>
      <vt:lpstr>PowerPoint Presentation</vt:lpstr>
      <vt:lpstr>Do it yourself! Locks</vt:lpstr>
      <vt:lpstr>Hint</vt:lpstr>
      <vt:lpstr>Do it yourself! 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 and Patients</dc:title>
  <dc:creator>Zailan Arabee Bin Abdul Salam</dc:creator>
  <cp:lastModifiedBy>Zailan Arabee Abdul Salam</cp:lastModifiedBy>
  <cp:revision>1</cp:revision>
  <dcterms:created xsi:type="dcterms:W3CDTF">2021-09-02T02:18:07Z</dcterms:created>
  <dcterms:modified xsi:type="dcterms:W3CDTF">2023-12-15T06:39:52Z</dcterms:modified>
</cp:coreProperties>
</file>