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19" d="100"/>
          <a:sy n="119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9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10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08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48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3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21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33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3969-4530-0B49-97F8-C734BA4BC5A6}" type="datetimeFigureOut">
              <a:rPr kumimoji="1" lang="zh-CN" altLang="en-US" smtClean="0"/>
              <a:t>17/10/26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1D3E-FE7C-DB48-B149-524019759F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86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csb.org/pdb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molwiki.org/index.php/Main_Page" TargetMode="External"/><Relationship Id="rId3" Type="http://schemas.openxmlformats.org/officeDocument/2006/relationships/hyperlink" Target="https://pymolwiki.org/index.php/Galle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csb.org/pdb/ligand/ligandsummary.do?hetId=OEX&amp;sid=3WU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PDB (protein data bank)</a:t>
            </a:r>
            <a:br>
              <a:rPr kumimoji="1" lang="en-US" altLang="zh-CN" dirty="0" smtClean="0"/>
            </a:br>
            <a:r>
              <a:rPr kumimoji="1" lang="en-US" altLang="zh-CN" dirty="0" smtClean="0"/>
              <a:t>and </a:t>
            </a:r>
            <a:br>
              <a:rPr kumimoji="1" lang="en-US" altLang="zh-CN" dirty="0" smtClean="0"/>
            </a:br>
            <a:r>
              <a:rPr kumimoji="1" lang="en-US" altLang="zh-CN" dirty="0" err="1" smtClean="0"/>
              <a:t>PyMOL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35332"/>
            <a:ext cx="6858000" cy="922468"/>
          </a:xfrm>
        </p:spPr>
        <p:txBody>
          <a:bodyPr/>
          <a:lstStyle/>
          <a:p>
            <a:r>
              <a:rPr kumimoji="1" lang="en-US" altLang="zh-CN" smtClean="0"/>
              <a:t>2017</a:t>
            </a:r>
            <a:r>
              <a:rPr kumimoji="1" lang="en-US" altLang="zh-CN" dirty="0" smtClean="0"/>
              <a:t>. 10. 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Question:</a:t>
            </a:r>
          </a:p>
          <a:p>
            <a:pPr lvl="1"/>
            <a:r>
              <a:rPr kumimoji="1" lang="en-US" altLang="zh-CN" dirty="0" smtClean="0">
                <a:solidFill>
                  <a:srgbClr val="FF0000"/>
                </a:solidFill>
              </a:rPr>
              <a:t>How to extract xyz-structures from a protein?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PDB:</a:t>
            </a:r>
          </a:p>
          <a:p>
            <a:pPr lvl="1"/>
            <a:r>
              <a:rPr kumimoji="1" lang="en-US" altLang="zh-CN" dirty="0">
                <a:hlinkClick r:id="rId2"/>
              </a:rPr>
              <a:t>https://www.rcsb.org/pdb/</a:t>
            </a:r>
            <a:endParaRPr kumimoji="1" lang="en-US" altLang="zh-CN" dirty="0"/>
          </a:p>
          <a:p>
            <a:pPr lvl="1"/>
            <a:r>
              <a:rPr lang="en-US" altLang="zh-CN" dirty="0"/>
              <a:t>Search: photosystem II =&gt; </a:t>
            </a:r>
            <a:r>
              <a:rPr lang="en-US" altLang="zh-CN" dirty="0" smtClean="0"/>
              <a:t>3WU2</a:t>
            </a:r>
          </a:p>
          <a:p>
            <a:pPr lvl="1"/>
            <a:r>
              <a:rPr lang="en-US" altLang="zh-CN" dirty="0" smtClean="0"/>
              <a:t>Download PDB file </a:t>
            </a:r>
          </a:p>
          <a:p>
            <a:pPr lvl="1"/>
            <a:r>
              <a:rPr lang="en-US" altLang="zh-CN" dirty="0" smtClean="0"/>
              <a:t>Supported by most visualization software: </a:t>
            </a:r>
          </a:p>
          <a:p>
            <a:pPr lvl="2"/>
            <a:r>
              <a:rPr lang="en-US" altLang="zh-CN" dirty="0" smtClean="0"/>
              <a:t>JMOL, VMD, USCF-Chimera, </a:t>
            </a:r>
            <a:r>
              <a:rPr lang="en-US" altLang="zh-CN" dirty="0" err="1" smtClean="0"/>
              <a:t>GView</a:t>
            </a:r>
            <a:r>
              <a:rPr lang="en-US" altLang="zh-CN" dirty="0" smtClean="0"/>
              <a:t>, </a:t>
            </a:r>
            <a:r>
              <a:rPr lang="is-IS" altLang="zh-CN" dirty="0" smtClean="0"/>
              <a:t>…</a:t>
            </a:r>
            <a:endParaRPr kumimoji="1"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54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PyMOL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View PDB files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Documentations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pymolwiki.org/index.php/Main_Page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Examples: </a:t>
            </a:r>
            <a:r>
              <a:rPr kumimoji="1" lang="en-US" altLang="zh-CN" dirty="0">
                <a:hlinkClick r:id="rId3"/>
              </a:rPr>
              <a:t>https://</a:t>
            </a:r>
            <a:r>
              <a:rPr kumimoji="1" lang="en-US" altLang="zh-CN" dirty="0" smtClean="0">
                <a:hlinkClick r:id="rId3"/>
              </a:rPr>
              <a:t>pymolwiki.org/index.php/Gallery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Support script: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/>
              <a:t>fetch </a:t>
            </a:r>
            <a:r>
              <a:rPr kumimoji="1" lang="en-US" altLang="zh-CN" sz="2400" dirty="0" smtClean="0"/>
              <a:t>3wu2, </a:t>
            </a:r>
            <a:r>
              <a:rPr kumimoji="1" lang="en-US" altLang="zh-CN" sz="2400" dirty="0" err="1" smtClean="0"/>
              <a:t>async</a:t>
            </a:r>
            <a:r>
              <a:rPr kumimoji="1" lang="en-US" altLang="zh-CN" sz="2400" dirty="0" smtClean="0"/>
              <a:t>=0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32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>
                <a:solidFill>
                  <a:srgbClr val="FF0000"/>
                </a:solidFill>
              </a:rPr>
              <a:t>How to 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find </a:t>
            </a:r>
            <a:r>
              <a:rPr kumimoji="1" lang="en-US" altLang="zh-CN" sz="2800" dirty="0">
                <a:solidFill>
                  <a:srgbClr val="FF0000"/>
                </a:solidFill>
              </a:rPr>
              <a:t>the interesting part?</a:t>
            </a:r>
          </a:p>
          <a:p>
            <a:pPr marL="685800" lvl="2">
              <a:spcBef>
                <a:spcPts val="1000"/>
              </a:spcBef>
            </a:pPr>
            <a:r>
              <a:rPr kumimoji="1" lang="en-US" altLang="zh-CN" sz="2400" dirty="0"/>
              <a:t>See </a:t>
            </a:r>
            <a:r>
              <a:rPr lang="en-US" altLang="zh-CN" sz="2400" u="sng" dirty="0" smtClean="0">
                <a:hlinkClick r:id="rId2"/>
              </a:rPr>
              <a:t>OEX</a:t>
            </a:r>
            <a:endParaRPr kumimoji="1" lang="zh-CN" altLang="en-US" sz="2400" dirty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Selection </a:t>
            </a:r>
            <a:r>
              <a:rPr kumimoji="1" lang="en-US" altLang="zh-CN" dirty="0"/>
              <a:t>and show (</a:t>
            </a:r>
            <a:r>
              <a:rPr kumimoji="1" lang="en-US" altLang="zh-CN" dirty="0" smtClean="0"/>
              <a:t>1_selectACT.pml)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/>
              <a:t>Select environments (</a:t>
            </a:r>
            <a:r>
              <a:rPr kumimoji="1" lang="en-US" altLang="zh-CN" dirty="0" smtClean="0"/>
              <a:t>2_selectENV.pml)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/>
              <a:t>Labeling (</a:t>
            </a:r>
            <a:r>
              <a:rPr kumimoji="1" lang="en-US" altLang="zh-CN" dirty="0" smtClean="0"/>
              <a:t>3_label.pml)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Export </a:t>
            </a:r>
            <a:r>
              <a:rPr kumimoji="1" lang="en-US" altLang="zh-CN" dirty="0" err="1" smtClean="0"/>
              <a:t>x.pdb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x.png</a:t>
            </a:r>
            <a:r>
              <a:rPr kumimoji="1" lang="en-US" altLang="zh-CN" dirty="0" smtClean="0"/>
              <a:t> (4_export.pml)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Properly add hydrogens by other </a:t>
            </a:r>
            <a:r>
              <a:rPr kumimoji="1" lang="en-US" altLang="zh-CN" dirty="0" err="1" smtClean="0"/>
              <a:t>softwares</a:t>
            </a:r>
            <a:r>
              <a:rPr kumimoji="1" lang="en-US" altLang="zh-CN" dirty="0" smtClean="0"/>
              <a:t> 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8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112</Words>
  <Application>Microsoft Macintosh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宋体</vt:lpstr>
      <vt:lpstr>Office 主题</vt:lpstr>
      <vt:lpstr>PDB (protein data bank) and  PyMOL</vt:lpstr>
      <vt:lpstr>PDB</vt:lpstr>
      <vt:lpstr>PyMOL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PDB (protein data bank) and  PyMOL</dc:title>
  <dc:creator>Microsoft Office 用户</dc:creator>
  <cp:lastModifiedBy>Microsoft Office 用户</cp:lastModifiedBy>
  <cp:revision>30</cp:revision>
  <dcterms:created xsi:type="dcterms:W3CDTF">2017-10-26T17:55:52Z</dcterms:created>
  <dcterms:modified xsi:type="dcterms:W3CDTF">2017-10-26T19:19:44Z</dcterms:modified>
</cp:coreProperties>
</file>